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21" roundtripDataSignature="AMtx7mgempllJewUxYs8nAFxmwK4BqUQg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eerthana Pragalath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8-30T19:11:34.823">
    <p:pos x="466" y="396"/>
    <p:text>For kaggle</p:text>
    <p:extLst>
      <p:ext uri="{C676402C-5697-4E1C-873F-D02D1690AC5C}">
        <p15:threadingInfo timeZoneBias="0"/>
      </p:ext>
      <p:ext uri="http://customooxmlschemas.google.com/">
        <go:slidesCustomData xmlns:go="http://customooxmlschemas.google.com/" commentPostId="AAABU1MZF0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6"/>
          <p:cNvSpPr txBox="1"/>
          <p:nvPr>
            <p:ph type="title"/>
          </p:nvPr>
        </p:nvSpPr>
        <p:spPr>
          <a:xfrm>
            <a:off x="755332" y="357885"/>
            <a:ext cx="2446020"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6"/>
          <p:cNvSpPr txBox="1"/>
          <p:nvPr>
            <p:ph idx="1" type="body"/>
          </p:nvPr>
        </p:nvSpPr>
        <p:spPr>
          <a:xfrm>
            <a:off x="951224" y="3127755"/>
            <a:ext cx="7522209" cy="27647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2" type="sldNum"/>
          </p:nvPr>
        </p:nvSpPr>
        <p:spPr>
          <a:xfrm>
            <a:off x="11353417" y="6463575"/>
            <a:ext cx="149859" cy="18795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6" name="Shape 26"/>
        <p:cNvGrpSpPr/>
        <p:nvPr/>
      </p:nvGrpSpPr>
      <p:grpSpPr>
        <a:xfrm>
          <a:off x="0" y="0"/>
          <a:ext cx="0" cy="0"/>
          <a:chOff x="0" y="0"/>
          <a:chExt cx="0" cy="0"/>
        </a:xfrm>
      </p:grpSpPr>
      <p:sp>
        <p:nvSpPr>
          <p:cNvPr id="27" name="Google Shape;27;p17"/>
          <p:cNvSpPr/>
          <p:nvPr/>
        </p:nvSpPr>
        <p:spPr>
          <a:xfrm>
            <a:off x="0" y="0"/>
            <a:ext cx="12192000" cy="6858000"/>
          </a:xfrm>
          <a:custGeom>
            <a:rect b="b" l="l" r="r" t="t"/>
            <a:pathLst>
              <a:path extrusionOk="0" h="6858000" w="12192000">
                <a:moveTo>
                  <a:pt x="12191999" y="6857999"/>
                </a:moveTo>
                <a:lnTo>
                  <a:pt x="0" y="6857999"/>
                </a:lnTo>
                <a:lnTo>
                  <a:pt x="0" y="0"/>
                </a:lnTo>
                <a:lnTo>
                  <a:pt x="12191999" y="0"/>
                </a:lnTo>
                <a:lnTo>
                  <a:pt x="12191999" y="6857999"/>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8" name="Google Shape;28;p17"/>
          <p:cNvSpPr/>
          <p:nvPr/>
        </p:nvSpPr>
        <p:spPr>
          <a:xfrm>
            <a:off x="7448612" y="4824"/>
            <a:ext cx="4743450" cy="6853555"/>
          </a:xfrm>
          <a:custGeom>
            <a:rect b="b" l="l" r="r" t="t"/>
            <a:pathLst>
              <a:path extrusionOk="0" h="6853555" w="4743450">
                <a:moveTo>
                  <a:pt x="1928813" y="0"/>
                </a:moveTo>
                <a:lnTo>
                  <a:pt x="3147166" y="6853170"/>
                </a:lnTo>
              </a:path>
              <a:path extrusionOk="0" h="6853555" w="4743450">
                <a:moveTo>
                  <a:pt x="4743387" y="3690070"/>
                </a:moveTo>
                <a:lnTo>
                  <a:pt x="0"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9" name="Google Shape;29;p17"/>
          <p:cNvSpPr/>
          <p:nvPr/>
        </p:nvSpPr>
        <p:spPr>
          <a:xfrm>
            <a:off x="9182100" y="0"/>
            <a:ext cx="3009900" cy="6858000"/>
          </a:xfrm>
          <a:custGeom>
            <a:rect b="b" l="l" r="r" t="t"/>
            <a:pathLst>
              <a:path extrusionOk="0" h="6858000" w="3009900">
                <a:moveTo>
                  <a:pt x="3009899" y="6857995"/>
                </a:moveTo>
                <a:lnTo>
                  <a:pt x="0" y="6857995"/>
                </a:lnTo>
                <a:lnTo>
                  <a:pt x="2044399" y="0"/>
                </a:lnTo>
                <a:lnTo>
                  <a:pt x="3009899" y="0"/>
                </a:lnTo>
                <a:lnTo>
                  <a:pt x="3009899" y="6857995"/>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17"/>
          <p:cNvSpPr/>
          <p:nvPr/>
        </p:nvSpPr>
        <p:spPr>
          <a:xfrm>
            <a:off x="9602878" y="0"/>
            <a:ext cx="2589530" cy="6858000"/>
          </a:xfrm>
          <a:custGeom>
            <a:rect b="b" l="l" r="r" t="t"/>
            <a:pathLst>
              <a:path extrusionOk="0" h="6858000" w="2589529">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1" name="Google Shape;31;p17"/>
          <p:cNvSpPr/>
          <p:nvPr/>
        </p:nvSpPr>
        <p:spPr>
          <a:xfrm>
            <a:off x="8934450" y="3048000"/>
            <a:ext cx="3257550" cy="3810000"/>
          </a:xfrm>
          <a:custGeom>
            <a:rect b="b" l="l" r="r" t="t"/>
            <a:pathLst>
              <a:path extrusionOk="0" h="3810000" w="3257550">
                <a:moveTo>
                  <a:pt x="3257549" y="3809999"/>
                </a:moveTo>
                <a:lnTo>
                  <a:pt x="0" y="3809999"/>
                </a:lnTo>
                <a:lnTo>
                  <a:pt x="3257549" y="0"/>
                </a:lnTo>
                <a:lnTo>
                  <a:pt x="3257549" y="3809999"/>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17"/>
          <p:cNvSpPr/>
          <p:nvPr/>
        </p:nvSpPr>
        <p:spPr>
          <a:xfrm>
            <a:off x="9337930" y="0"/>
            <a:ext cx="2854325" cy="6858000"/>
          </a:xfrm>
          <a:custGeom>
            <a:rect b="b" l="l" r="r" t="t"/>
            <a:pathLst>
              <a:path extrusionOk="0" h="6858000" w="2854325">
                <a:moveTo>
                  <a:pt x="2854069" y="6857995"/>
                </a:moveTo>
                <a:lnTo>
                  <a:pt x="2470019" y="6857995"/>
                </a:lnTo>
                <a:lnTo>
                  <a:pt x="0" y="0"/>
                </a:lnTo>
                <a:lnTo>
                  <a:pt x="2854069" y="0"/>
                </a:lnTo>
                <a:lnTo>
                  <a:pt x="2854069" y="6857995"/>
                </a:lnTo>
                <a:close/>
              </a:path>
            </a:pathLst>
          </a:custGeom>
          <a:solidFill>
            <a:srgbClr val="17AE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17"/>
          <p:cNvSpPr/>
          <p:nvPr/>
        </p:nvSpPr>
        <p:spPr>
          <a:xfrm>
            <a:off x="10896600" y="0"/>
            <a:ext cx="1295400" cy="6858000"/>
          </a:xfrm>
          <a:custGeom>
            <a:rect b="b" l="l" r="r" t="t"/>
            <a:pathLst>
              <a:path extrusionOk="0" h="6858000" w="1295400">
                <a:moveTo>
                  <a:pt x="1295399" y="6857995"/>
                </a:moveTo>
                <a:lnTo>
                  <a:pt x="0" y="6857995"/>
                </a:lnTo>
                <a:lnTo>
                  <a:pt x="1022452" y="0"/>
                </a:lnTo>
                <a:lnTo>
                  <a:pt x="1295399" y="0"/>
                </a:lnTo>
                <a:lnTo>
                  <a:pt x="1295399" y="6857995"/>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17"/>
          <p:cNvSpPr/>
          <p:nvPr/>
        </p:nvSpPr>
        <p:spPr>
          <a:xfrm>
            <a:off x="10936247" y="0"/>
            <a:ext cx="1256030" cy="6858000"/>
          </a:xfrm>
          <a:custGeom>
            <a:rect b="b" l="l" r="r" t="t"/>
            <a:pathLst>
              <a:path extrusionOk="0" h="6858000" w="1256029">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5" name="Google Shape;35;p17"/>
          <p:cNvSpPr/>
          <p:nvPr/>
        </p:nvSpPr>
        <p:spPr>
          <a:xfrm>
            <a:off x="10372725" y="3590925"/>
            <a:ext cx="1819275" cy="3267075"/>
          </a:xfrm>
          <a:custGeom>
            <a:rect b="b" l="l" r="r" t="t"/>
            <a:pathLst>
              <a:path extrusionOk="0" h="3267075" w="1819275">
                <a:moveTo>
                  <a:pt x="1819274" y="3267074"/>
                </a:moveTo>
                <a:lnTo>
                  <a:pt x="0" y="3267074"/>
                </a:lnTo>
                <a:lnTo>
                  <a:pt x="1819274" y="0"/>
                </a:lnTo>
                <a:lnTo>
                  <a:pt x="1819274" y="3267074"/>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6" name="Google Shape;36;p17"/>
          <p:cNvSpPr/>
          <p:nvPr/>
        </p:nvSpPr>
        <p:spPr>
          <a:xfrm>
            <a:off x="0" y="4010025"/>
            <a:ext cx="447675" cy="2847975"/>
          </a:xfrm>
          <a:custGeom>
            <a:rect b="b" l="l" r="r" t="t"/>
            <a:pathLst>
              <a:path extrusionOk="0" h="2847975" w="447675">
                <a:moveTo>
                  <a:pt x="447674" y="2847974"/>
                </a:moveTo>
                <a:lnTo>
                  <a:pt x="0" y="2847974"/>
                </a:lnTo>
                <a:lnTo>
                  <a:pt x="0" y="0"/>
                </a:lnTo>
                <a:lnTo>
                  <a:pt x="447674" y="2847974"/>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7" name="Google Shape;37;p17"/>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17"/>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9" name="Google Shape;39;p17"/>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0" name="Google Shape;40;p17"/>
          <p:cNvSpPr txBox="1"/>
          <p:nvPr>
            <p:ph type="ctrTitle"/>
          </p:nvPr>
        </p:nvSpPr>
        <p:spPr>
          <a:xfrm>
            <a:off x="739775" y="804862"/>
            <a:ext cx="10712450" cy="6731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7"/>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11353417" y="6463575"/>
            <a:ext cx="149859" cy="18795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11353417" y="6463575"/>
            <a:ext cx="149859" cy="18795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9" name="Shape 49"/>
        <p:cNvGrpSpPr/>
        <p:nvPr/>
      </p:nvGrpSpPr>
      <p:grpSpPr>
        <a:xfrm>
          <a:off x="0" y="0"/>
          <a:ext cx="0" cy="0"/>
          <a:chOff x="0" y="0"/>
          <a:chExt cx="0" cy="0"/>
        </a:xfrm>
      </p:grpSpPr>
      <p:sp>
        <p:nvSpPr>
          <p:cNvPr id="50" name="Google Shape;50;p19"/>
          <p:cNvSpPr txBox="1"/>
          <p:nvPr>
            <p:ph type="title"/>
          </p:nvPr>
        </p:nvSpPr>
        <p:spPr>
          <a:xfrm>
            <a:off x="755332" y="357885"/>
            <a:ext cx="2446020"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11353417" y="6463575"/>
            <a:ext cx="149859" cy="18795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4" name="Shape 54"/>
        <p:cNvGrpSpPr/>
        <p:nvPr/>
      </p:nvGrpSpPr>
      <p:grpSpPr>
        <a:xfrm>
          <a:off x="0" y="0"/>
          <a:ext cx="0" cy="0"/>
          <a:chOff x="0" y="0"/>
          <a:chExt cx="0" cy="0"/>
        </a:xfrm>
      </p:grpSpPr>
      <p:sp>
        <p:nvSpPr>
          <p:cNvPr id="55" name="Google Shape;55;p20"/>
          <p:cNvSpPr txBox="1"/>
          <p:nvPr>
            <p:ph type="title"/>
          </p:nvPr>
        </p:nvSpPr>
        <p:spPr>
          <a:xfrm>
            <a:off x="755332" y="357885"/>
            <a:ext cx="2446020" cy="7569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2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11353417" y="6463575"/>
            <a:ext cx="149859" cy="187959"/>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p:nvPr/>
        </p:nvSpPr>
        <p:spPr>
          <a:xfrm>
            <a:off x="7448612" y="4824"/>
            <a:ext cx="4743450" cy="6853555"/>
          </a:xfrm>
          <a:custGeom>
            <a:rect b="b" l="l" r="r" t="t"/>
            <a:pathLst>
              <a:path extrusionOk="0" h="6853555" w="4743450">
                <a:moveTo>
                  <a:pt x="1928813" y="0"/>
                </a:moveTo>
                <a:lnTo>
                  <a:pt x="3147166" y="6853170"/>
                </a:lnTo>
              </a:path>
              <a:path extrusionOk="0" h="6853555" w="4743450">
                <a:moveTo>
                  <a:pt x="4743387" y="3690070"/>
                </a:moveTo>
                <a:lnTo>
                  <a:pt x="0"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 name="Google Shape;7;p15"/>
          <p:cNvSpPr/>
          <p:nvPr/>
        </p:nvSpPr>
        <p:spPr>
          <a:xfrm>
            <a:off x="9182100" y="0"/>
            <a:ext cx="3009900" cy="6858000"/>
          </a:xfrm>
          <a:custGeom>
            <a:rect b="b" l="l" r="r" t="t"/>
            <a:pathLst>
              <a:path extrusionOk="0" h="6858000" w="3009900">
                <a:moveTo>
                  <a:pt x="3009899" y="6857995"/>
                </a:moveTo>
                <a:lnTo>
                  <a:pt x="0" y="6857995"/>
                </a:lnTo>
                <a:lnTo>
                  <a:pt x="2044399" y="0"/>
                </a:lnTo>
                <a:lnTo>
                  <a:pt x="3009899" y="0"/>
                </a:lnTo>
                <a:lnTo>
                  <a:pt x="3009899" y="6857995"/>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15"/>
          <p:cNvSpPr/>
          <p:nvPr/>
        </p:nvSpPr>
        <p:spPr>
          <a:xfrm>
            <a:off x="9602878" y="0"/>
            <a:ext cx="2589530" cy="6858000"/>
          </a:xfrm>
          <a:custGeom>
            <a:rect b="b" l="l" r="r" t="t"/>
            <a:pathLst>
              <a:path extrusionOk="0" h="6858000" w="2589529">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 name="Google Shape;9;p15"/>
          <p:cNvSpPr/>
          <p:nvPr/>
        </p:nvSpPr>
        <p:spPr>
          <a:xfrm>
            <a:off x="8934450" y="3048000"/>
            <a:ext cx="3257550" cy="3810000"/>
          </a:xfrm>
          <a:custGeom>
            <a:rect b="b" l="l" r="r" t="t"/>
            <a:pathLst>
              <a:path extrusionOk="0" h="3810000" w="3257550">
                <a:moveTo>
                  <a:pt x="3257549" y="3809999"/>
                </a:moveTo>
                <a:lnTo>
                  <a:pt x="0" y="3809999"/>
                </a:lnTo>
                <a:lnTo>
                  <a:pt x="3257549" y="0"/>
                </a:lnTo>
                <a:lnTo>
                  <a:pt x="3257549" y="3809999"/>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 name="Google Shape;10;p15"/>
          <p:cNvSpPr/>
          <p:nvPr/>
        </p:nvSpPr>
        <p:spPr>
          <a:xfrm>
            <a:off x="9337930" y="0"/>
            <a:ext cx="2854325" cy="6858000"/>
          </a:xfrm>
          <a:custGeom>
            <a:rect b="b" l="l" r="r" t="t"/>
            <a:pathLst>
              <a:path extrusionOk="0" h="6858000" w="2854325">
                <a:moveTo>
                  <a:pt x="2854069" y="6857995"/>
                </a:moveTo>
                <a:lnTo>
                  <a:pt x="2470019" y="6857995"/>
                </a:lnTo>
                <a:lnTo>
                  <a:pt x="0" y="0"/>
                </a:lnTo>
                <a:lnTo>
                  <a:pt x="2854069" y="0"/>
                </a:lnTo>
                <a:lnTo>
                  <a:pt x="2854069" y="6857995"/>
                </a:lnTo>
                <a:close/>
              </a:path>
            </a:pathLst>
          </a:custGeom>
          <a:solidFill>
            <a:srgbClr val="17AE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 name="Google Shape;11;p15"/>
          <p:cNvSpPr/>
          <p:nvPr/>
        </p:nvSpPr>
        <p:spPr>
          <a:xfrm>
            <a:off x="10896600" y="0"/>
            <a:ext cx="1295400" cy="6858000"/>
          </a:xfrm>
          <a:custGeom>
            <a:rect b="b" l="l" r="r" t="t"/>
            <a:pathLst>
              <a:path extrusionOk="0" h="6858000" w="1295400">
                <a:moveTo>
                  <a:pt x="1295399" y="6857995"/>
                </a:moveTo>
                <a:lnTo>
                  <a:pt x="0" y="6857995"/>
                </a:lnTo>
                <a:lnTo>
                  <a:pt x="1022452" y="0"/>
                </a:lnTo>
                <a:lnTo>
                  <a:pt x="1295399" y="0"/>
                </a:lnTo>
                <a:lnTo>
                  <a:pt x="1295399" y="6857995"/>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 name="Google Shape;12;p15"/>
          <p:cNvSpPr/>
          <p:nvPr/>
        </p:nvSpPr>
        <p:spPr>
          <a:xfrm>
            <a:off x="10936247" y="0"/>
            <a:ext cx="1256030" cy="6858000"/>
          </a:xfrm>
          <a:custGeom>
            <a:rect b="b" l="l" r="r" t="t"/>
            <a:pathLst>
              <a:path extrusionOk="0" h="6858000" w="1256029">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 name="Google Shape;13;p15"/>
          <p:cNvSpPr/>
          <p:nvPr/>
        </p:nvSpPr>
        <p:spPr>
          <a:xfrm>
            <a:off x="10372725" y="3590925"/>
            <a:ext cx="1819275" cy="3267075"/>
          </a:xfrm>
          <a:custGeom>
            <a:rect b="b" l="l" r="r" t="t"/>
            <a:pathLst>
              <a:path extrusionOk="0" h="3267075" w="1819275">
                <a:moveTo>
                  <a:pt x="1819274" y="3267074"/>
                </a:moveTo>
                <a:lnTo>
                  <a:pt x="0" y="3267074"/>
                </a:lnTo>
                <a:lnTo>
                  <a:pt x="1819274" y="0"/>
                </a:lnTo>
                <a:lnTo>
                  <a:pt x="1819274" y="3267074"/>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 name="Google Shape;14;p15"/>
          <p:cNvSpPr/>
          <p:nvPr/>
        </p:nvSpPr>
        <p:spPr>
          <a:xfrm>
            <a:off x="0" y="4010025"/>
            <a:ext cx="447675" cy="2847975"/>
          </a:xfrm>
          <a:custGeom>
            <a:rect b="b" l="l" r="r" t="t"/>
            <a:pathLst>
              <a:path extrusionOk="0" h="2847975" w="447675">
                <a:moveTo>
                  <a:pt x="447674" y="2847974"/>
                </a:moveTo>
                <a:lnTo>
                  <a:pt x="0" y="2847974"/>
                </a:lnTo>
                <a:lnTo>
                  <a:pt x="0" y="0"/>
                </a:lnTo>
                <a:lnTo>
                  <a:pt x="447674" y="2847974"/>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 name="Google Shape;15;p15"/>
          <p:cNvSpPr txBox="1"/>
          <p:nvPr>
            <p:ph type="title"/>
          </p:nvPr>
        </p:nvSpPr>
        <p:spPr>
          <a:xfrm>
            <a:off x="755332" y="357885"/>
            <a:ext cx="2446020" cy="7569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5"/>
          <p:cNvSpPr txBox="1"/>
          <p:nvPr>
            <p:ph idx="1" type="body"/>
          </p:nvPr>
        </p:nvSpPr>
        <p:spPr>
          <a:xfrm>
            <a:off x="951224" y="3127755"/>
            <a:ext cx="7522209" cy="27647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5"/>
          <p:cNvSpPr txBox="1"/>
          <p:nvPr>
            <p:ph idx="12" type="sldNum"/>
          </p:nvPr>
        </p:nvSpPr>
        <p:spPr>
          <a:xfrm>
            <a:off x="11353417" y="6463575"/>
            <a:ext cx="149859" cy="187959"/>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grpSp>
        <p:nvGrpSpPr>
          <p:cNvPr id="65" name="Google Shape;65;p1"/>
          <p:cNvGrpSpPr/>
          <p:nvPr/>
        </p:nvGrpSpPr>
        <p:grpSpPr>
          <a:xfrm>
            <a:off x="876299" y="990600"/>
            <a:ext cx="1743075" cy="1333500"/>
            <a:chOff x="876299" y="990600"/>
            <a:chExt cx="1743075" cy="1333500"/>
          </a:xfrm>
        </p:grpSpPr>
        <p:sp>
          <p:nvSpPr>
            <p:cNvPr id="66" name="Google Shape;66;p1"/>
            <p:cNvSpPr/>
            <p:nvPr/>
          </p:nvSpPr>
          <p:spPr>
            <a:xfrm>
              <a:off x="876299" y="1266825"/>
              <a:ext cx="1228725" cy="1057275"/>
            </a:xfrm>
            <a:custGeom>
              <a:rect b="b" l="l" r="r" t="t"/>
              <a:pathLst>
                <a:path extrusionOk="0" h="1057275" w="1228725">
                  <a:moveTo>
                    <a:pt x="964437" y="1057274"/>
                  </a:moveTo>
                  <a:lnTo>
                    <a:pt x="264311" y="1057274"/>
                  </a:lnTo>
                  <a:lnTo>
                    <a:pt x="0" y="528700"/>
                  </a:lnTo>
                  <a:lnTo>
                    <a:pt x="264311" y="0"/>
                  </a:lnTo>
                  <a:lnTo>
                    <a:pt x="964437" y="0"/>
                  </a:lnTo>
                  <a:lnTo>
                    <a:pt x="1228724" y="528700"/>
                  </a:lnTo>
                  <a:lnTo>
                    <a:pt x="964437" y="1057274"/>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67" name="Google Shape;67;p1"/>
            <p:cNvSpPr/>
            <p:nvPr/>
          </p:nvSpPr>
          <p:spPr>
            <a:xfrm>
              <a:off x="1971674" y="990600"/>
              <a:ext cx="647700" cy="561975"/>
            </a:xfrm>
            <a:custGeom>
              <a:rect b="b" l="l" r="r" t="t"/>
              <a:pathLst>
                <a:path extrusionOk="0" h="561975" w="647700">
                  <a:moveTo>
                    <a:pt x="507237" y="561974"/>
                  </a:moveTo>
                  <a:lnTo>
                    <a:pt x="140461" y="561974"/>
                  </a:lnTo>
                  <a:lnTo>
                    <a:pt x="0" y="280923"/>
                  </a:lnTo>
                  <a:lnTo>
                    <a:pt x="140461" y="0"/>
                  </a:lnTo>
                  <a:lnTo>
                    <a:pt x="507237" y="0"/>
                  </a:lnTo>
                  <a:lnTo>
                    <a:pt x="647699" y="280923"/>
                  </a:lnTo>
                  <a:lnTo>
                    <a:pt x="507237" y="561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grpSp>
      <p:sp>
        <p:nvSpPr>
          <p:cNvPr id="68" name="Google Shape;68;p1"/>
          <p:cNvSpPr/>
          <p:nvPr/>
        </p:nvSpPr>
        <p:spPr>
          <a:xfrm>
            <a:off x="3752850" y="1190625"/>
            <a:ext cx="1666875" cy="1438275"/>
          </a:xfrm>
          <a:custGeom>
            <a:rect b="b" l="l" r="r" t="t"/>
            <a:pathLst>
              <a:path extrusionOk="0" h="1438275" w="1666875">
                <a:moveTo>
                  <a:pt x="1307337" y="1438274"/>
                </a:moveTo>
                <a:lnTo>
                  <a:pt x="359536" y="1438274"/>
                </a:lnTo>
                <a:lnTo>
                  <a:pt x="0" y="719073"/>
                </a:lnTo>
                <a:lnTo>
                  <a:pt x="359536" y="0"/>
                </a:lnTo>
                <a:lnTo>
                  <a:pt x="1307337" y="0"/>
                </a:lnTo>
                <a:lnTo>
                  <a:pt x="1666874" y="719073"/>
                </a:lnTo>
                <a:lnTo>
                  <a:pt x="1307337" y="1438274"/>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69" name="Google Shape;69;p1"/>
          <p:cNvSpPr/>
          <p:nvPr/>
        </p:nvSpPr>
        <p:spPr>
          <a:xfrm>
            <a:off x="3800475" y="5229225"/>
            <a:ext cx="723900" cy="619125"/>
          </a:xfrm>
          <a:custGeom>
            <a:rect b="b" l="l" r="r" t="t"/>
            <a:pathLst>
              <a:path extrusionOk="0" h="619125" w="723900">
                <a:moveTo>
                  <a:pt x="569086" y="619124"/>
                </a:moveTo>
                <a:lnTo>
                  <a:pt x="154811" y="619124"/>
                </a:lnTo>
                <a:lnTo>
                  <a:pt x="0" y="309624"/>
                </a:lnTo>
                <a:lnTo>
                  <a:pt x="154811" y="0"/>
                </a:lnTo>
                <a:lnTo>
                  <a:pt x="569086" y="0"/>
                </a:lnTo>
                <a:lnTo>
                  <a:pt x="723899" y="309624"/>
                </a:lnTo>
                <a:lnTo>
                  <a:pt x="569086" y="619124"/>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70" name="Google Shape;70;p1"/>
          <p:cNvSpPr txBox="1"/>
          <p:nvPr>
            <p:ph type="title"/>
          </p:nvPr>
        </p:nvSpPr>
        <p:spPr>
          <a:xfrm>
            <a:off x="1356775" y="375250"/>
            <a:ext cx="8877900" cy="503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rgbClr val="0F0F0F"/>
              </a:buClr>
              <a:buSzPts val="3200"/>
              <a:buFont typeface="Times New Roman"/>
              <a:buNone/>
            </a:pPr>
            <a:r>
              <a:rPr lang="en-US" sz="3200">
                <a:solidFill>
                  <a:srgbClr val="0F0F0F"/>
                </a:solidFill>
                <a:latin typeface="Times New Roman"/>
                <a:ea typeface="Times New Roman"/>
                <a:cs typeface="Times New Roman"/>
                <a:sym typeface="Times New Roman"/>
              </a:rPr>
              <a:t>Employee Data Analysis using Excel</a:t>
            </a:r>
            <a:endParaRPr sz="3200">
              <a:latin typeface="Times New Roman"/>
              <a:ea typeface="Times New Roman"/>
              <a:cs typeface="Times New Roman"/>
              <a:sym typeface="Times New Roman"/>
            </a:endParaRPr>
          </a:p>
        </p:txBody>
      </p:sp>
      <p:pic>
        <p:nvPicPr>
          <p:cNvPr id="71" name="Google Shape;71;p1"/>
          <p:cNvPicPr preferRelativeResize="0"/>
          <p:nvPr/>
        </p:nvPicPr>
        <p:blipFill rotWithShape="1">
          <a:blip r:embed="rId3">
            <a:alphaModFix/>
          </a:blip>
          <a:srcRect b="0" l="0" r="0" t="0"/>
          <a:stretch/>
        </p:blipFill>
        <p:spPr>
          <a:xfrm>
            <a:off x="1666875" y="6467475"/>
            <a:ext cx="76199" cy="177799"/>
          </a:xfrm>
          <a:prstGeom prst="rect">
            <a:avLst/>
          </a:prstGeom>
          <a:noFill/>
          <a:ln>
            <a:noFill/>
          </a:ln>
        </p:spPr>
      </p:pic>
      <p:sp>
        <p:nvSpPr>
          <p:cNvPr id="72" name="Google Shape;72;p1"/>
          <p:cNvSpPr txBox="1"/>
          <p:nvPr>
            <p:ph idx="12" type="sldNum"/>
          </p:nvPr>
        </p:nvSpPr>
        <p:spPr>
          <a:xfrm>
            <a:off x="11353417" y="6463575"/>
            <a:ext cx="1500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73" name="Google Shape;73;p1"/>
          <p:cNvSpPr txBox="1"/>
          <p:nvPr/>
        </p:nvSpPr>
        <p:spPr>
          <a:xfrm>
            <a:off x="556933" y="2922863"/>
            <a:ext cx="8877900" cy="201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2400" u="none" cap="none" strike="noStrike">
                <a:solidFill>
                  <a:schemeClr val="dk1"/>
                </a:solidFill>
                <a:latin typeface="Calibri"/>
                <a:ea typeface="Calibri"/>
                <a:cs typeface="Calibri"/>
                <a:sym typeface="Calibri"/>
              </a:rPr>
              <a:t>STUDENT NAME: KEERTHANA P </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400" u="none" cap="none" strike="noStrike">
                <a:solidFill>
                  <a:schemeClr val="dk1"/>
                </a:solidFill>
                <a:latin typeface="Calibri"/>
                <a:ea typeface="Calibri"/>
                <a:cs typeface="Calibri"/>
                <a:sym typeface="Calibri"/>
              </a:rPr>
              <a:t>REGISTER NO: 859844975781A8E9F2A4E06B118FB8B2,312208706  DEPARTMENT: B.COM(GENERAL)</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2400" u="none" cap="none" strike="noStrike">
                <a:solidFill>
                  <a:schemeClr val="dk1"/>
                </a:solidFill>
                <a:latin typeface="Calibri"/>
                <a:ea typeface="Calibri"/>
                <a:cs typeface="Calibri"/>
                <a:sym typeface="Calibri"/>
              </a:rPr>
              <a:t>COLLEGE: MEENAKSHI COLLEGE FOR WOMEN</a:t>
            </a:r>
            <a:endParaRPr b="1"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86" name="Google Shape;186;p10"/>
          <p:cNvPicPr preferRelativeResize="0"/>
          <p:nvPr/>
        </p:nvPicPr>
        <p:blipFill rotWithShape="1">
          <a:blip r:embed="rId3">
            <a:alphaModFix/>
          </a:blip>
          <a:srcRect b="0" l="0" r="0" t="0"/>
          <a:stretch/>
        </p:blipFill>
        <p:spPr>
          <a:xfrm>
            <a:off x="1666875" y="6467475"/>
            <a:ext cx="76199" cy="177799"/>
          </a:xfrm>
          <a:prstGeom prst="rect">
            <a:avLst/>
          </a:prstGeom>
          <a:noFill/>
          <a:ln>
            <a:noFill/>
          </a:ln>
        </p:spPr>
      </p:pic>
      <p:sp>
        <p:nvSpPr>
          <p:cNvPr id="187" name="Google Shape;187;p10"/>
          <p:cNvSpPr txBox="1"/>
          <p:nvPr/>
        </p:nvSpPr>
        <p:spPr>
          <a:xfrm>
            <a:off x="11302617" y="6455049"/>
            <a:ext cx="17208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rgbClr val="2D936B"/>
                </a:solidFill>
                <a:latin typeface="Trebuchet MS"/>
                <a:ea typeface="Trebuchet MS"/>
                <a:cs typeface="Trebuchet MS"/>
                <a:sym typeface="Trebuchet MS"/>
              </a:rPr>
              <a:t>10</a:t>
            </a:r>
            <a:endParaRPr sz="1100">
              <a:latin typeface="Trebuchet MS"/>
              <a:ea typeface="Trebuchet MS"/>
              <a:cs typeface="Trebuchet MS"/>
              <a:sym typeface="Trebuchet MS"/>
            </a:endParaRPr>
          </a:p>
        </p:txBody>
      </p:sp>
      <p:sp>
        <p:nvSpPr>
          <p:cNvPr id="188" name="Google Shape;188;p10"/>
          <p:cNvSpPr txBox="1"/>
          <p:nvPr>
            <p:ph type="title"/>
          </p:nvPr>
        </p:nvSpPr>
        <p:spPr>
          <a:xfrm>
            <a:off x="739775" y="263588"/>
            <a:ext cx="330644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MODELLING</a:t>
            </a:r>
            <a:endParaRPr/>
          </a:p>
        </p:txBody>
      </p:sp>
      <p:sp>
        <p:nvSpPr>
          <p:cNvPr id="189" name="Google Shape;189;p10"/>
          <p:cNvSpPr/>
          <p:nvPr/>
        </p:nvSpPr>
        <p:spPr>
          <a:xfrm>
            <a:off x="10058400" y="525141"/>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0" name="Google Shape;190;p10"/>
          <p:cNvSpPr txBox="1"/>
          <p:nvPr/>
        </p:nvSpPr>
        <p:spPr>
          <a:xfrm>
            <a:off x="1743075" y="1519575"/>
            <a:ext cx="7791600" cy="420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STEP -1</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DOWNLOAD THE EMPLO</a:t>
            </a:r>
            <a:r>
              <a:rPr b="1" lang="en-US" sz="2400">
                <a:solidFill>
                  <a:schemeClr val="dk1"/>
                </a:solidFill>
                <a:latin typeface="Calibri"/>
                <a:ea typeface="Calibri"/>
                <a:cs typeface="Calibri"/>
                <a:sym typeface="Calibri"/>
              </a:rPr>
              <a:t>YEE DATASET  IN KAGGLE </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STEP -2</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SELECT THE ENTIRE DATA AND CLICK  ON DATA AND CLICK ON FILTER OPTION.</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STEP -3</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FILTER FTP FROM A TO Z ORDER.</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STEP -4</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SELECT THE ENTIRE DATA AND CLICK  ON INSERT AND CLICK ON PIVOT TABLE TO  CREATE PIVOT TABLE.</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nvSpPr>
        <p:spPr>
          <a:xfrm>
            <a:off x="1087883" y="1002432"/>
            <a:ext cx="7477125" cy="4032250"/>
          </a:xfrm>
          <a:prstGeom prst="rect">
            <a:avLst/>
          </a:prstGeom>
          <a:noFill/>
          <a:ln>
            <a:noFill/>
          </a:ln>
        </p:spPr>
        <p:txBody>
          <a:bodyPr anchorCtr="0" anchor="t" bIns="0" lIns="0" spcFirstLastPara="1" rIns="0" wrap="square" tIns="17775">
            <a:spAutoFit/>
          </a:bodyPr>
          <a:lstStyle/>
          <a:p>
            <a:pPr indent="-412115" lvl="0" marL="424180" marR="0" rtl="0" algn="l">
              <a:lnSpc>
                <a:spcPct val="100000"/>
              </a:lnSpc>
              <a:spcBef>
                <a:spcPts val="0"/>
              </a:spcBef>
              <a:spcAft>
                <a:spcPts val="0"/>
              </a:spcAft>
              <a:buSzPts val="2350"/>
              <a:buFont typeface="Arial"/>
              <a:buChar char="●"/>
            </a:pPr>
            <a:r>
              <a:rPr b="1" lang="en-US" sz="2350">
                <a:latin typeface="Times New Roman"/>
                <a:ea typeface="Times New Roman"/>
                <a:cs typeface="Times New Roman"/>
                <a:sym typeface="Times New Roman"/>
              </a:rPr>
              <a:t>STEP -5</a:t>
            </a:r>
            <a:endParaRPr sz="2350">
              <a:latin typeface="Times New Roman"/>
              <a:ea typeface="Times New Roman"/>
              <a:cs typeface="Times New Roman"/>
              <a:sym typeface="Times New Roman"/>
            </a:endParaRPr>
          </a:p>
          <a:p>
            <a:pPr indent="910589" lvl="0" marL="424180" marR="5080" rtl="0" algn="l">
              <a:lnSpc>
                <a:spcPct val="101699"/>
              </a:lnSpc>
              <a:spcBef>
                <a:spcPts val="0"/>
              </a:spcBef>
              <a:spcAft>
                <a:spcPts val="0"/>
              </a:spcAft>
              <a:buNone/>
            </a:pPr>
            <a:r>
              <a:rPr b="1" lang="en-US" sz="2350">
                <a:latin typeface="Times New Roman"/>
                <a:ea typeface="Times New Roman"/>
                <a:cs typeface="Times New Roman"/>
                <a:sym typeface="Times New Roman"/>
              </a:rPr>
              <a:t>DRAG THE NEEDED DATA AND CREATE A  PIVOT TABLE.</a:t>
            </a:r>
            <a:endParaRPr sz="2350">
              <a:latin typeface="Times New Roman"/>
              <a:ea typeface="Times New Roman"/>
              <a:cs typeface="Times New Roman"/>
              <a:sym typeface="Times New Roman"/>
            </a:endParaRPr>
          </a:p>
          <a:p>
            <a:pPr indent="-412115" lvl="0" marL="424180" marR="0" rtl="0" algn="l">
              <a:lnSpc>
                <a:spcPct val="100000"/>
              </a:lnSpc>
              <a:spcBef>
                <a:spcPts val="45"/>
              </a:spcBef>
              <a:spcAft>
                <a:spcPts val="0"/>
              </a:spcAft>
              <a:buSzPts val="2350"/>
              <a:buFont typeface="Arial"/>
              <a:buChar char="●"/>
            </a:pPr>
            <a:r>
              <a:rPr b="1" lang="en-US" sz="2350">
                <a:latin typeface="Times New Roman"/>
                <a:ea typeface="Times New Roman"/>
                <a:cs typeface="Times New Roman"/>
                <a:sym typeface="Times New Roman"/>
              </a:rPr>
              <a:t>STEP -6</a:t>
            </a:r>
            <a:endParaRPr sz="2350">
              <a:latin typeface="Times New Roman"/>
              <a:ea typeface="Times New Roman"/>
              <a:cs typeface="Times New Roman"/>
              <a:sym typeface="Times New Roman"/>
            </a:endParaRPr>
          </a:p>
          <a:p>
            <a:pPr indent="151764" lvl="0" marL="881380" marR="115570" rtl="0" algn="l">
              <a:lnSpc>
                <a:spcPct val="101699"/>
              </a:lnSpc>
              <a:spcBef>
                <a:spcPts val="0"/>
              </a:spcBef>
              <a:spcAft>
                <a:spcPts val="0"/>
              </a:spcAft>
              <a:buNone/>
            </a:pPr>
            <a:r>
              <a:rPr b="1" lang="en-US" sz="2350">
                <a:latin typeface="Times New Roman"/>
                <a:ea typeface="Times New Roman"/>
                <a:cs typeface="Times New Roman"/>
                <a:sym typeface="Times New Roman"/>
              </a:rPr>
              <a:t>SELECT THE PIVOT TABLE AND CLICK ON  INSERT.</a:t>
            </a:r>
            <a:endParaRPr sz="2350">
              <a:latin typeface="Times New Roman"/>
              <a:ea typeface="Times New Roman"/>
              <a:cs typeface="Times New Roman"/>
              <a:sym typeface="Times New Roman"/>
            </a:endParaRPr>
          </a:p>
          <a:p>
            <a:pPr indent="-384810" lvl="0" marL="424180" marR="0" rtl="0" algn="l">
              <a:lnSpc>
                <a:spcPct val="100000"/>
              </a:lnSpc>
              <a:spcBef>
                <a:spcPts val="50"/>
              </a:spcBef>
              <a:spcAft>
                <a:spcPts val="0"/>
              </a:spcAft>
              <a:buSzPts val="2000"/>
              <a:buFont typeface="Arial"/>
              <a:buChar char="●"/>
            </a:pPr>
            <a:r>
              <a:rPr b="1" lang="en-US" sz="2350">
                <a:latin typeface="Times New Roman"/>
                <a:ea typeface="Times New Roman"/>
                <a:cs typeface="Times New Roman"/>
                <a:sym typeface="Times New Roman"/>
              </a:rPr>
              <a:t>STEP-7</a:t>
            </a:r>
            <a:endParaRPr sz="2350">
              <a:latin typeface="Times New Roman"/>
              <a:ea typeface="Times New Roman"/>
              <a:cs typeface="Times New Roman"/>
              <a:sym typeface="Times New Roman"/>
            </a:endParaRPr>
          </a:p>
          <a:p>
            <a:pPr indent="530859" lvl="0" marL="424180" marR="654050" rtl="0" algn="l">
              <a:lnSpc>
                <a:spcPct val="101699"/>
              </a:lnSpc>
              <a:spcBef>
                <a:spcPts val="0"/>
              </a:spcBef>
              <a:spcAft>
                <a:spcPts val="0"/>
              </a:spcAft>
              <a:buNone/>
            </a:pPr>
            <a:r>
              <a:rPr b="1" lang="en-US" sz="2350">
                <a:latin typeface="Times New Roman"/>
                <a:ea typeface="Times New Roman"/>
                <a:cs typeface="Times New Roman"/>
                <a:sym typeface="Times New Roman"/>
              </a:rPr>
              <a:t>NOW CLICK ON THE CHART THAT YOU  WANT.</a:t>
            </a:r>
            <a:endParaRPr sz="2350">
              <a:latin typeface="Times New Roman"/>
              <a:ea typeface="Times New Roman"/>
              <a:cs typeface="Times New Roman"/>
              <a:sym typeface="Times New Roman"/>
            </a:endParaRPr>
          </a:p>
          <a:p>
            <a:pPr indent="-412115" lvl="0" marL="424180" marR="0" rtl="0" algn="l">
              <a:lnSpc>
                <a:spcPct val="100000"/>
              </a:lnSpc>
              <a:spcBef>
                <a:spcPts val="50"/>
              </a:spcBef>
              <a:spcAft>
                <a:spcPts val="0"/>
              </a:spcAft>
              <a:buSzPts val="2350"/>
              <a:buFont typeface="Arial"/>
              <a:buChar char="●"/>
            </a:pPr>
            <a:r>
              <a:rPr b="1" lang="en-US" sz="2350">
                <a:latin typeface="Times New Roman"/>
                <a:ea typeface="Times New Roman"/>
                <a:cs typeface="Times New Roman"/>
                <a:sym typeface="Times New Roman"/>
              </a:rPr>
              <a:t>STEP -8</a:t>
            </a:r>
            <a:endParaRPr sz="2350">
              <a:latin typeface="Times New Roman"/>
              <a:ea typeface="Times New Roman"/>
              <a:cs typeface="Times New Roman"/>
              <a:sym typeface="Times New Roman"/>
            </a:endParaRPr>
          </a:p>
          <a:p>
            <a:pPr indent="0" lvl="0" marL="1024255" marR="0" rtl="0" algn="l">
              <a:lnSpc>
                <a:spcPct val="100000"/>
              </a:lnSpc>
              <a:spcBef>
                <a:spcPts val="45"/>
              </a:spcBef>
              <a:spcAft>
                <a:spcPts val="0"/>
              </a:spcAft>
              <a:buNone/>
            </a:pPr>
            <a:r>
              <a:rPr b="1" lang="en-US" sz="2350">
                <a:latin typeface="Times New Roman"/>
                <a:ea typeface="Times New Roman"/>
                <a:cs typeface="Times New Roman"/>
                <a:sym typeface="Times New Roman"/>
              </a:rPr>
              <a:t>THE CHART IS CREATED.</a:t>
            </a:r>
            <a:endParaRPr sz="235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2"/>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201" name="Google Shape;201;p12"/>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pic>
        <p:nvPicPr>
          <p:cNvPr id="202" name="Google Shape;202;p12"/>
          <p:cNvPicPr preferRelativeResize="0"/>
          <p:nvPr/>
        </p:nvPicPr>
        <p:blipFill rotWithShape="1">
          <a:blip r:embed="rId3">
            <a:alphaModFix/>
          </a:blip>
          <a:srcRect b="0" l="0" r="0" t="0"/>
          <a:stretch/>
        </p:blipFill>
        <p:spPr>
          <a:xfrm>
            <a:off x="1666875" y="6467475"/>
            <a:ext cx="76199" cy="177799"/>
          </a:xfrm>
          <a:prstGeom prst="rect">
            <a:avLst/>
          </a:prstGeom>
          <a:noFill/>
          <a:ln>
            <a:noFill/>
          </a:ln>
        </p:spPr>
      </p:pic>
      <p:sp>
        <p:nvSpPr>
          <p:cNvPr id="203" name="Google Shape;203;p12"/>
          <p:cNvSpPr txBox="1"/>
          <p:nvPr>
            <p:ph type="title"/>
          </p:nvPr>
        </p:nvSpPr>
        <p:spPr>
          <a:xfrm>
            <a:off x="378250" y="279175"/>
            <a:ext cx="10575300" cy="753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rebuchet MS"/>
              <a:buNone/>
            </a:pPr>
            <a:r>
              <a:rPr lang="en-US"/>
              <a:t>RESULTS</a:t>
            </a:r>
            <a:endParaRPr/>
          </a:p>
        </p:txBody>
      </p:sp>
      <p:sp>
        <p:nvSpPr>
          <p:cNvPr id="204" name="Google Shape;204;p12"/>
          <p:cNvSpPr txBox="1"/>
          <p:nvPr/>
        </p:nvSpPr>
        <p:spPr>
          <a:xfrm>
            <a:off x="378250" y="1032775"/>
            <a:ext cx="7304700" cy="753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SzPts val="4800"/>
              <a:buFont typeface="Trebuchet MS"/>
              <a:buNone/>
            </a:pPr>
            <a:r>
              <a:rPr b="1" lang="en-US" sz="4800">
                <a:latin typeface="Trebuchet MS"/>
                <a:ea typeface="Trebuchet MS"/>
                <a:cs typeface="Trebuchet MS"/>
                <a:sym typeface="Trebuchet MS"/>
              </a:rPr>
              <a:t>1.TABLE</a:t>
            </a:r>
            <a:endParaRPr sz="4800">
              <a:latin typeface="Trebuchet MS"/>
              <a:ea typeface="Trebuchet MS"/>
              <a:cs typeface="Trebuchet MS"/>
              <a:sym typeface="Trebuchet MS"/>
            </a:endParaRPr>
          </a:p>
        </p:txBody>
      </p:sp>
      <p:sp>
        <p:nvSpPr>
          <p:cNvPr id="205" name="Google Shape;205;p12"/>
          <p:cNvSpPr txBox="1"/>
          <p:nvPr/>
        </p:nvSpPr>
        <p:spPr>
          <a:xfrm>
            <a:off x="11302617" y="6455049"/>
            <a:ext cx="172200" cy="192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D936B"/>
              </a:buClr>
              <a:buSzPts val="1100"/>
              <a:buFont typeface="Trebuchet MS"/>
              <a:buNone/>
            </a:pPr>
            <a:r>
              <a:rPr lang="en-US" sz="1100">
                <a:solidFill>
                  <a:srgbClr val="2D936B"/>
                </a:solidFill>
                <a:latin typeface="Trebuchet MS"/>
                <a:ea typeface="Trebuchet MS"/>
                <a:cs typeface="Trebuchet MS"/>
                <a:sym typeface="Trebuchet MS"/>
              </a:rPr>
              <a:t>12</a:t>
            </a:r>
            <a:endParaRPr sz="1100">
              <a:latin typeface="Trebuchet MS"/>
              <a:ea typeface="Trebuchet MS"/>
              <a:cs typeface="Trebuchet MS"/>
              <a:sym typeface="Trebuchet MS"/>
            </a:endParaRPr>
          </a:p>
        </p:txBody>
      </p:sp>
      <p:pic>
        <p:nvPicPr>
          <p:cNvPr id="206" name="Google Shape;206;p12"/>
          <p:cNvPicPr preferRelativeResize="0"/>
          <p:nvPr/>
        </p:nvPicPr>
        <p:blipFill>
          <a:blip r:embed="rId4">
            <a:alphaModFix/>
          </a:blip>
          <a:stretch>
            <a:fillRect/>
          </a:stretch>
        </p:blipFill>
        <p:spPr>
          <a:xfrm>
            <a:off x="1666875" y="2227250"/>
            <a:ext cx="6913225" cy="39403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type="title"/>
          </p:nvPr>
        </p:nvSpPr>
        <p:spPr>
          <a:xfrm>
            <a:off x="742622" y="348357"/>
            <a:ext cx="6776700" cy="753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2.GRAPH DIAGRAM</a:t>
            </a:r>
            <a:endParaRPr/>
          </a:p>
        </p:txBody>
      </p:sp>
      <p:pic>
        <p:nvPicPr>
          <p:cNvPr id="212" name="Google Shape;212;p13"/>
          <p:cNvPicPr preferRelativeResize="0"/>
          <p:nvPr/>
        </p:nvPicPr>
        <p:blipFill>
          <a:blip r:embed="rId3">
            <a:alphaModFix/>
          </a:blip>
          <a:stretch>
            <a:fillRect/>
          </a:stretch>
        </p:blipFill>
        <p:spPr>
          <a:xfrm>
            <a:off x="1443300" y="1761500"/>
            <a:ext cx="7711224" cy="4245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type="title"/>
          </p:nvPr>
        </p:nvSpPr>
        <p:spPr>
          <a:xfrm>
            <a:off x="742622" y="348350"/>
            <a:ext cx="3968700" cy="753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latin typeface="Times New Roman"/>
                <a:ea typeface="Times New Roman"/>
                <a:cs typeface="Times New Roman"/>
                <a:sym typeface="Times New Roman"/>
              </a:rPr>
              <a:t>conclusion</a:t>
            </a:r>
            <a:endParaRPr/>
          </a:p>
        </p:txBody>
      </p:sp>
      <p:sp>
        <p:nvSpPr>
          <p:cNvPr id="218" name="Google Shape;218;p14"/>
          <p:cNvSpPr txBox="1"/>
          <p:nvPr/>
        </p:nvSpPr>
        <p:spPr>
          <a:xfrm>
            <a:off x="1425525" y="2296625"/>
            <a:ext cx="6894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Calibri"/>
                <a:ea typeface="Calibri"/>
                <a:cs typeface="Calibri"/>
                <a:sym typeface="Calibri"/>
              </a:rPr>
              <a:t>Could you clarify what you mean by "Kaggle conclusion"? Are you asking about how to write a conclusion for a Kaggle competition, project, or analysis, or do you need information on something specific related to Kaggle? Let me know so I can assist you better!</a:t>
            </a:r>
            <a:endParaRPr b="1" sz="3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nvSpPr>
        <p:spPr>
          <a:xfrm>
            <a:off x="739775" y="804856"/>
            <a:ext cx="5128200" cy="666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4250">
                <a:latin typeface="Trebuchet MS"/>
                <a:ea typeface="Trebuchet MS"/>
                <a:cs typeface="Trebuchet MS"/>
                <a:sym typeface="Trebuchet MS"/>
              </a:rPr>
              <a:t>PROJECT TITLE</a:t>
            </a:r>
            <a:endParaRPr sz="4250">
              <a:latin typeface="Trebuchet MS"/>
              <a:ea typeface="Trebuchet MS"/>
              <a:cs typeface="Trebuchet MS"/>
              <a:sym typeface="Trebuchet MS"/>
            </a:endParaRPr>
          </a:p>
        </p:txBody>
      </p:sp>
      <p:grpSp>
        <p:nvGrpSpPr>
          <p:cNvPr id="79" name="Google Shape;79;p2"/>
          <p:cNvGrpSpPr/>
          <p:nvPr/>
        </p:nvGrpSpPr>
        <p:grpSpPr>
          <a:xfrm>
            <a:off x="466725" y="6410325"/>
            <a:ext cx="3705224" cy="295274"/>
            <a:chOff x="466725" y="6410325"/>
            <a:chExt cx="3705224" cy="295274"/>
          </a:xfrm>
        </p:grpSpPr>
        <p:pic>
          <p:nvPicPr>
            <p:cNvPr id="80" name="Google Shape;80;p2"/>
            <p:cNvPicPr preferRelativeResize="0"/>
            <p:nvPr/>
          </p:nvPicPr>
          <p:blipFill rotWithShape="1">
            <a:blip r:embed="rId3">
              <a:alphaModFix/>
            </a:blip>
            <a:srcRect b="0" l="0" r="0" t="0"/>
            <a:stretch/>
          </p:blipFill>
          <p:spPr>
            <a:xfrm>
              <a:off x="676275" y="6467475"/>
              <a:ext cx="2143124" cy="200024"/>
            </a:xfrm>
            <a:prstGeom prst="rect">
              <a:avLst/>
            </a:prstGeom>
            <a:noFill/>
            <a:ln>
              <a:noFill/>
            </a:ln>
          </p:spPr>
        </p:pic>
        <p:pic>
          <p:nvPicPr>
            <p:cNvPr id="81" name="Google Shape;81;p2"/>
            <p:cNvPicPr preferRelativeResize="0"/>
            <p:nvPr/>
          </p:nvPicPr>
          <p:blipFill rotWithShape="1">
            <a:blip r:embed="rId4">
              <a:alphaModFix/>
            </a:blip>
            <a:srcRect b="0" l="0" r="0" t="0"/>
            <a:stretch/>
          </p:blipFill>
          <p:spPr>
            <a:xfrm>
              <a:off x="466725" y="6410325"/>
              <a:ext cx="3705224" cy="295274"/>
            </a:xfrm>
            <a:prstGeom prst="rect">
              <a:avLst/>
            </a:prstGeom>
            <a:noFill/>
            <a:ln>
              <a:noFill/>
            </a:ln>
          </p:spPr>
        </p:pic>
      </p:grpSp>
      <p:sp>
        <p:nvSpPr>
          <p:cNvPr id="82" name="Google Shape;82;p2"/>
          <p:cNvSpPr txBox="1"/>
          <p:nvPr/>
        </p:nvSpPr>
        <p:spPr>
          <a:xfrm>
            <a:off x="1290547" y="2126319"/>
            <a:ext cx="8202295" cy="20370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Based On Departments, Employee  Type And FTE using Excel</a:t>
            </a:r>
            <a:endParaRPr sz="4400">
              <a:latin typeface="Times New Roman"/>
              <a:ea typeface="Times New Roman"/>
              <a:cs typeface="Times New Roman"/>
              <a:sym typeface="Times New Roman"/>
            </a:endParaRPr>
          </a:p>
        </p:txBody>
      </p:sp>
      <p:sp>
        <p:nvSpPr>
          <p:cNvPr id="83" name="Google Shape;83;p2"/>
          <p:cNvSpPr txBox="1"/>
          <p:nvPr>
            <p:ph idx="12" type="sldNum"/>
          </p:nvPr>
        </p:nvSpPr>
        <p:spPr>
          <a:xfrm>
            <a:off x="11353417" y="6463575"/>
            <a:ext cx="149859" cy="187959"/>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grpSp>
        <p:nvGrpSpPr>
          <p:cNvPr id="88" name="Google Shape;88;p3"/>
          <p:cNvGrpSpPr/>
          <p:nvPr/>
        </p:nvGrpSpPr>
        <p:grpSpPr>
          <a:xfrm>
            <a:off x="0" y="0"/>
            <a:ext cx="12192408" cy="6858379"/>
            <a:chOff x="0" y="0"/>
            <a:chExt cx="12192408" cy="6858379"/>
          </a:xfrm>
        </p:grpSpPr>
        <p:sp>
          <p:nvSpPr>
            <p:cNvPr id="89" name="Google Shape;89;p3"/>
            <p:cNvSpPr/>
            <p:nvPr/>
          </p:nvSpPr>
          <p:spPr>
            <a:xfrm>
              <a:off x="0" y="28578"/>
              <a:ext cx="12192000" cy="6829425"/>
            </a:xfrm>
            <a:custGeom>
              <a:rect b="b" l="l" r="r" t="t"/>
              <a:pathLst>
                <a:path extrusionOk="0" h="6829425" w="12192000">
                  <a:moveTo>
                    <a:pt x="12191999" y="6829420"/>
                  </a:moveTo>
                  <a:lnTo>
                    <a:pt x="0" y="6829420"/>
                  </a:lnTo>
                  <a:lnTo>
                    <a:pt x="0" y="0"/>
                  </a:lnTo>
                  <a:lnTo>
                    <a:pt x="12191999" y="0"/>
                  </a:lnTo>
                  <a:lnTo>
                    <a:pt x="12191999" y="682942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 name="Google Shape;90;p3"/>
            <p:cNvSpPr/>
            <p:nvPr/>
          </p:nvSpPr>
          <p:spPr>
            <a:xfrm>
              <a:off x="7448612" y="4824"/>
              <a:ext cx="4743450" cy="6853555"/>
            </a:xfrm>
            <a:custGeom>
              <a:rect b="b" l="l" r="r" t="t"/>
              <a:pathLst>
                <a:path extrusionOk="0" h="6853555" w="4743450">
                  <a:moveTo>
                    <a:pt x="1928813" y="0"/>
                  </a:moveTo>
                  <a:lnTo>
                    <a:pt x="3147166" y="6853170"/>
                  </a:lnTo>
                </a:path>
                <a:path extrusionOk="0" h="6853555" w="4743450">
                  <a:moveTo>
                    <a:pt x="4743387" y="3690070"/>
                  </a:moveTo>
                  <a:lnTo>
                    <a:pt x="0"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 name="Google Shape;91;p3"/>
            <p:cNvSpPr/>
            <p:nvPr/>
          </p:nvSpPr>
          <p:spPr>
            <a:xfrm>
              <a:off x="9182100" y="0"/>
              <a:ext cx="3009900" cy="6858000"/>
            </a:xfrm>
            <a:custGeom>
              <a:rect b="b" l="l" r="r" t="t"/>
              <a:pathLst>
                <a:path extrusionOk="0" h="6858000" w="3009900">
                  <a:moveTo>
                    <a:pt x="3009899" y="6857995"/>
                  </a:moveTo>
                  <a:lnTo>
                    <a:pt x="0" y="6857995"/>
                  </a:lnTo>
                  <a:lnTo>
                    <a:pt x="2044399" y="0"/>
                  </a:lnTo>
                  <a:lnTo>
                    <a:pt x="3009899" y="0"/>
                  </a:lnTo>
                  <a:lnTo>
                    <a:pt x="3009899" y="6857995"/>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3"/>
            <p:cNvSpPr/>
            <p:nvPr/>
          </p:nvSpPr>
          <p:spPr>
            <a:xfrm>
              <a:off x="9602878" y="0"/>
              <a:ext cx="2589530" cy="6858000"/>
            </a:xfrm>
            <a:custGeom>
              <a:rect b="b" l="l" r="r" t="t"/>
              <a:pathLst>
                <a:path extrusionOk="0" h="6858000" w="2589529">
                  <a:moveTo>
                    <a:pt x="2589121" y="6857995"/>
                  </a:moveTo>
                  <a:lnTo>
                    <a:pt x="1208884" y="6857995"/>
                  </a:lnTo>
                  <a:lnTo>
                    <a:pt x="0" y="0"/>
                  </a:lnTo>
                  <a:lnTo>
                    <a:pt x="2589121" y="0"/>
                  </a:lnTo>
                  <a:lnTo>
                    <a:pt x="2589121" y="6857995"/>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 name="Google Shape;93;p3"/>
            <p:cNvSpPr/>
            <p:nvPr/>
          </p:nvSpPr>
          <p:spPr>
            <a:xfrm>
              <a:off x="8934450" y="3048000"/>
              <a:ext cx="3257550" cy="3810000"/>
            </a:xfrm>
            <a:custGeom>
              <a:rect b="b" l="l" r="r" t="t"/>
              <a:pathLst>
                <a:path extrusionOk="0" h="3810000" w="3257550">
                  <a:moveTo>
                    <a:pt x="3257549" y="3809999"/>
                  </a:moveTo>
                  <a:lnTo>
                    <a:pt x="0" y="3809999"/>
                  </a:lnTo>
                  <a:lnTo>
                    <a:pt x="3257549" y="0"/>
                  </a:lnTo>
                  <a:lnTo>
                    <a:pt x="3257549" y="3809999"/>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 name="Google Shape;94;p3"/>
            <p:cNvSpPr/>
            <p:nvPr/>
          </p:nvSpPr>
          <p:spPr>
            <a:xfrm>
              <a:off x="9337930" y="0"/>
              <a:ext cx="2854325" cy="6858000"/>
            </a:xfrm>
            <a:custGeom>
              <a:rect b="b" l="l" r="r" t="t"/>
              <a:pathLst>
                <a:path extrusionOk="0" h="6858000" w="2854325">
                  <a:moveTo>
                    <a:pt x="2854069" y="6857995"/>
                  </a:moveTo>
                  <a:lnTo>
                    <a:pt x="2470019" y="6857995"/>
                  </a:lnTo>
                  <a:lnTo>
                    <a:pt x="0" y="0"/>
                  </a:lnTo>
                  <a:lnTo>
                    <a:pt x="2854069" y="0"/>
                  </a:lnTo>
                  <a:lnTo>
                    <a:pt x="2854069" y="6857995"/>
                  </a:lnTo>
                  <a:close/>
                </a:path>
              </a:pathLst>
            </a:custGeom>
            <a:solidFill>
              <a:srgbClr val="17AE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3"/>
            <p:cNvSpPr/>
            <p:nvPr/>
          </p:nvSpPr>
          <p:spPr>
            <a:xfrm>
              <a:off x="10896600" y="0"/>
              <a:ext cx="1295400" cy="6858000"/>
            </a:xfrm>
            <a:custGeom>
              <a:rect b="b" l="l" r="r" t="t"/>
              <a:pathLst>
                <a:path extrusionOk="0" h="6858000" w="1295400">
                  <a:moveTo>
                    <a:pt x="1295399" y="6857995"/>
                  </a:moveTo>
                  <a:lnTo>
                    <a:pt x="0" y="6857995"/>
                  </a:lnTo>
                  <a:lnTo>
                    <a:pt x="1022452" y="0"/>
                  </a:lnTo>
                  <a:lnTo>
                    <a:pt x="1295399" y="0"/>
                  </a:lnTo>
                  <a:lnTo>
                    <a:pt x="1295399" y="6857995"/>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 name="Google Shape;96;p3"/>
            <p:cNvSpPr/>
            <p:nvPr/>
          </p:nvSpPr>
          <p:spPr>
            <a:xfrm>
              <a:off x="10936247" y="0"/>
              <a:ext cx="1256030" cy="6858000"/>
            </a:xfrm>
            <a:custGeom>
              <a:rect b="b" l="l" r="r" t="t"/>
              <a:pathLst>
                <a:path extrusionOk="0" h="6858000" w="1256029">
                  <a:moveTo>
                    <a:pt x="1255752" y="6857995"/>
                  </a:moveTo>
                  <a:lnTo>
                    <a:pt x="1114527" y="6857995"/>
                  </a:lnTo>
                  <a:lnTo>
                    <a:pt x="0" y="0"/>
                  </a:lnTo>
                  <a:lnTo>
                    <a:pt x="1255752" y="0"/>
                  </a:lnTo>
                  <a:lnTo>
                    <a:pt x="1255752" y="6857995"/>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 name="Google Shape;97;p3"/>
            <p:cNvSpPr/>
            <p:nvPr/>
          </p:nvSpPr>
          <p:spPr>
            <a:xfrm>
              <a:off x="10372725" y="3590925"/>
              <a:ext cx="1819275" cy="3267075"/>
            </a:xfrm>
            <a:custGeom>
              <a:rect b="b" l="l" r="r" t="t"/>
              <a:pathLst>
                <a:path extrusionOk="0" h="3267075" w="1819275">
                  <a:moveTo>
                    <a:pt x="1819274" y="3267074"/>
                  </a:moveTo>
                  <a:lnTo>
                    <a:pt x="0" y="3267074"/>
                  </a:lnTo>
                  <a:lnTo>
                    <a:pt x="1819274" y="0"/>
                  </a:lnTo>
                  <a:lnTo>
                    <a:pt x="1819274" y="3267074"/>
                  </a:lnTo>
                  <a:close/>
                </a:path>
              </a:pathLst>
            </a:custGeom>
            <a:solidFill>
              <a:srgbClr val="17AE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3"/>
            <p:cNvSpPr/>
            <p:nvPr/>
          </p:nvSpPr>
          <p:spPr>
            <a:xfrm>
              <a:off x="0" y="4010025"/>
              <a:ext cx="447675" cy="2847975"/>
            </a:xfrm>
            <a:custGeom>
              <a:rect b="b" l="l" r="r" t="t"/>
              <a:pathLst>
                <a:path extrusionOk="0" h="2847975" w="447675">
                  <a:moveTo>
                    <a:pt x="447674" y="2847974"/>
                  </a:moveTo>
                  <a:lnTo>
                    <a:pt x="0" y="2847974"/>
                  </a:lnTo>
                  <a:lnTo>
                    <a:pt x="0" y="0"/>
                  </a:lnTo>
                  <a:lnTo>
                    <a:pt x="447674" y="2847974"/>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9" name="Google Shape;99;p3"/>
          <p:cNvSpPr txBox="1"/>
          <p:nvPr/>
        </p:nvSpPr>
        <p:spPr>
          <a:xfrm>
            <a:off x="752475" y="6488976"/>
            <a:ext cx="1710689" cy="162560"/>
          </a:xfrm>
          <a:prstGeom prst="rect">
            <a:avLst/>
          </a:prstGeom>
          <a:noFill/>
          <a:ln>
            <a:noFill/>
          </a:ln>
        </p:spPr>
        <p:txBody>
          <a:bodyPr anchorCtr="0" anchor="t" bIns="0" lIns="0" spcFirstLastPara="1" rIns="0" wrap="square" tIns="0">
            <a:spAutoFit/>
          </a:bodyPr>
          <a:lstStyle/>
          <a:p>
            <a:pPr indent="0" lvl="0" marL="0" marR="0" rtl="0" algn="l">
              <a:lnSpc>
                <a:spcPct val="11409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grpSp>
        <p:nvGrpSpPr>
          <p:cNvPr id="100" name="Google Shape;100;p3"/>
          <p:cNvGrpSpPr/>
          <p:nvPr/>
        </p:nvGrpSpPr>
        <p:grpSpPr>
          <a:xfrm>
            <a:off x="47625" y="447675"/>
            <a:ext cx="11610975" cy="6381745"/>
            <a:chOff x="47625" y="447675"/>
            <a:chExt cx="11610975" cy="6381745"/>
          </a:xfrm>
        </p:grpSpPr>
        <p:sp>
          <p:nvSpPr>
            <p:cNvPr id="101" name="Google Shape;101;p3"/>
            <p:cNvSpPr/>
            <p:nvPr/>
          </p:nvSpPr>
          <p:spPr>
            <a:xfrm>
              <a:off x="7362825" y="447675"/>
              <a:ext cx="361950" cy="361950"/>
            </a:xfrm>
            <a:custGeom>
              <a:rect b="b" l="l" r="r" t="t"/>
              <a:pathLst>
                <a:path extrusionOk="0" h="361950" w="361950">
                  <a:moveTo>
                    <a:pt x="180974" y="361949"/>
                  </a:moveTo>
                  <a:lnTo>
                    <a:pt x="132863" y="355484"/>
                  </a:lnTo>
                  <a:lnTo>
                    <a:pt x="89632" y="337240"/>
                  </a:lnTo>
                  <a:lnTo>
                    <a:pt x="53006" y="308942"/>
                  </a:lnTo>
                  <a:lnTo>
                    <a:pt x="24707" y="272315"/>
                  </a:lnTo>
                  <a:lnTo>
                    <a:pt x="6463" y="229084"/>
                  </a:lnTo>
                  <a:lnTo>
                    <a:pt x="0" y="180974"/>
                  </a:lnTo>
                  <a:lnTo>
                    <a:pt x="6463" y="132863"/>
                  </a:lnTo>
                  <a:lnTo>
                    <a:pt x="24707" y="89632"/>
                  </a:lnTo>
                  <a:lnTo>
                    <a:pt x="53006" y="53005"/>
                  </a:lnTo>
                  <a:lnTo>
                    <a:pt x="89632" y="24707"/>
                  </a:lnTo>
                  <a:lnTo>
                    <a:pt x="132863" y="6463"/>
                  </a:lnTo>
                  <a:lnTo>
                    <a:pt x="180974" y="0"/>
                  </a:lnTo>
                  <a:lnTo>
                    <a:pt x="229084" y="6463"/>
                  </a:lnTo>
                  <a:lnTo>
                    <a:pt x="272315" y="24707"/>
                  </a:lnTo>
                  <a:lnTo>
                    <a:pt x="308942" y="53005"/>
                  </a:lnTo>
                  <a:lnTo>
                    <a:pt x="337240" y="89632"/>
                  </a:lnTo>
                  <a:lnTo>
                    <a:pt x="355484" y="132863"/>
                  </a:lnTo>
                  <a:lnTo>
                    <a:pt x="361949" y="180974"/>
                  </a:lnTo>
                  <a:lnTo>
                    <a:pt x="355484" y="229084"/>
                  </a:lnTo>
                  <a:lnTo>
                    <a:pt x="337240" y="272315"/>
                  </a:lnTo>
                  <a:lnTo>
                    <a:pt x="308942" y="308942"/>
                  </a:lnTo>
                  <a:lnTo>
                    <a:pt x="272315" y="337240"/>
                  </a:lnTo>
                  <a:lnTo>
                    <a:pt x="229084" y="355484"/>
                  </a:lnTo>
                  <a:lnTo>
                    <a:pt x="180974" y="361949"/>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 name="Google Shape;102;p3"/>
            <p:cNvSpPr/>
            <p:nvPr/>
          </p:nvSpPr>
          <p:spPr>
            <a:xfrm>
              <a:off x="11010900" y="5610225"/>
              <a:ext cx="647700" cy="647700"/>
            </a:xfrm>
            <a:custGeom>
              <a:rect b="b" l="l" r="r" t="t"/>
              <a:pathLst>
                <a:path extrusionOk="0" h="647700" w="647700">
                  <a:moveTo>
                    <a:pt x="323849" y="647699"/>
                  </a:moveTo>
                  <a:lnTo>
                    <a:pt x="276002" y="644187"/>
                  </a:lnTo>
                  <a:lnTo>
                    <a:pt x="230331" y="633987"/>
                  </a:lnTo>
                  <a:lnTo>
                    <a:pt x="187339" y="617599"/>
                  </a:lnTo>
                  <a:lnTo>
                    <a:pt x="147527" y="595523"/>
                  </a:lnTo>
                  <a:lnTo>
                    <a:pt x="111396" y="568262"/>
                  </a:lnTo>
                  <a:lnTo>
                    <a:pt x="79447" y="536317"/>
                  </a:lnTo>
                  <a:lnTo>
                    <a:pt x="52184" y="500187"/>
                  </a:lnTo>
                  <a:lnTo>
                    <a:pt x="30106" y="460374"/>
                  </a:lnTo>
                  <a:lnTo>
                    <a:pt x="13713" y="417379"/>
                  </a:lnTo>
                  <a:lnTo>
                    <a:pt x="3511" y="371704"/>
                  </a:lnTo>
                  <a:lnTo>
                    <a:pt x="0" y="323849"/>
                  </a:lnTo>
                  <a:lnTo>
                    <a:pt x="3511" y="275994"/>
                  </a:lnTo>
                  <a:lnTo>
                    <a:pt x="13713" y="230319"/>
                  </a:lnTo>
                  <a:lnTo>
                    <a:pt x="30106" y="187323"/>
                  </a:lnTo>
                  <a:lnTo>
                    <a:pt x="52184" y="147510"/>
                  </a:lnTo>
                  <a:lnTo>
                    <a:pt x="79447" y="111380"/>
                  </a:lnTo>
                  <a:lnTo>
                    <a:pt x="111396" y="79435"/>
                  </a:lnTo>
                  <a:lnTo>
                    <a:pt x="147527" y="52174"/>
                  </a:lnTo>
                  <a:lnTo>
                    <a:pt x="187339" y="30098"/>
                  </a:lnTo>
                  <a:lnTo>
                    <a:pt x="230331" y="13710"/>
                  </a:lnTo>
                  <a:lnTo>
                    <a:pt x="276002" y="3510"/>
                  </a:lnTo>
                  <a:lnTo>
                    <a:pt x="323849" y="0"/>
                  </a:lnTo>
                  <a:lnTo>
                    <a:pt x="371695" y="3510"/>
                  </a:lnTo>
                  <a:lnTo>
                    <a:pt x="417367" y="13710"/>
                  </a:lnTo>
                  <a:lnTo>
                    <a:pt x="460359" y="30098"/>
                  </a:lnTo>
                  <a:lnTo>
                    <a:pt x="500170" y="52174"/>
                  </a:lnTo>
                  <a:lnTo>
                    <a:pt x="536302" y="79435"/>
                  </a:lnTo>
                  <a:lnTo>
                    <a:pt x="568250" y="111380"/>
                  </a:lnTo>
                  <a:lnTo>
                    <a:pt x="595514" y="147510"/>
                  </a:lnTo>
                  <a:lnTo>
                    <a:pt x="617592" y="187323"/>
                  </a:lnTo>
                  <a:lnTo>
                    <a:pt x="633984" y="230319"/>
                  </a:lnTo>
                  <a:lnTo>
                    <a:pt x="644186" y="275994"/>
                  </a:lnTo>
                  <a:lnTo>
                    <a:pt x="647699" y="323849"/>
                  </a:lnTo>
                  <a:lnTo>
                    <a:pt x="644186" y="371704"/>
                  </a:lnTo>
                  <a:lnTo>
                    <a:pt x="633984" y="417379"/>
                  </a:lnTo>
                  <a:lnTo>
                    <a:pt x="617592" y="460374"/>
                  </a:lnTo>
                  <a:lnTo>
                    <a:pt x="595514" y="500187"/>
                  </a:lnTo>
                  <a:lnTo>
                    <a:pt x="568250" y="536317"/>
                  </a:lnTo>
                  <a:lnTo>
                    <a:pt x="536302" y="568262"/>
                  </a:lnTo>
                  <a:lnTo>
                    <a:pt x="500170" y="595523"/>
                  </a:lnTo>
                  <a:lnTo>
                    <a:pt x="460359" y="617599"/>
                  </a:lnTo>
                  <a:lnTo>
                    <a:pt x="417367" y="633987"/>
                  </a:lnTo>
                  <a:lnTo>
                    <a:pt x="371695" y="644187"/>
                  </a:lnTo>
                  <a:lnTo>
                    <a:pt x="323849" y="647699"/>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3" name="Google Shape;103;p3"/>
            <p:cNvPicPr preferRelativeResize="0"/>
            <p:nvPr/>
          </p:nvPicPr>
          <p:blipFill rotWithShape="1">
            <a:blip r:embed="rId3">
              <a:alphaModFix/>
            </a:blip>
            <a:srcRect b="0" l="0" r="0" t="0"/>
            <a:stretch/>
          </p:blipFill>
          <p:spPr>
            <a:xfrm>
              <a:off x="10687050" y="6134100"/>
              <a:ext cx="247649" cy="247649"/>
            </a:xfrm>
            <a:prstGeom prst="rect">
              <a:avLst/>
            </a:prstGeom>
            <a:noFill/>
            <a:ln>
              <a:noFill/>
            </a:ln>
          </p:spPr>
        </p:pic>
        <p:pic>
          <p:nvPicPr>
            <p:cNvPr id="104" name="Google Shape;104;p3"/>
            <p:cNvPicPr preferRelativeResize="0"/>
            <p:nvPr/>
          </p:nvPicPr>
          <p:blipFill rotWithShape="1">
            <a:blip r:embed="rId4">
              <a:alphaModFix/>
            </a:blip>
            <a:srcRect b="0" l="0" r="0" t="0"/>
            <a:stretch/>
          </p:blipFill>
          <p:spPr>
            <a:xfrm>
              <a:off x="466725" y="6410325"/>
              <a:ext cx="3705224" cy="295274"/>
            </a:xfrm>
            <a:prstGeom prst="rect">
              <a:avLst/>
            </a:prstGeom>
            <a:noFill/>
            <a:ln>
              <a:noFill/>
            </a:ln>
          </p:spPr>
        </p:pic>
        <p:pic>
          <p:nvPicPr>
            <p:cNvPr id="105" name="Google Shape;105;p3"/>
            <p:cNvPicPr preferRelativeResize="0"/>
            <p:nvPr/>
          </p:nvPicPr>
          <p:blipFill rotWithShape="1">
            <a:blip r:embed="rId5">
              <a:alphaModFix/>
            </a:blip>
            <a:srcRect b="0" l="0" r="0" t="0"/>
            <a:stretch/>
          </p:blipFill>
          <p:spPr>
            <a:xfrm>
              <a:off x="47625" y="3819523"/>
              <a:ext cx="1733549" cy="3009897"/>
            </a:xfrm>
            <a:prstGeom prst="rect">
              <a:avLst/>
            </a:prstGeom>
            <a:noFill/>
            <a:ln>
              <a:noFill/>
            </a:ln>
          </p:spPr>
        </p:pic>
      </p:grpSp>
      <p:sp>
        <p:nvSpPr>
          <p:cNvPr id="106" name="Google Shape;106;p3"/>
          <p:cNvSpPr txBox="1"/>
          <p:nvPr>
            <p:ph type="title"/>
          </p:nvPr>
        </p:nvSpPr>
        <p:spPr>
          <a:xfrm>
            <a:off x="739775" y="417829"/>
            <a:ext cx="2351405" cy="7569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AGENDA</a:t>
            </a:r>
            <a:endParaRPr/>
          </a:p>
        </p:txBody>
      </p:sp>
      <p:sp>
        <p:nvSpPr>
          <p:cNvPr id="107" name="Google Shape;107;p3"/>
          <p:cNvSpPr txBox="1"/>
          <p:nvPr>
            <p:ph idx="12" type="sldNum"/>
          </p:nvPr>
        </p:nvSpPr>
        <p:spPr>
          <a:xfrm>
            <a:off x="11353417" y="6463575"/>
            <a:ext cx="149859" cy="187959"/>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8" name="Google Shape;108;p3"/>
          <p:cNvSpPr txBox="1"/>
          <p:nvPr/>
        </p:nvSpPr>
        <p:spPr>
          <a:xfrm>
            <a:off x="2312870" y="1479429"/>
            <a:ext cx="4470400" cy="3439160"/>
          </a:xfrm>
          <a:prstGeom prst="rect">
            <a:avLst/>
          </a:prstGeom>
          <a:noFill/>
          <a:ln>
            <a:noFill/>
          </a:ln>
        </p:spPr>
        <p:txBody>
          <a:bodyPr anchorCtr="0" anchor="t" bIns="0" lIns="0" spcFirstLastPara="1" rIns="0" wrap="square" tIns="12700">
            <a:spAutoFit/>
          </a:bodyPr>
          <a:lstStyle/>
          <a:p>
            <a:pPr indent="0" lvl="0" marL="12700" marR="1464945" rtl="0" algn="l">
              <a:lnSpc>
                <a:spcPct val="100000"/>
              </a:lnSpc>
              <a:spcBef>
                <a:spcPts val="0"/>
              </a:spcBef>
              <a:spcAft>
                <a:spcPts val="0"/>
              </a:spcAft>
              <a:buNone/>
            </a:pPr>
            <a:r>
              <a:rPr lang="en-US" sz="2800">
                <a:solidFill>
                  <a:srgbClr val="0D0D0D"/>
                </a:solidFill>
                <a:latin typeface="Calibri"/>
                <a:ea typeface="Calibri"/>
                <a:cs typeface="Calibri"/>
                <a:sym typeface="Calibri"/>
              </a:rPr>
              <a:t>1.</a:t>
            </a:r>
            <a:r>
              <a:rPr lang="en-US" sz="2800">
                <a:solidFill>
                  <a:srgbClr val="0D0D0D"/>
                </a:solidFill>
                <a:latin typeface="Times New Roman"/>
                <a:ea typeface="Times New Roman"/>
                <a:cs typeface="Times New Roman"/>
                <a:sym typeface="Times New Roman"/>
              </a:rPr>
              <a:t>Problem Statement  </a:t>
            </a:r>
            <a:r>
              <a:rPr lang="en-US" sz="2800">
                <a:solidFill>
                  <a:srgbClr val="0D0D0D"/>
                </a:solidFill>
                <a:latin typeface="Calibri"/>
                <a:ea typeface="Calibri"/>
                <a:cs typeface="Calibri"/>
                <a:sym typeface="Calibri"/>
              </a:rPr>
              <a:t>2.</a:t>
            </a:r>
            <a:r>
              <a:rPr lang="en-US" sz="2800">
                <a:solidFill>
                  <a:srgbClr val="0D0D0D"/>
                </a:solidFill>
                <a:latin typeface="Times New Roman"/>
                <a:ea typeface="Times New Roman"/>
                <a:cs typeface="Times New Roman"/>
                <a:sym typeface="Times New Roman"/>
              </a:rPr>
              <a:t>Project Overview  </a:t>
            </a:r>
            <a:r>
              <a:rPr lang="en-US" sz="2800">
                <a:solidFill>
                  <a:srgbClr val="0D0D0D"/>
                </a:solidFill>
                <a:latin typeface="Calibri"/>
                <a:ea typeface="Calibri"/>
                <a:cs typeface="Calibri"/>
                <a:sym typeface="Calibri"/>
              </a:rPr>
              <a:t>3.</a:t>
            </a:r>
            <a:r>
              <a:rPr lang="en-US" sz="2800">
                <a:solidFill>
                  <a:srgbClr val="0D0D0D"/>
                </a:solidFill>
                <a:latin typeface="Times New Roman"/>
                <a:ea typeface="Times New Roman"/>
                <a:cs typeface="Times New Roman"/>
                <a:sym typeface="Times New Roman"/>
              </a:rPr>
              <a:t>End Users</a:t>
            </a:r>
            <a:endParaRPr sz="2800">
              <a:latin typeface="Times New Roman"/>
              <a:ea typeface="Times New Roman"/>
              <a:cs typeface="Times New Roman"/>
              <a:sym typeface="Times New Roman"/>
            </a:endParaRPr>
          </a:p>
          <a:p>
            <a:pPr indent="0" lvl="0" marL="12700" marR="5080" rtl="0" algn="l">
              <a:lnSpc>
                <a:spcPct val="100000"/>
              </a:lnSpc>
              <a:spcBef>
                <a:spcPts val="0"/>
              </a:spcBef>
              <a:spcAft>
                <a:spcPts val="0"/>
              </a:spcAft>
              <a:buNone/>
            </a:pPr>
            <a:r>
              <a:rPr lang="en-US" sz="2800">
                <a:solidFill>
                  <a:srgbClr val="0D0D0D"/>
                </a:solidFill>
                <a:latin typeface="Calibri"/>
                <a:ea typeface="Calibri"/>
                <a:cs typeface="Calibri"/>
                <a:sym typeface="Calibri"/>
              </a:rPr>
              <a:t>4.</a:t>
            </a:r>
            <a:r>
              <a:rPr lang="en-US" sz="2800">
                <a:solidFill>
                  <a:srgbClr val="0D0D0D"/>
                </a:solidFill>
                <a:latin typeface="Times New Roman"/>
                <a:ea typeface="Times New Roman"/>
                <a:cs typeface="Times New Roman"/>
                <a:sym typeface="Times New Roman"/>
              </a:rPr>
              <a:t>Our Solution and Proposition  </a:t>
            </a:r>
            <a:r>
              <a:rPr lang="en-US" sz="2800">
                <a:solidFill>
                  <a:srgbClr val="0D0D0D"/>
                </a:solidFill>
                <a:latin typeface="Calibri"/>
                <a:ea typeface="Calibri"/>
                <a:cs typeface="Calibri"/>
                <a:sym typeface="Calibri"/>
              </a:rPr>
              <a:t>5.</a:t>
            </a:r>
            <a:r>
              <a:rPr lang="en-US" sz="2800">
                <a:solidFill>
                  <a:srgbClr val="0D0D0D"/>
                </a:solidFill>
                <a:latin typeface="Times New Roman"/>
                <a:ea typeface="Times New Roman"/>
                <a:cs typeface="Times New Roman"/>
                <a:sym typeface="Times New Roman"/>
              </a:rPr>
              <a:t>Dataset Description  </a:t>
            </a:r>
            <a:r>
              <a:rPr lang="en-US" sz="2800">
                <a:solidFill>
                  <a:srgbClr val="0D0D0D"/>
                </a:solidFill>
                <a:latin typeface="Calibri"/>
                <a:ea typeface="Calibri"/>
                <a:cs typeface="Calibri"/>
                <a:sym typeface="Calibri"/>
              </a:rPr>
              <a:t>6.</a:t>
            </a:r>
            <a:r>
              <a:rPr lang="en-US" sz="2800">
                <a:solidFill>
                  <a:srgbClr val="0D0D0D"/>
                </a:solidFill>
                <a:latin typeface="Times New Roman"/>
                <a:ea typeface="Times New Roman"/>
                <a:cs typeface="Times New Roman"/>
                <a:sym typeface="Times New Roman"/>
              </a:rPr>
              <a:t>Modelling Approach  </a:t>
            </a:r>
            <a:r>
              <a:rPr lang="en-US" sz="2800">
                <a:solidFill>
                  <a:srgbClr val="0D0D0D"/>
                </a:solidFill>
                <a:latin typeface="Calibri"/>
                <a:ea typeface="Calibri"/>
                <a:cs typeface="Calibri"/>
                <a:sym typeface="Calibri"/>
              </a:rPr>
              <a:t>7.</a:t>
            </a:r>
            <a:r>
              <a:rPr lang="en-US" sz="2800">
                <a:solidFill>
                  <a:srgbClr val="0D0D0D"/>
                </a:solidFill>
                <a:latin typeface="Times New Roman"/>
                <a:ea typeface="Times New Roman"/>
                <a:cs typeface="Times New Roman"/>
                <a:sym typeface="Times New Roman"/>
              </a:rPr>
              <a:t>Results and Discussion  </a:t>
            </a:r>
            <a:r>
              <a:rPr lang="en-US" sz="2800">
                <a:solidFill>
                  <a:srgbClr val="0D0D0D"/>
                </a:solidFill>
                <a:latin typeface="Calibri"/>
                <a:ea typeface="Calibri"/>
                <a:cs typeface="Calibri"/>
                <a:sym typeface="Calibri"/>
              </a:rPr>
              <a:t>8.</a:t>
            </a:r>
            <a:r>
              <a:rPr lang="en-US" sz="2800">
                <a:solidFill>
                  <a:srgbClr val="0D0D0D"/>
                </a:solidFill>
                <a:latin typeface="Times New Roman"/>
                <a:ea typeface="Times New Roman"/>
                <a:cs typeface="Times New Roman"/>
                <a:sym typeface="Times New Roman"/>
              </a:rPr>
              <a:t>Conclusion</a:t>
            </a:r>
            <a:endParaRPr sz="28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grpSp>
        <p:nvGrpSpPr>
          <p:cNvPr id="114" name="Google Shape;114;p4"/>
          <p:cNvGrpSpPr/>
          <p:nvPr/>
        </p:nvGrpSpPr>
        <p:grpSpPr>
          <a:xfrm>
            <a:off x="8244945" y="2061424"/>
            <a:ext cx="2674410" cy="3257550"/>
            <a:chOff x="7991475" y="2933700"/>
            <a:chExt cx="2762249" cy="3257550"/>
          </a:xfrm>
        </p:grpSpPr>
        <p:sp>
          <p:nvSpPr>
            <p:cNvPr id="115" name="Google Shape;115;p4"/>
            <p:cNvSpPr/>
            <p:nvPr/>
          </p:nvSpPr>
          <p:spPr>
            <a:xfrm>
              <a:off x="9353549" y="5895974"/>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pic>
          <p:nvPicPr>
            <p:cNvPr id="116" name="Google Shape;116;p4"/>
            <p:cNvPicPr preferRelativeResize="0"/>
            <p:nvPr/>
          </p:nvPicPr>
          <p:blipFill rotWithShape="1">
            <a:blip r:embed="rId3">
              <a:alphaModFix/>
            </a:blip>
            <a:srcRect b="0" l="0" r="0" t="0"/>
            <a:stretch/>
          </p:blipFill>
          <p:spPr>
            <a:xfrm>
              <a:off x="7991475" y="2933700"/>
              <a:ext cx="2762249" cy="3257550"/>
            </a:xfrm>
            <a:prstGeom prst="rect">
              <a:avLst/>
            </a:prstGeom>
            <a:noFill/>
            <a:ln>
              <a:noFill/>
            </a:ln>
          </p:spPr>
        </p:pic>
      </p:grpSp>
      <p:sp>
        <p:nvSpPr>
          <p:cNvPr id="117" name="Google Shape;117;p4"/>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118" name="Google Shape;118;p4"/>
          <p:cNvSpPr txBox="1"/>
          <p:nvPr>
            <p:ph type="title"/>
          </p:nvPr>
        </p:nvSpPr>
        <p:spPr>
          <a:xfrm>
            <a:off x="834071" y="550290"/>
            <a:ext cx="2376900" cy="673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a:t>
            </a:r>
            <a:endParaRPr sz="4250"/>
          </a:p>
        </p:txBody>
      </p:sp>
      <p:sp>
        <p:nvSpPr>
          <p:cNvPr id="119" name="Google Shape;119;p4"/>
          <p:cNvSpPr txBox="1"/>
          <p:nvPr/>
        </p:nvSpPr>
        <p:spPr>
          <a:xfrm>
            <a:off x="834075" y="1198039"/>
            <a:ext cx="2906400" cy="570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SzPts val="3600"/>
              <a:buFont typeface="Trebuchet MS"/>
              <a:buNone/>
            </a:pPr>
            <a:r>
              <a:rPr b="1" lang="en-US" sz="3600">
                <a:latin typeface="Trebuchet MS"/>
                <a:ea typeface="Trebuchet MS"/>
                <a:cs typeface="Trebuchet MS"/>
                <a:sym typeface="Trebuchet MS"/>
              </a:rPr>
              <a:t>STATEMENT</a:t>
            </a:r>
            <a:endParaRPr b="1" sz="3600">
              <a:latin typeface="Trebuchet MS"/>
              <a:ea typeface="Trebuchet MS"/>
              <a:cs typeface="Trebuchet MS"/>
              <a:sym typeface="Trebuchet MS"/>
            </a:endParaRPr>
          </a:p>
        </p:txBody>
      </p:sp>
      <p:pic>
        <p:nvPicPr>
          <p:cNvPr id="120" name="Google Shape;120;p4"/>
          <p:cNvPicPr preferRelativeResize="0"/>
          <p:nvPr/>
        </p:nvPicPr>
        <p:blipFill rotWithShape="1">
          <a:blip r:embed="rId4">
            <a:alphaModFix/>
          </a:blip>
          <a:srcRect b="0" l="0" r="0" t="0"/>
          <a:stretch/>
        </p:blipFill>
        <p:spPr>
          <a:xfrm>
            <a:off x="1666875" y="6467475"/>
            <a:ext cx="76199" cy="177799"/>
          </a:xfrm>
          <a:prstGeom prst="rect">
            <a:avLst/>
          </a:prstGeom>
          <a:noFill/>
          <a:ln>
            <a:noFill/>
          </a:ln>
        </p:spPr>
      </p:pic>
      <p:sp>
        <p:nvSpPr>
          <p:cNvPr id="121" name="Google Shape;121;p4"/>
          <p:cNvSpPr txBox="1"/>
          <p:nvPr>
            <p:ph idx="12" type="sldNum"/>
          </p:nvPr>
        </p:nvSpPr>
        <p:spPr>
          <a:xfrm>
            <a:off x="11353417" y="6463575"/>
            <a:ext cx="1500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2" name="Google Shape;122;p4"/>
          <p:cNvSpPr txBox="1"/>
          <p:nvPr/>
        </p:nvSpPr>
        <p:spPr>
          <a:xfrm>
            <a:off x="834075" y="2136925"/>
            <a:ext cx="64104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Kaggle is a platform for data science and machine learning. It offers datasets, competitions, and tools to help users practice, build, and deploy models. It's widely used for learning, sharing code, and collaborating on data-driven projects.</a:t>
            </a:r>
            <a:endParaRPr b="1" i="0" sz="30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grpSp>
        <p:nvGrpSpPr>
          <p:cNvPr id="128" name="Google Shape;128;p5"/>
          <p:cNvGrpSpPr/>
          <p:nvPr/>
        </p:nvGrpSpPr>
        <p:grpSpPr>
          <a:xfrm>
            <a:off x="8658225" y="2647950"/>
            <a:ext cx="3533774" cy="3809999"/>
            <a:chOff x="8658225" y="2647950"/>
            <a:chExt cx="3533774" cy="3809999"/>
          </a:xfrm>
        </p:grpSpPr>
        <p:sp>
          <p:nvSpPr>
            <p:cNvPr id="129" name="Google Shape;129;p5"/>
            <p:cNvSpPr/>
            <p:nvPr/>
          </p:nvSpPr>
          <p:spPr>
            <a:xfrm>
              <a:off x="9353549" y="5895974"/>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pic>
          <p:nvPicPr>
            <p:cNvPr id="130" name="Google Shape;130;p5"/>
            <p:cNvPicPr preferRelativeResize="0"/>
            <p:nvPr/>
          </p:nvPicPr>
          <p:blipFill rotWithShape="1">
            <a:blip r:embed="rId3">
              <a:alphaModFix/>
            </a:blip>
            <a:srcRect b="0" l="0" r="0" t="0"/>
            <a:stretch/>
          </p:blipFill>
          <p:spPr>
            <a:xfrm>
              <a:off x="8658225" y="2647950"/>
              <a:ext cx="3533774" cy="3809999"/>
            </a:xfrm>
            <a:prstGeom prst="rect">
              <a:avLst/>
            </a:prstGeom>
            <a:noFill/>
            <a:ln>
              <a:noFill/>
            </a:ln>
          </p:spPr>
        </p:pic>
      </p:grpSp>
      <p:sp>
        <p:nvSpPr>
          <p:cNvPr id="131" name="Google Shape;131;p5"/>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132" name="Google Shape;132;p5"/>
          <p:cNvSpPr txBox="1"/>
          <p:nvPr>
            <p:ph type="title"/>
          </p:nvPr>
        </p:nvSpPr>
        <p:spPr>
          <a:xfrm>
            <a:off x="739775" y="804860"/>
            <a:ext cx="5056500" cy="673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33" name="Google Shape;133;p5"/>
          <p:cNvPicPr preferRelativeResize="0"/>
          <p:nvPr/>
        </p:nvPicPr>
        <p:blipFill rotWithShape="1">
          <a:blip r:embed="rId4">
            <a:alphaModFix/>
          </a:blip>
          <a:srcRect b="0" l="0" r="0" t="0"/>
          <a:stretch/>
        </p:blipFill>
        <p:spPr>
          <a:xfrm>
            <a:off x="1666875" y="6467475"/>
            <a:ext cx="76199" cy="177799"/>
          </a:xfrm>
          <a:prstGeom prst="rect">
            <a:avLst/>
          </a:prstGeom>
          <a:noFill/>
          <a:ln>
            <a:noFill/>
          </a:ln>
        </p:spPr>
      </p:pic>
      <p:sp>
        <p:nvSpPr>
          <p:cNvPr id="134" name="Google Shape;134;p5"/>
          <p:cNvSpPr txBox="1"/>
          <p:nvPr>
            <p:ph idx="12" type="sldNum"/>
          </p:nvPr>
        </p:nvSpPr>
        <p:spPr>
          <a:xfrm>
            <a:off x="11353417" y="6463575"/>
            <a:ext cx="1500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5" name="Google Shape;135;p5"/>
          <p:cNvSpPr txBox="1"/>
          <p:nvPr/>
        </p:nvSpPr>
        <p:spPr>
          <a:xfrm>
            <a:off x="739775" y="2418300"/>
            <a:ext cx="69027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Kaggle benefits include access to diverse datasets, the ability to participate in competitive challenges, opportunities for learning and improving data science skills, and collaboration with a global community of data scientists and machine learning enthusiasts.</a:t>
            </a:r>
            <a:endParaRPr b="1" i="0" sz="3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141" name="Google Shape;141;p6"/>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142" name="Google Shape;142;p6"/>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143" name="Google Shape;143;p6"/>
          <p:cNvSpPr txBox="1"/>
          <p:nvPr>
            <p:ph type="title"/>
          </p:nvPr>
        </p:nvSpPr>
        <p:spPr>
          <a:xfrm>
            <a:off x="723897" y="1105024"/>
            <a:ext cx="6548400" cy="503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sp>
        <p:nvSpPr>
          <p:cNvPr id="144" name="Google Shape;144;p6"/>
          <p:cNvSpPr txBox="1"/>
          <p:nvPr/>
        </p:nvSpPr>
        <p:spPr>
          <a:xfrm>
            <a:off x="694400" y="2019300"/>
            <a:ext cx="7900200" cy="3437700"/>
          </a:xfrm>
          <a:prstGeom prst="rect">
            <a:avLst/>
          </a:prstGeom>
          <a:noFill/>
          <a:ln>
            <a:noFill/>
          </a:ln>
        </p:spPr>
        <p:txBody>
          <a:bodyPr anchorCtr="0" anchor="t" bIns="0" lIns="0" spcFirstLastPara="1" rIns="0" wrap="square" tIns="12700">
            <a:spAutoFit/>
          </a:bodyPr>
          <a:lstStyle/>
          <a:p>
            <a:pPr indent="-461644" lvl="0" marL="486408" marR="0" rtl="0" algn="l">
              <a:lnSpc>
                <a:spcPct val="100000"/>
              </a:lnSpc>
              <a:spcBef>
                <a:spcPts val="0"/>
              </a:spcBef>
              <a:spcAft>
                <a:spcPts val="0"/>
              </a:spcAft>
              <a:buSzPts val="3000"/>
              <a:buFont typeface="Arial"/>
              <a:buChar char="●"/>
            </a:pPr>
            <a:r>
              <a:rPr b="1" lang="en-US" sz="3000">
                <a:latin typeface="Trebuchet MS"/>
                <a:ea typeface="Trebuchet MS"/>
                <a:cs typeface="Trebuchet MS"/>
                <a:sym typeface="Trebuchet MS"/>
              </a:rPr>
              <a:t>HUMAN RESOURCE DEPARTMENTS</a:t>
            </a:r>
            <a:endParaRPr sz="3000">
              <a:latin typeface="Trebuchet MS"/>
              <a:ea typeface="Trebuchet MS"/>
              <a:cs typeface="Trebuchet MS"/>
              <a:sym typeface="Trebuchet MS"/>
            </a:endParaRPr>
          </a:p>
          <a:p>
            <a:pPr indent="-461644" lvl="0" marL="486408" marR="0" rtl="0" algn="l">
              <a:lnSpc>
                <a:spcPct val="100000"/>
              </a:lnSpc>
              <a:spcBef>
                <a:spcPts val="0"/>
              </a:spcBef>
              <a:spcAft>
                <a:spcPts val="0"/>
              </a:spcAft>
              <a:buSzPts val="3000"/>
              <a:buFont typeface="Arial"/>
              <a:buChar char="●"/>
            </a:pPr>
            <a:r>
              <a:rPr b="1" lang="en-US" sz="3000">
                <a:latin typeface="Trebuchet MS"/>
                <a:ea typeface="Trebuchet MS"/>
                <a:cs typeface="Trebuchet MS"/>
                <a:sym typeface="Trebuchet MS"/>
              </a:rPr>
              <a:t>MANAGEMENT AND LEADERSHIP</a:t>
            </a:r>
            <a:endParaRPr sz="3000">
              <a:latin typeface="Trebuchet MS"/>
              <a:ea typeface="Trebuchet MS"/>
              <a:cs typeface="Trebuchet MS"/>
              <a:sym typeface="Trebuchet MS"/>
            </a:endParaRPr>
          </a:p>
          <a:p>
            <a:pPr indent="-461644" lvl="0" marL="486408" marR="0" rtl="0" algn="l">
              <a:lnSpc>
                <a:spcPct val="120000"/>
              </a:lnSpc>
              <a:spcBef>
                <a:spcPts val="0"/>
              </a:spcBef>
              <a:spcAft>
                <a:spcPts val="0"/>
              </a:spcAft>
              <a:buSzPts val="3000"/>
              <a:buFont typeface="Arial"/>
              <a:buChar char="●"/>
            </a:pPr>
            <a:r>
              <a:rPr b="1" lang="en-US" sz="3000">
                <a:latin typeface="Trebuchet MS"/>
                <a:ea typeface="Trebuchet MS"/>
                <a:cs typeface="Trebuchet MS"/>
                <a:sym typeface="Trebuchet MS"/>
              </a:rPr>
              <a:t>TEAM LEADERS AND SUPERVISORS</a:t>
            </a:r>
            <a:endParaRPr sz="3000">
              <a:latin typeface="Trebuchet MS"/>
              <a:ea typeface="Trebuchet MS"/>
              <a:cs typeface="Trebuchet MS"/>
              <a:sym typeface="Trebuchet MS"/>
            </a:endParaRPr>
          </a:p>
          <a:p>
            <a:pPr indent="-461644" lvl="0" marL="486408" marR="0" rtl="0" algn="l">
              <a:lnSpc>
                <a:spcPct val="100000"/>
              </a:lnSpc>
              <a:spcBef>
                <a:spcPts val="0"/>
              </a:spcBef>
              <a:spcAft>
                <a:spcPts val="0"/>
              </a:spcAft>
              <a:buSzPts val="3000"/>
              <a:buFont typeface="Arial"/>
              <a:buChar char="●"/>
            </a:pPr>
            <a:r>
              <a:rPr b="1" lang="en-US" sz="3000">
                <a:latin typeface="Trebuchet MS"/>
                <a:ea typeface="Trebuchet MS"/>
                <a:cs typeface="Trebuchet MS"/>
                <a:sym typeface="Trebuchet MS"/>
              </a:rPr>
              <a:t>EMPLOYEES</a:t>
            </a:r>
            <a:endParaRPr sz="3000">
              <a:latin typeface="Trebuchet MS"/>
              <a:ea typeface="Trebuchet MS"/>
              <a:cs typeface="Trebuchet MS"/>
              <a:sym typeface="Trebuchet MS"/>
            </a:endParaRPr>
          </a:p>
          <a:p>
            <a:pPr indent="-461644" lvl="0" marL="486408" marR="0" rtl="0" algn="l">
              <a:lnSpc>
                <a:spcPct val="100000"/>
              </a:lnSpc>
              <a:spcBef>
                <a:spcPts val="0"/>
              </a:spcBef>
              <a:spcAft>
                <a:spcPts val="0"/>
              </a:spcAft>
              <a:buSzPts val="3000"/>
              <a:buFont typeface="Arial"/>
              <a:buChar char="●"/>
            </a:pPr>
            <a:r>
              <a:rPr b="1" lang="en-US" sz="3000">
                <a:latin typeface="Trebuchet MS"/>
                <a:ea typeface="Trebuchet MS"/>
                <a:cs typeface="Trebuchet MS"/>
                <a:sym typeface="Trebuchet MS"/>
              </a:rPr>
              <a:t>EXECUTIVE LEADERSHIP</a:t>
            </a:r>
            <a:endParaRPr sz="3000">
              <a:latin typeface="Trebuchet MS"/>
              <a:ea typeface="Trebuchet MS"/>
              <a:cs typeface="Trebuchet MS"/>
              <a:sym typeface="Trebuchet MS"/>
            </a:endParaRPr>
          </a:p>
          <a:p>
            <a:pPr indent="-461644" lvl="0" marL="486408" marR="0" rtl="0" algn="l">
              <a:lnSpc>
                <a:spcPct val="120000"/>
              </a:lnSpc>
              <a:spcBef>
                <a:spcPts val="0"/>
              </a:spcBef>
              <a:spcAft>
                <a:spcPts val="0"/>
              </a:spcAft>
              <a:buSzPts val="3000"/>
              <a:buFont typeface="Arial"/>
              <a:buChar char="●"/>
            </a:pPr>
            <a:r>
              <a:rPr b="1" lang="en-US" sz="3000">
                <a:latin typeface="Trebuchet MS"/>
                <a:ea typeface="Trebuchet MS"/>
                <a:cs typeface="Trebuchet MS"/>
                <a:sym typeface="Trebuchet MS"/>
              </a:rPr>
              <a:t>BUSINESS ANALYSTS</a:t>
            </a:r>
            <a:endParaRPr sz="3000">
              <a:latin typeface="Trebuchet MS"/>
              <a:ea typeface="Trebuchet MS"/>
              <a:cs typeface="Trebuchet MS"/>
              <a:sym typeface="Trebuchet MS"/>
            </a:endParaRPr>
          </a:p>
          <a:p>
            <a:pPr indent="-461644" lvl="0" marL="486408" marR="0" rtl="0" algn="l">
              <a:lnSpc>
                <a:spcPct val="100000"/>
              </a:lnSpc>
              <a:spcBef>
                <a:spcPts val="0"/>
              </a:spcBef>
              <a:spcAft>
                <a:spcPts val="0"/>
              </a:spcAft>
              <a:buSzPts val="3000"/>
              <a:buFont typeface="Arial"/>
              <a:buChar char="●"/>
            </a:pPr>
            <a:r>
              <a:rPr b="1" lang="en-US" sz="3000">
                <a:latin typeface="Trebuchet MS"/>
                <a:ea typeface="Trebuchet MS"/>
                <a:cs typeface="Trebuchet MS"/>
                <a:sym typeface="Trebuchet MS"/>
              </a:rPr>
              <a:t>RECRUITERS</a:t>
            </a:r>
            <a:endParaRPr sz="3000">
              <a:latin typeface="Trebuchet MS"/>
              <a:ea typeface="Trebuchet MS"/>
              <a:cs typeface="Trebuchet MS"/>
              <a:sym typeface="Trebuchet MS"/>
            </a:endParaRPr>
          </a:p>
        </p:txBody>
      </p:sp>
      <p:pic>
        <p:nvPicPr>
          <p:cNvPr id="145" name="Google Shape;145;p6"/>
          <p:cNvPicPr preferRelativeResize="0"/>
          <p:nvPr/>
        </p:nvPicPr>
        <p:blipFill rotWithShape="1">
          <a:blip r:embed="rId3">
            <a:alphaModFix/>
          </a:blip>
          <a:srcRect b="0" l="0" r="0" t="0"/>
          <a:stretch/>
        </p:blipFill>
        <p:spPr>
          <a:xfrm>
            <a:off x="723900" y="6172200"/>
            <a:ext cx="2181224" cy="485774"/>
          </a:xfrm>
          <a:prstGeom prst="rect">
            <a:avLst/>
          </a:prstGeom>
          <a:noFill/>
          <a:ln>
            <a:noFill/>
          </a:ln>
        </p:spPr>
      </p:pic>
      <p:sp>
        <p:nvSpPr>
          <p:cNvPr id="146" name="Google Shape;146;p6"/>
          <p:cNvSpPr txBox="1"/>
          <p:nvPr>
            <p:ph idx="12" type="sldNum"/>
          </p:nvPr>
        </p:nvSpPr>
        <p:spPr>
          <a:xfrm>
            <a:off x="11353417" y="6463575"/>
            <a:ext cx="1500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152" name="Google Shape;152;p7"/>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153" name="Google Shape;153;p7"/>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SzPts val="1800"/>
              <a:buFont typeface="Arial"/>
              <a:buNone/>
            </a:pPr>
            <a:r>
              <a:t/>
            </a:r>
            <a:endParaRPr sz="1800"/>
          </a:p>
        </p:txBody>
      </p:sp>
      <p:sp>
        <p:nvSpPr>
          <p:cNvPr id="154" name="Google Shape;154;p7"/>
          <p:cNvSpPr txBox="1"/>
          <p:nvPr>
            <p:ph type="title"/>
          </p:nvPr>
        </p:nvSpPr>
        <p:spPr>
          <a:xfrm>
            <a:off x="313150" y="-25"/>
            <a:ext cx="7825800" cy="1128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3600"/>
              <a:buFont typeface="Trebuchet MS"/>
              <a:buNone/>
            </a:pPr>
            <a:r>
              <a:rPr lang="en-US" sz="3600"/>
              <a:t>OUR SOLUTION AND ITS VALUE PROPOSITION</a:t>
            </a:r>
            <a:endParaRPr sz="3600"/>
          </a:p>
        </p:txBody>
      </p:sp>
      <p:pic>
        <p:nvPicPr>
          <p:cNvPr id="155" name="Google Shape;155;p7"/>
          <p:cNvPicPr preferRelativeResize="0"/>
          <p:nvPr/>
        </p:nvPicPr>
        <p:blipFill rotWithShape="1">
          <a:blip r:embed="rId3">
            <a:alphaModFix/>
          </a:blip>
          <a:srcRect b="0" l="0" r="0" t="0"/>
          <a:stretch/>
        </p:blipFill>
        <p:spPr>
          <a:xfrm>
            <a:off x="1666875" y="6467475"/>
            <a:ext cx="76199" cy="177799"/>
          </a:xfrm>
          <a:prstGeom prst="rect">
            <a:avLst/>
          </a:prstGeom>
          <a:noFill/>
          <a:ln>
            <a:noFill/>
          </a:ln>
        </p:spPr>
      </p:pic>
      <p:sp>
        <p:nvSpPr>
          <p:cNvPr id="156" name="Google Shape;156;p7"/>
          <p:cNvSpPr txBox="1"/>
          <p:nvPr>
            <p:ph idx="12" type="sldNum"/>
          </p:nvPr>
        </p:nvSpPr>
        <p:spPr>
          <a:xfrm>
            <a:off x="11353417" y="6463575"/>
            <a:ext cx="150000" cy="188100"/>
          </a:xfrm>
          <a:prstGeom prst="rect">
            <a:avLst/>
          </a:prstGeom>
          <a:noFill/>
          <a:ln>
            <a:noFill/>
          </a:ln>
        </p:spPr>
        <p:txBody>
          <a:bodyPr anchorCtr="0" anchor="t" bIns="0" lIns="0" spcFirstLastPara="1" rIns="0" wrap="square" tIns="3800">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7" name="Google Shape;157;p7"/>
          <p:cNvSpPr txBox="1"/>
          <p:nvPr/>
        </p:nvSpPr>
        <p:spPr>
          <a:xfrm>
            <a:off x="0" y="272851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6</a:t>
            </a:r>
            <a:endParaRPr b="0" i="0" sz="1800" u="none" cap="none" strike="noStrike">
              <a:solidFill>
                <a:schemeClr val="dk1"/>
              </a:solidFill>
              <a:latin typeface="Calibri"/>
              <a:ea typeface="Calibri"/>
              <a:cs typeface="Calibri"/>
              <a:sym typeface="Calibri"/>
            </a:endParaRPr>
          </a:p>
        </p:txBody>
      </p:sp>
      <p:sp>
        <p:nvSpPr>
          <p:cNvPr id="158" name="Google Shape;158;p7"/>
          <p:cNvSpPr txBox="1"/>
          <p:nvPr/>
        </p:nvSpPr>
        <p:spPr>
          <a:xfrm>
            <a:off x="3901225" y="3014101"/>
            <a:ext cx="8290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7"/>
          <p:cNvSpPr txBox="1"/>
          <p:nvPr/>
        </p:nvSpPr>
        <p:spPr>
          <a:xfrm>
            <a:off x="0" y="2728511"/>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7"/>
          <p:cNvSpPr txBox="1"/>
          <p:nvPr/>
        </p:nvSpPr>
        <p:spPr>
          <a:xfrm>
            <a:off x="3429000" y="2728500"/>
            <a:ext cx="6381900" cy="274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FILTERING- REMOVE VALUES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PIVOT TABLE - SUMMARY OF  EMPLOYEE PERFORMANCE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GARPH DIAGRAM - FINAL REPORT</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161" name="Google Shape;161;p7"/>
          <p:cNvPicPr preferRelativeResize="0"/>
          <p:nvPr/>
        </p:nvPicPr>
        <p:blipFill>
          <a:blip r:embed="rId4">
            <a:alphaModFix/>
          </a:blip>
          <a:stretch>
            <a:fillRect/>
          </a:stretch>
        </p:blipFill>
        <p:spPr>
          <a:xfrm>
            <a:off x="313150" y="2728500"/>
            <a:ext cx="2052761" cy="224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type="title"/>
          </p:nvPr>
        </p:nvSpPr>
        <p:spPr>
          <a:xfrm>
            <a:off x="742625" y="0"/>
            <a:ext cx="3746100" cy="1494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4800"/>
              <a:buFont typeface="Trebuchet MS"/>
              <a:buNone/>
            </a:pPr>
            <a:r>
              <a:rPr lang="en-US"/>
              <a:t>Dataset Description</a:t>
            </a:r>
            <a:endParaRPr/>
          </a:p>
        </p:txBody>
      </p:sp>
      <p:sp>
        <p:nvSpPr>
          <p:cNvPr id="167" name="Google Shape;167;p8"/>
          <p:cNvSpPr txBox="1"/>
          <p:nvPr/>
        </p:nvSpPr>
        <p:spPr>
          <a:xfrm>
            <a:off x="1593500" y="1494300"/>
            <a:ext cx="8942400" cy="420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Employee ID: GEETHA </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Age: 30</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Gender: female</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Years at Company: 10 years</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Job Role: finance and media</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Number of Promotions: 30</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Distance from Home: 30 miles</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Job Level: senior </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Leadership Opportunities: yes</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Company Reputation: excellent </a:t>
            </a:r>
            <a:endParaRPr b="1" sz="2400">
              <a:solidFill>
                <a:schemeClr val="dk1"/>
              </a:solidFill>
              <a:latin typeface="Calibri"/>
              <a:ea typeface="Calibri"/>
              <a:cs typeface="Calibri"/>
              <a:sym typeface="Calibri"/>
            </a:endParaRPr>
          </a:p>
          <a:p>
            <a:pPr indent="0" lvl="0" marL="0" rtl="0" algn="l">
              <a:spcBef>
                <a:spcPts val="0"/>
              </a:spcBef>
              <a:spcAft>
                <a:spcPts val="0"/>
              </a:spcAft>
              <a:buNone/>
            </a:pPr>
            <a:r>
              <a:rPr b="1" lang="en-US" sz="2400">
                <a:solidFill>
                  <a:schemeClr val="dk1"/>
                </a:solidFill>
                <a:latin typeface="Calibri"/>
                <a:ea typeface="Calibri"/>
                <a:cs typeface="Calibri"/>
                <a:sym typeface="Calibri"/>
              </a:rPr>
              <a:t>Employee Recognition: high</a:t>
            </a:r>
            <a:endParaRPr b="1"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nvSpPr>
        <p:spPr>
          <a:xfrm>
            <a:off x="752475" y="6488976"/>
            <a:ext cx="1402080" cy="162560"/>
          </a:xfrm>
          <a:prstGeom prst="rect">
            <a:avLst/>
          </a:prstGeom>
          <a:noFill/>
          <a:ln>
            <a:noFill/>
          </a:ln>
        </p:spPr>
        <p:txBody>
          <a:bodyPr anchorCtr="0" anchor="t" bIns="0" lIns="0" spcFirstLastPara="1" rIns="0" wrap="square" tIns="0">
            <a:spAutoFit/>
          </a:bodyPr>
          <a:lstStyle/>
          <a:p>
            <a:pPr indent="0" lvl="0" marL="0" marR="0" rtl="0" algn="l">
              <a:lnSpc>
                <a:spcPct val="11409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a:t>
            </a:r>
            <a:endParaRPr sz="1100">
              <a:latin typeface="Trebuchet MS"/>
              <a:ea typeface="Trebuchet MS"/>
              <a:cs typeface="Trebuchet MS"/>
              <a:sym typeface="Trebuchet MS"/>
            </a:endParaRPr>
          </a:p>
        </p:txBody>
      </p:sp>
      <p:sp>
        <p:nvSpPr>
          <p:cNvPr id="173" name="Google Shape;173;p9"/>
          <p:cNvSpPr txBox="1"/>
          <p:nvPr/>
        </p:nvSpPr>
        <p:spPr>
          <a:xfrm>
            <a:off x="2141268" y="6467749"/>
            <a:ext cx="33464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100">
                <a:solidFill>
                  <a:srgbClr val="2D83C3"/>
                </a:solidFill>
                <a:latin typeface="Trebuchet MS"/>
                <a:ea typeface="Trebuchet MS"/>
                <a:cs typeface="Trebuchet MS"/>
                <a:sym typeface="Trebuchet MS"/>
              </a:rPr>
              <a:t>view</a:t>
            </a:r>
            <a:endParaRPr sz="1100">
              <a:latin typeface="Trebuchet MS"/>
              <a:ea typeface="Trebuchet MS"/>
              <a:cs typeface="Trebuchet MS"/>
              <a:sym typeface="Trebuchet MS"/>
            </a:endParaRPr>
          </a:p>
        </p:txBody>
      </p:sp>
      <p:sp>
        <p:nvSpPr>
          <p:cNvPr id="174" name="Google Shape;174;p9"/>
          <p:cNvSpPr/>
          <p:nvPr/>
        </p:nvSpPr>
        <p:spPr>
          <a:xfrm>
            <a:off x="9353550" y="5362575"/>
            <a:ext cx="457200" cy="457200"/>
          </a:xfrm>
          <a:custGeom>
            <a:rect b="b" l="l" r="r" t="t"/>
            <a:pathLst>
              <a:path extrusionOk="0" h="457200" w="457200">
                <a:moveTo>
                  <a:pt x="457199" y="457199"/>
                </a:moveTo>
                <a:lnTo>
                  <a:pt x="0" y="457199"/>
                </a:lnTo>
                <a:lnTo>
                  <a:pt x="0" y="0"/>
                </a:lnTo>
                <a:lnTo>
                  <a:pt x="457199" y="0"/>
                </a:lnTo>
                <a:lnTo>
                  <a:pt x="457199" y="457199"/>
                </a:lnTo>
                <a:close/>
              </a:path>
            </a:pathLst>
          </a:custGeom>
          <a:solidFill>
            <a:srgbClr val="42AE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9"/>
          <p:cNvSpPr/>
          <p:nvPr/>
        </p:nvSpPr>
        <p:spPr>
          <a:xfrm>
            <a:off x="6696075" y="1695450"/>
            <a:ext cx="314325" cy="323850"/>
          </a:xfrm>
          <a:custGeom>
            <a:rect b="b" l="l" r="r" t="t"/>
            <a:pathLst>
              <a:path extrusionOk="0" h="323850" w="314325">
                <a:moveTo>
                  <a:pt x="314324" y="323849"/>
                </a:moveTo>
                <a:lnTo>
                  <a:pt x="0" y="323849"/>
                </a:lnTo>
                <a:lnTo>
                  <a:pt x="0" y="0"/>
                </a:lnTo>
                <a:lnTo>
                  <a:pt x="314324" y="0"/>
                </a:lnTo>
                <a:lnTo>
                  <a:pt x="314324" y="323849"/>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6" name="Google Shape;176;p9"/>
          <p:cNvSpPr/>
          <p:nvPr/>
        </p:nvSpPr>
        <p:spPr>
          <a:xfrm>
            <a:off x="9353550" y="5895975"/>
            <a:ext cx="180975" cy="180975"/>
          </a:xfrm>
          <a:custGeom>
            <a:rect b="b" l="l" r="r" t="t"/>
            <a:pathLst>
              <a:path extrusionOk="0" h="180975" w="180975">
                <a:moveTo>
                  <a:pt x="180974" y="180974"/>
                </a:moveTo>
                <a:lnTo>
                  <a:pt x="0" y="180974"/>
                </a:lnTo>
                <a:lnTo>
                  <a:pt x="0" y="0"/>
                </a:lnTo>
                <a:lnTo>
                  <a:pt x="180974" y="0"/>
                </a:lnTo>
                <a:lnTo>
                  <a:pt x="180974" y="180974"/>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77" name="Google Shape;177;p9"/>
          <p:cNvPicPr preferRelativeResize="0"/>
          <p:nvPr/>
        </p:nvPicPr>
        <p:blipFill rotWithShape="1">
          <a:blip r:embed="rId4">
            <a:alphaModFix/>
          </a:blip>
          <a:srcRect b="0" l="0" r="0" t="0"/>
          <a:stretch/>
        </p:blipFill>
        <p:spPr>
          <a:xfrm>
            <a:off x="66675" y="3852549"/>
            <a:ext cx="2127049" cy="2948298"/>
          </a:xfrm>
          <a:prstGeom prst="rect">
            <a:avLst/>
          </a:prstGeom>
          <a:noFill/>
          <a:ln>
            <a:noFill/>
          </a:ln>
        </p:spPr>
      </p:pic>
      <p:sp>
        <p:nvSpPr>
          <p:cNvPr id="178" name="Google Shape;178;p9"/>
          <p:cNvSpPr txBox="1"/>
          <p:nvPr>
            <p:ph type="title"/>
          </p:nvPr>
        </p:nvSpPr>
        <p:spPr>
          <a:xfrm>
            <a:off x="739775" y="630173"/>
            <a:ext cx="7527925" cy="67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79" name="Google Shape;179;p9"/>
          <p:cNvSpPr txBox="1"/>
          <p:nvPr/>
        </p:nvSpPr>
        <p:spPr>
          <a:xfrm>
            <a:off x="11302617" y="6455049"/>
            <a:ext cx="9906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solidFill>
                  <a:srgbClr val="2D936B"/>
                </a:solidFill>
                <a:latin typeface="Trebuchet MS"/>
                <a:ea typeface="Trebuchet MS"/>
                <a:cs typeface="Trebuchet MS"/>
                <a:sym typeface="Trebuchet MS"/>
              </a:rPr>
              <a:t>9</a:t>
            </a:r>
            <a:endParaRPr sz="1100">
              <a:latin typeface="Trebuchet MS"/>
              <a:ea typeface="Trebuchet MS"/>
              <a:cs typeface="Trebuchet MS"/>
              <a:sym typeface="Trebuchet MS"/>
            </a:endParaRPr>
          </a:p>
        </p:txBody>
      </p:sp>
      <p:sp>
        <p:nvSpPr>
          <p:cNvPr id="180" name="Google Shape;180;p9"/>
          <p:cNvSpPr txBox="1"/>
          <p:nvPr/>
        </p:nvSpPr>
        <p:spPr>
          <a:xfrm>
            <a:off x="1815450" y="2019300"/>
            <a:ext cx="7719000" cy="381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To solve a Kaggle competition, start by thoroughly understanding the problem statement, the data provided, and the evaluation metric. Begin with data cleaning and preprocessing, addressing missing values, and transforming features as needed. Perform Exploratory Data Analysis (EDA) to uncover patterns, relationships, and potential feature engineering opportunities. Train a baseline model to establish a performance benchmark, then experiment with more advanced models such as XGBoost or neural networks, and use techniques like cross-validation to assess their performance. Hyperparameter tuning is crucial to optimize model performance. Once satisfied with the model, consider ensembling different models to boost accuracy. Submit your predictions, analyse the results on the leaderboard, and iterate to refine your approach.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