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644" y="-48"/>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7/9/2024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7/9/2024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7/9/2024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7/9/2024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7/9/2024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adhukeerthi144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606594" y="1746145"/>
            <a:ext cx="10993546" cy="3143355"/>
          </a:xfrm>
        </p:spPr>
        <p:txBody>
          <a:bodyPr>
            <a:normAutofit/>
          </a:bodyPr>
          <a:lstStyle/>
          <a:p>
            <a:r>
              <a:rPr lang="en-GB" dirty="0" smtClean="0"/>
              <a:t> Name:                CHITIRALA SAI MADHU KEERTHI</a:t>
            </a:r>
          </a:p>
          <a:p>
            <a:r>
              <a:rPr lang="en-GB" dirty="0" smtClean="0"/>
              <a:t>ROLL NUMBER:  22102A020038</a:t>
            </a:r>
            <a:endParaRPr lang="en-GB" dirty="0" smtClean="0"/>
          </a:p>
          <a:p>
            <a:r>
              <a:rPr lang="en-GB" dirty="0" smtClean="0"/>
              <a:t>E-MAIL:                </a:t>
            </a:r>
            <a:r>
              <a:rPr lang="en-GB" cap="none" dirty="0" smtClean="0">
                <a:hlinkClick r:id="rId2"/>
              </a:rPr>
              <a:t>madhukeerthi1441@gmail.com</a:t>
            </a:r>
            <a:endParaRPr lang="en-GB" cap="none" dirty="0" smtClean="0"/>
          </a:p>
          <a:p>
            <a:r>
              <a:rPr lang="en-GB" dirty="0" smtClean="0"/>
              <a:t>BRANCH:             CSE(CS)</a:t>
            </a:r>
          </a:p>
          <a:p>
            <a:r>
              <a:rPr lang="en-GB" dirty="0" smtClean="0"/>
              <a:t>College:            mohan babu university</a:t>
            </a:r>
            <a:endParaRPr lang="en-GB" dirty="0" smtClean="0"/>
          </a:p>
          <a:p>
            <a:endParaRPr lang="en-GB" dirty="0" smtClean="0"/>
          </a:p>
          <a:p>
            <a:endParaRPr lang="en-GB" dirty="0" smtClean="0"/>
          </a:p>
          <a:p>
            <a:endParaRPr lang="en-GB"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xmlns=""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smtClean="0"/>
              <a:t>Original image</a:t>
            </a:r>
            <a:endParaRPr lang="en-US" sz="2000" dirty="0"/>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smtClean="0"/>
              <a:t>Encrypted image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lstStyle/>
          <a:p>
            <a:r>
              <a:rPr lang="en-US" dirty="0" smtClean="0"/>
              <a:t>https://github.com/KEERTHI1441/Hiding-a-text-inside-an-image.git</a:t>
            </a:r>
            <a:endParaRPr lang="en-US" dirty="0"/>
          </a:p>
        </p:txBody>
      </p:sp>
    </p:spTree>
    <p:extLst>
      <p:ext uri="{BB962C8B-B14F-4D97-AF65-F5344CB8AC3E}">
        <p14:creationId xmlns:p14="http://schemas.microsoft.com/office/powerpoint/2010/main" xmlns=""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797092" y="1502256"/>
            <a:ext cx="11029616" cy="1188720"/>
          </a:xfrm>
        </p:spPr>
        <p:txBody>
          <a:bodyPr>
            <a:normAutofit/>
          </a:bodyPr>
          <a:lstStyle/>
          <a:p>
            <a:r>
              <a:rPr lang="en-GB" dirty="0" smtClean="0"/>
              <a:t>Hiding a text inside an image using steganography </a:t>
            </a:r>
            <a:r>
              <a:rPr lang="en-GB" dirty="0"/>
              <a:t/>
            </a:r>
            <a:br>
              <a:rPr lang="en-GB" dirty="0"/>
            </a:b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1161782" y="2435192"/>
            <a:ext cx="6644306" cy="3445845"/>
          </a:xfrm>
        </p:spPr>
        <p:txBody>
          <a:bodyPr/>
          <a:lstStyle/>
          <a:p>
            <a:pPr>
              <a:buNone/>
            </a:pPr>
            <a:endParaRPr lang="en-US" dirty="0" smtClean="0"/>
          </a:p>
          <a:p>
            <a:r>
              <a:rPr lang="en-US" sz="2000" dirty="0" smtClean="0"/>
              <a:t>An officer in danger requires a method to send a secret text message without alerting nearby </a:t>
            </a:r>
            <a:r>
              <a:rPr lang="en-US" sz="2000" dirty="0" smtClean="0"/>
              <a:t>criminals to his higher officials. </a:t>
            </a:r>
            <a:r>
              <a:rPr lang="en-US" sz="2000" dirty="0" smtClean="0"/>
              <a:t>Traditional communication methods are easily intercepted or monitored, </a:t>
            </a:r>
            <a:r>
              <a:rPr lang="en-US" sz="2000" dirty="0" smtClean="0"/>
              <a:t>so, he his necessitating </a:t>
            </a:r>
            <a:r>
              <a:rPr lang="en-US" sz="2000" dirty="0" smtClean="0"/>
              <a:t>a covert technique to embed and transmit critical information </a:t>
            </a:r>
            <a:r>
              <a:rPr lang="en-US" sz="2000" dirty="0" smtClean="0"/>
              <a:t>securely to his higher officials.</a:t>
            </a:r>
            <a:endParaRPr lang="en-US" sz="2000" dirty="0"/>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58194" y="3223514"/>
            <a:ext cx="11029615" cy="3634486"/>
          </a:xfrm>
        </p:spPr>
        <p:txBody>
          <a:bodyPr>
            <a:normAutofit/>
          </a:bodyPr>
          <a:lstStyle/>
          <a:p>
            <a:r>
              <a:rPr lang="en-US" sz="2000" dirty="0" smtClean="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US" sz="2000" dirty="0"/>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203200" y="1092200"/>
            <a:ext cx="11506200" cy="5765800"/>
          </a:xfrm>
        </p:spPr>
        <p:txBody>
          <a:bodyPr>
            <a:noAutofit/>
          </a:bodyPr>
          <a:lstStyle/>
          <a:p>
            <a:r>
              <a:rPr lang="en-US" sz="2000" dirty="0" smtClean="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smtClean="0"/>
              <a:t>Image Encoding: </a:t>
            </a:r>
            <a:r>
              <a:rPr lang="en-US" sz="2000" dirty="0" smtClean="0"/>
              <a:t>Secret text is hidden within the image’s pixel values using the LSB method, with additional security provided by XOR the text characters with a user-provided security key.  </a:t>
            </a:r>
          </a:p>
          <a:p>
            <a:r>
              <a:rPr lang="en-US" sz="2000" b="1" dirty="0" smtClean="0"/>
              <a:t>Pixel Manipulation: </a:t>
            </a:r>
            <a:r>
              <a:rPr lang="en-US" sz="2000" dirty="0" smtClean="0"/>
              <a:t>The encoded text is distributed across the image’s pixels, maintaining the visual integrity of the image while embedding the hidden message.</a:t>
            </a:r>
          </a:p>
          <a:p>
            <a:r>
              <a:rPr lang="en-US" sz="2000" b="1" dirty="0" smtClean="0"/>
              <a:t>Text Decoding: </a:t>
            </a:r>
            <a:r>
              <a:rPr lang="en-US" sz="2000" dirty="0" smtClean="0"/>
              <a:t>The project includes functionality to decrypt and retrieve the hidden text from the image using the correct security key, ensuring that only authorized users can access the information.</a:t>
            </a:r>
          </a:p>
          <a:p>
            <a:r>
              <a:rPr lang="en-US" sz="2000" dirty="0" smtClean="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xmlns=""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2" y="2129109"/>
            <a:ext cx="7889040" cy="3634486"/>
          </a:xfrm>
        </p:spPr>
        <p:txBody>
          <a:bodyPr>
            <a:normAutofit/>
          </a:bodyPr>
          <a:lstStyle/>
          <a:p>
            <a:r>
              <a:rPr lang="en-US" sz="2000" dirty="0" smtClean="0"/>
              <a:t>The primary end users for this steganography project include government and military personnel secure communication, corporate executives protecting proprietary data, and journalists sharing sensitive information discreetly.</a:t>
            </a:r>
          </a:p>
          <a:p>
            <a:r>
              <a:rPr lang="en-US" sz="2000" dirty="0" smtClean="0"/>
              <a:t>IT and cyber security teams can integrate this technique to enhance organizational data security.</a:t>
            </a:r>
          </a:p>
          <a:p>
            <a:r>
              <a:rPr lang="en-US" sz="2000" dirty="0" smtClean="0"/>
              <a:t>Additionally,  the person who wants to send any secret message other person in a hidden format then this project will helpful for them.</a:t>
            </a:r>
            <a:endParaRPr lang="en-US" sz="2000" dirty="0"/>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555791" y="760512"/>
            <a:ext cx="11029616" cy="1188720"/>
          </a:xfrm>
        </p:spPr>
        <p:txBody>
          <a:bodyPr anchor="ctr"/>
          <a:lstStyle/>
          <a:p>
            <a:r>
              <a:rPr lang="en-US" sz="2800" dirty="0"/>
              <a:t/>
            </a:r>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smtClean="0"/>
              <a:t>.</a:t>
            </a:r>
          </a:p>
          <a:p>
            <a:r>
              <a:rPr lang="en-US" sz="2200" dirty="0" smtClean="0"/>
              <a:t>Steganography is the basic concept to hide the data inside other data</a:t>
            </a:r>
            <a:r>
              <a:rPr lang="en-US" sz="2200" dirty="0" smtClean="0"/>
              <a:t>.</a:t>
            </a:r>
          </a:p>
          <a:p>
            <a:r>
              <a:rPr lang="en-US" sz="2200" dirty="0" smtClean="0"/>
              <a:t>In this </a:t>
            </a:r>
            <a:r>
              <a:rPr lang="en-US" sz="2200" dirty="0" smtClean="0"/>
              <a:t>project RGB Mechanism is used for pixel </a:t>
            </a:r>
            <a:r>
              <a:rPr lang="en-US" sz="2200" dirty="0" smtClean="0"/>
              <a:t>manipulation.</a:t>
            </a:r>
          </a:p>
          <a:p>
            <a:r>
              <a:rPr lang="en-US" sz="2200" dirty="0" smtClean="0"/>
              <a:t>XOR operation is used for encryption and decryption of the test inside the image.</a:t>
            </a:r>
          </a:p>
          <a:p>
            <a:r>
              <a:rPr lang="en-US" sz="2200" dirty="0" smtClean="0"/>
              <a:t>The project reads an image and hides the secret text within the pixel values using the least significant bits (LSB) method.</a:t>
            </a:r>
          </a:p>
          <a:p>
            <a:r>
              <a:rPr lang="en-US" sz="2200" dirty="0" smtClean="0"/>
              <a:t>For security purpose that means to avoid unauthorized users taking the advantage of the message, a secret key used to hide and unhide the data.</a:t>
            </a:r>
          </a:p>
          <a:p>
            <a:r>
              <a:rPr lang="en-US" sz="2200" dirty="0" smtClean="0"/>
              <a:t>Finally, By using this project we can hide the data inside an image using secret key and for unhide the message secret is used.</a:t>
            </a:r>
            <a:endParaRPr lang="en-US" sz="2200" dirty="0"/>
          </a:p>
        </p:txBody>
      </p:sp>
    </p:spTree>
    <p:extLst>
      <p:ext uri="{BB962C8B-B14F-4D97-AF65-F5344CB8AC3E}">
        <p14:creationId xmlns:p14="http://schemas.microsoft.com/office/powerpoint/2010/main" xmlns=""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504190" y="2228650"/>
            <a:ext cx="7013142" cy="3634486"/>
          </a:xfrm>
        </p:spPr>
        <p:txBody>
          <a:bodyPr>
            <a:normAutofit/>
          </a:bodyPr>
          <a:lstStyle/>
          <a:p>
            <a:r>
              <a:rPr lang="en-US" sz="2000" dirty="0" smtClean="0"/>
              <a:t>By using problem statement this project is created to hide a text inside an image using RGB, LSB method is used for imperceptible to the human eye. And </a:t>
            </a:r>
            <a:r>
              <a:rPr lang="en-US" sz="2000" dirty="0" smtClean="0"/>
              <a:t>here XOR operation is used for hide and unhide the image.</a:t>
            </a:r>
            <a:endParaRPr lang="en-US" sz="2000" dirty="0" smtClean="0"/>
          </a:p>
          <a:p>
            <a:r>
              <a:rPr lang="en-US" sz="2000" dirty="0" smtClean="0"/>
              <a:t>This project is customized only to hide a text inside an image using above conditions and can only unhide the image who has secret key others are not able to unhide the image.</a:t>
            </a:r>
            <a:endParaRPr lang="en-US" sz="2000" dirty="0"/>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xmlns="" id="{27EBACB0-5504-CAD6-951C-D14217A08A80}"/>
              </a:ext>
            </a:extLst>
          </p:cNvPr>
          <p:cNvSpPr>
            <a:spLocks noGrp="1"/>
          </p:cNvSpPr>
          <p:nvPr>
            <p:ph idx="1"/>
          </p:nvPr>
        </p:nvSpPr>
        <p:spPr>
          <a:xfrm>
            <a:off x="629317" y="2931295"/>
            <a:ext cx="11029615" cy="3634486"/>
          </a:xfrm>
        </p:spPr>
        <p:txBody>
          <a:bodyPr>
            <a:normAutofit/>
          </a:bodyPr>
          <a:lstStyle/>
          <a:p>
            <a:r>
              <a:rPr lang="en-US" sz="2000" b="1" dirty="0" smtClean="0"/>
              <a:t>Step </a:t>
            </a:r>
            <a:r>
              <a:rPr lang="en-US" sz="2000" b="1" dirty="0" smtClean="0"/>
              <a:t>1</a:t>
            </a:r>
            <a:r>
              <a:rPr lang="en-US" sz="2000" b="1" dirty="0" smtClean="0"/>
              <a:t>: </a:t>
            </a:r>
            <a:r>
              <a:rPr lang="en-US" sz="2000" b="1" dirty="0" smtClean="0"/>
              <a:t> </a:t>
            </a:r>
            <a:r>
              <a:rPr lang="en-US" sz="2000" dirty="0" smtClean="0"/>
              <a:t>importing some libraries like cv2 and os for accessing relevant concept into code.</a:t>
            </a:r>
          </a:p>
          <a:p>
            <a:r>
              <a:rPr lang="en-US" sz="2000" b="1" dirty="0" smtClean="0"/>
              <a:t>Step 2: </a:t>
            </a:r>
            <a:r>
              <a:rPr lang="en-US" sz="2000" dirty="0" smtClean="0"/>
              <a:t>After converting the text into their ascii values then that ascii values are stored in variable.</a:t>
            </a:r>
          </a:p>
          <a:p>
            <a:r>
              <a:rPr lang="en-US" sz="2000" b="1" dirty="0" smtClean="0"/>
              <a:t>Step 3:  </a:t>
            </a:r>
            <a:r>
              <a:rPr lang="en-US" sz="2000" dirty="0" smtClean="0"/>
              <a:t>Read the image from it’s path and hiding the image using XOR operation , RGB mechanism</a:t>
            </a:r>
          </a:p>
          <a:p>
            <a:r>
              <a:rPr lang="en-US" sz="2000" b="1" dirty="0" smtClean="0"/>
              <a:t>Step 4: </a:t>
            </a:r>
            <a:r>
              <a:rPr lang="en-US" sz="2000" dirty="0" smtClean="0"/>
              <a:t>A secret is created to avoid </a:t>
            </a:r>
            <a:r>
              <a:rPr lang="en-US" sz="2000" dirty="0" smtClean="0"/>
              <a:t>unau</a:t>
            </a:r>
            <a:r>
              <a:rPr lang="en-US" sz="2000" dirty="0" smtClean="0"/>
              <a:t>thorized users.</a:t>
            </a:r>
          </a:p>
          <a:p>
            <a:r>
              <a:rPr lang="en-US" sz="2000" b="1" dirty="0" smtClean="0"/>
              <a:t>Step 5: </a:t>
            </a:r>
            <a:r>
              <a:rPr lang="en-US" sz="2000" dirty="0" smtClean="0"/>
              <a:t>To unhide the image user wants to enter the secret key.</a:t>
            </a:r>
          </a:p>
          <a:p>
            <a:r>
              <a:rPr lang="en-US" sz="2000" b="1" dirty="0" smtClean="0"/>
              <a:t>Step 6: </a:t>
            </a:r>
            <a:r>
              <a:rPr lang="en-US" sz="2000" dirty="0" smtClean="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xmlns=""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xmlns=""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293</TotalTime>
  <Words>766</Words>
  <Application>Microsoft Office PowerPoint</Application>
  <PresentationFormat>Custom</PresentationFormat>
  <Paragraphs>45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Slide 10</vt:lpstr>
      <vt:lpstr>links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32</cp:revision>
  <dcterms:created xsi:type="dcterms:W3CDTF">2021-05-26T16:50:10Z</dcterms:created>
  <dcterms:modified xsi:type="dcterms:W3CDTF">2024-07-09T11:01:34Z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