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73905" y="3265714"/>
            <a:ext cx="7619999" cy="1869439"/>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B</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8</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PORATE</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RETARYSHIP</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kan</a:t>
            </a:r>
            <a:r>
              <a:rPr dirty="0" sz="2400" lang="en-US">
                <a:latin typeface="Times New Roman" panose="02020603050405020304" pitchFamily="18" charset="0"/>
                <a:cs typeface="Times New Roman" panose="02020603050405020304" pitchFamily="18" charset="0"/>
              </a:rPr>
              <a:t>y</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parmeshwari </a:t>
            </a:r>
            <a:r>
              <a:rPr dirty="0" sz="2400" lang="en-US">
                <a:latin typeface="Times New Roman" panose="02020603050405020304" pitchFamily="18" charset="0"/>
                <a:cs typeface="Times New Roman" panose="02020603050405020304" pitchFamily="18" charset="0"/>
              </a:rPr>
              <a:t>arts </a:t>
            </a:r>
            <a:r>
              <a:rPr dirty="0" sz="2400" lang="en-US">
                <a:latin typeface="Times New Roman" panose="02020603050405020304" pitchFamily="18" charset="0"/>
                <a:cs typeface="Times New Roman" panose="02020603050405020304" pitchFamily="18" charset="0"/>
              </a:rPr>
              <a:t>and </a:t>
            </a:r>
            <a:r>
              <a:rPr dirty="0" sz="2400" lang="en-US">
                <a:latin typeface="Times New Roman" panose="02020603050405020304" pitchFamily="18" charset="0"/>
                <a:cs typeface="Times New Roman" panose="02020603050405020304" pitchFamily="18" charset="0"/>
              </a:rPr>
              <a:t>science </a:t>
            </a:r>
            <a:r>
              <a:rPr dirty="0" sz="2400" lang="en-US">
                <a:latin typeface="Times New Roman" panose="02020603050405020304" pitchFamily="18" charset="0"/>
                <a:cs typeface="Times New Roman" panose="02020603050405020304" pitchFamily="18" charset="0"/>
              </a:rPr>
              <a:t>college </a:t>
            </a:r>
            <a:r>
              <a:rPr dirty="0" sz="2400" lang="en-US">
                <a:latin typeface="Times New Roman" panose="02020603050405020304" pitchFamily="18" charset="0"/>
                <a:cs typeface="Times New Roman" panose="02020603050405020304" pitchFamily="18" charset="0"/>
              </a:rPr>
              <a:t>for </a:t>
            </a:r>
            <a:r>
              <a:rPr dirty="0" sz="2400" lang="en-US">
                <a:latin typeface="Times New Roman" panose="02020603050405020304" pitchFamily="18" charset="0"/>
                <a:cs typeface="Times New Roman" panose="02020603050405020304" pitchFamily="18" charset="0"/>
              </a:rPr>
              <a:t>women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637" name="TextBox 3"/>
          <p:cNvSpPr txBox="1"/>
          <p:nvPr/>
        </p:nvSpPr>
        <p:spPr>
          <a:xfrm>
            <a:off x="1307759" y="2644170"/>
            <a:ext cx="6102046" cy="1513839"/>
          </a:xfrm>
          <a:prstGeom prst="rect"/>
          <a:noFill/>
        </p:spPr>
        <p:txBody>
          <a:bodyPr wrap="square">
            <a:spAutoFit/>
          </a:bodyPr>
          <a:p>
            <a:r>
              <a:rPr dirty="0" sz="2400" lang="en-US" err="1">
                <a:latin typeface="Times New Roman" panose="02020603050405020304"/>
              </a:rPr>
              <a:t>K</a:t>
            </a:r>
            <a:r>
              <a:rPr dirty="0" sz="2400" lang="en-US" err="1">
                <a:latin typeface="Times New Roman" panose="02020603050405020304"/>
              </a:rPr>
              <a:t>r</a:t>
            </a:r>
            <a:r>
              <a:rPr dirty="0" sz="2400" lang="en-US" err="1">
                <a:latin typeface="Times New Roman" panose="02020603050405020304"/>
              </a:rPr>
              <a:t>i</a:t>
            </a:r>
            <a:r>
              <a:rPr dirty="0" sz="2400" lang="en-US" err="1">
                <a:latin typeface="Times New Roman" panose="02020603050405020304"/>
              </a:rPr>
              <a:t>s</a:t>
            </a:r>
            <a:r>
              <a:rPr dirty="0" sz="2400" lang="en-US" err="1">
                <a:latin typeface="Times New Roman" panose="02020603050405020304"/>
              </a:rPr>
              <a:t>h</a:t>
            </a:r>
            <a:r>
              <a:rPr dirty="0" sz="2400" lang="en-US" err="1">
                <a:latin typeface="Times New Roman" panose="02020603050405020304"/>
              </a:rPr>
              <a:t>n</a:t>
            </a:r>
            <a:r>
              <a:rPr dirty="0" sz="2400" lang="en-US" err="1">
                <a:latin typeface="Times New Roman" panose="02020603050405020304"/>
              </a:rPr>
              <a:t>a</a:t>
            </a:r>
            <a:r>
              <a:rPr dirty="0" sz="2400" lang="en-US" err="1">
                <a:latin typeface="Times New Roman" panose="02020603050405020304"/>
              </a:rPr>
              <a:t> </a:t>
            </a:r>
            <a:r>
              <a:rPr dirty="0" sz="2400" lang="en-US" err="1">
                <a:latin typeface="Times New Roman" panose="02020603050405020304"/>
              </a:rPr>
              <a:t>g</a:t>
            </a:r>
            <a:r>
              <a:rPr dirty="0" sz="2400" lang="en-US" err="1">
                <a:latin typeface="Times New Roman" panose="02020603050405020304"/>
              </a:rPr>
              <a:t>o</a:t>
            </a:r>
            <a:r>
              <a:rPr dirty="0" sz="2400" lang="en-US" err="1">
                <a:latin typeface="Times New Roman" panose="02020603050405020304"/>
              </a:rPr>
              <a:t>v</a:t>
            </a:r>
            <a:r>
              <a:rPr dirty="0" sz="2400" lang="en-US" err="1">
                <a:latin typeface="Times New Roman" panose="02020603050405020304"/>
              </a:rPr>
              <a:t>i</a:t>
            </a:r>
            <a:r>
              <a:rPr dirty="0" sz="2400" lang="en-US" err="1">
                <a:latin typeface="Times New Roman" panose="02020603050405020304"/>
              </a:rPr>
              <a:t>n</a:t>
            </a:r>
            <a:r>
              <a:rPr dirty="0" sz="2400" lang="en-US" err="1">
                <a:latin typeface="Times New Roman" panose="02020603050405020304"/>
              </a:rPr>
              <a:t>d</a:t>
            </a:r>
            <a:r>
              <a:rPr dirty="0" sz="2400" lang="en-US" err="1">
                <a:latin typeface="Times New Roman" panose="02020603050405020304"/>
              </a:rPr>
              <a:t>a</a:t>
            </a:r>
            <a:r>
              <a:rPr dirty="0" sz="2400" lang="en-US" err="1">
                <a:latin typeface="Times New Roman" panose="02020603050405020304"/>
              </a:rPr>
              <a:t>m</a:t>
            </a:r>
            <a:r>
              <a:rPr dirty="0" sz="2400" lang="en-US" err="1">
                <a:latin typeface="Times New Roman" panose="02020603050405020304"/>
              </a:rPr>
              <a:t>m</a:t>
            </a:r>
            <a:r>
              <a:rPr dirty="0" sz="2400" lang="en-US" err="1">
                <a:latin typeface="Times New Roman" panose="02020603050405020304"/>
              </a:rPr>
              <a:t>a</a:t>
            </a:r>
            <a:r>
              <a:rPr dirty="0" sz="2400" lang="en-US" err="1">
                <a:latin typeface="Times New Roman" panose="02020603050405020304"/>
              </a:rPr>
              <a:t>l</a:t>
            </a:r>
            <a:r>
              <a:rPr dirty="0" sz="2400" lang="en-US" err="1">
                <a:latin typeface="Times New Roman" panose="02020603050405020304"/>
              </a:rPr>
              <a:t>.</a:t>
            </a:r>
            <a:r>
              <a:rPr dirty="0" sz="2400" lang="en-US" err="1">
                <a:latin typeface="Times New Roman" panose="02020603050405020304"/>
              </a:rPr>
              <a:t>L</a:t>
            </a:r>
            <a:endParaRPr altLang="en-US" lang="zh-CN"/>
          </a:p>
          <a:p>
            <a:r>
              <a:rPr dirty="0" sz="2400" lang="en-GB">
                <a:latin typeface="Times New Roman" panose="02020603050405020304"/>
              </a:rPr>
              <a:t>Assistant Professor </a:t>
            </a:r>
            <a:endParaRPr altLang="en-US" lang="zh-CN"/>
          </a:p>
          <a:p>
            <a:r>
              <a:rPr altLang="en-US" dirty="0" sz="2400" lang="en-US">
                <a:latin typeface="Times New Roman" panose="02020603050405020304"/>
              </a:rPr>
              <a:t>S</a:t>
            </a:r>
            <a:r>
              <a:rPr altLang="en-US" dirty="0" sz="2400" lang="en-US">
                <a:latin typeface="Times New Roman" panose="02020603050405020304"/>
              </a:rPr>
              <a:t>r</a:t>
            </a:r>
            <a:r>
              <a:rPr altLang="en-US" dirty="0" sz="2400" lang="en-US">
                <a:latin typeface="Times New Roman" panose="02020603050405020304"/>
              </a:rPr>
              <a:t>i</a:t>
            </a:r>
            <a:r>
              <a:rPr altLang="en-US" dirty="0" sz="2400" lang="en-US">
                <a:latin typeface="Times New Roman" panose="02020603050405020304"/>
              </a:rPr>
              <a:t> </a:t>
            </a:r>
            <a:r>
              <a:rPr altLang="en-US" dirty="0" sz="2400" lang="en-US">
                <a:latin typeface="Times New Roman" panose="02020603050405020304"/>
              </a:rPr>
              <a:t>kan</a:t>
            </a:r>
            <a:r>
              <a:rPr altLang="en-US" dirty="0" sz="2400" lang="en-US">
                <a:latin typeface="Times New Roman" panose="02020603050405020304"/>
              </a:rPr>
              <a:t>y</a:t>
            </a:r>
            <a:r>
              <a:rPr altLang="en-US" dirty="0" sz="2400" lang="en-US">
                <a:latin typeface="Times New Roman" panose="02020603050405020304"/>
              </a:rPr>
              <a:t>a</a:t>
            </a:r>
            <a:r>
              <a:rPr altLang="en-US" dirty="0" sz="2400" lang="en-US">
                <a:latin typeface="Times New Roman" panose="02020603050405020304"/>
              </a:rPr>
              <a:t>ak </a:t>
            </a:r>
            <a:r>
              <a:rPr altLang="en-US" dirty="0" sz="2400" lang="en-US">
                <a:latin typeface="Times New Roman" panose="02020603050405020304"/>
              </a:rPr>
              <a:t>parmeshwari </a:t>
            </a:r>
            <a:r>
              <a:rPr altLang="en-US" dirty="0" sz="2400" lang="en-US">
                <a:latin typeface="Times New Roman" panose="02020603050405020304"/>
              </a:rPr>
              <a:t>arts </a:t>
            </a:r>
            <a:r>
              <a:rPr altLang="en-US" dirty="0" sz="2400" lang="en-US">
                <a:latin typeface="Times New Roman" panose="02020603050405020304"/>
              </a:rPr>
              <a:t>and </a:t>
            </a:r>
            <a:r>
              <a:rPr altLang="en-US" dirty="0" sz="2400" lang="en-US">
                <a:latin typeface="Times New Roman" panose="02020603050405020304"/>
              </a:rPr>
              <a:t>science </a:t>
            </a:r>
            <a:r>
              <a:rPr altLang="en-US" dirty="0" sz="2400" lang="en-US">
                <a:latin typeface="Times New Roman" panose="02020603050405020304"/>
              </a:rPr>
              <a:t>college </a:t>
            </a:r>
            <a:r>
              <a:rPr altLang="en-US" dirty="0" sz="2400" lang="en-US">
                <a:latin typeface="Times New Roman" panose="02020603050405020304"/>
              </a:rPr>
              <a:t>for </a:t>
            </a:r>
            <a:r>
              <a:rPr altLang="en-US" dirty="0" sz="2400" lang="en-US">
                <a:latin typeface="Times New Roman" panose="02020603050405020304"/>
              </a:rPr>
              <a:t>women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2024-08-19T04:32:52Z</dcterms:created>
  <dcterms:modified xsi:type="dcterms:W3CDTF">2024-09-03T09:03:52Z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ba2aff59a1324d3ba727fb346b37e42a</vt:lpwstr>
  </property>
</Properties>
</file>