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564" y="696517"/>
            <a:ext cx="8471248" cy="1607342"/>
          </a:xfrm>
        </p:spPr>
        <p:txBody>
          <a:bodyPr anchor="ctr"/>
          <a:lstStyle/>
          <a:p>
            <a:pPr algn="ctr"/>
            <a:r>
              <a:rPr lang="en-IN" b="1" dirty="0"/>
              <a:t>EMPLOYEE</a:t>
            </a:r>
            <a:r>
              <a:rPr lang="en-IN" dirty="0"/>
              <a:t> </a:t>
            </a:r>
            <a:r>
              <a:rPr lang="en-IN" b="1" dirty="0"/>
              <a:t>DATA</a:t>
            </a:r>
            <a:r>
              <a:rPr lang="en-IN" dirty="0"/>
              <a:t> </a:t>
            </a:r>
            <a:r>
              <a:rPr lang="en-IN" b="1" dirty="0"/>
              <a:t>ANALYSIS</a:t>
            </a:r>
            <a:r>
              <a:rPr lang="en-IN" dirty="0"/>
              <a:t> </a:t>
            </a:r>
            <a:r>
              <a:rPr lang="en-IN" b="1" dirty="0"/>
              <a:t>USING</a:t>
            </a:r>
            <a:r>
              <a:rPr lang="en-IN" dirty="0"/>
              <a:t> </a:t>
            </a:r>
            <a:r>
              <a:rPr lang="en-IN" b="1" dirty="0"/>
              <a:t>EXCEL</a:t>
            </a:r>
            <a:endParaRPr lang="en-US" b="1" dirty="0"/>
          </a:p>
        </p:txBody>
      </p:sp>
      <p:sp>
        <p:nvSpPr>
          <p:cNvPr id="3" name="Subtitle 2"/>
          <p:cNvSpPr>
            <a:spLocks noGrp="1"/>
          </p:cNvSpPr>
          <p:nvPr>
            <p:ph type="subTitle" idx="1"/>
          </p:nvPr>
        </p:nvSpPr>
        <p:spPr>
          <a:xfrm>
            <a:off x="3512393" y="3212600"/>
            <a:ext cx="7524701" cy="2948883"/>
          </a:xfrm>
        </p:spPr>
        <p:txBody>
          <a:bodyPr>
            <a:normAutofit/>
          </a:bodyPr>
          <a:lstStyle/>
          <a:p>
            <a:r>
              <a:rPr lang="en-IN" sz="2000" b="1" dirty="0">
                <a:solidFill>
                  <a:schemeClr val="bg2"/>
                </a:solidFill>
              </a:rPr>
              <a:t>STUDENT NAME : </a:t>
            </a:r>
            <a:r>
              <a:rPr lang="en-IN" sz="2000" b="1" dirty="0" err="1">
                <a:solidFill>
                  <a:schemeClr val="bg2"/>
                </a:solidFill>
              </a:rPr>
              <a:t>M.Keerthika</a:t>
            </a:r>
            <a:r>
              <a:rPr lang="en-IN" sz="2000" b="1" dirty="0">
                <a:solidFill>
                  <a:schemeClr val="bg2"/>
                </a:solidFill>
              </a:rPr>
              <a:t> </a:t>
            </a:r>
          </a:p>
          <a:p>
            <a:r>
              <a:rPr lang="en-IN" sz="2000" b="1" dirty="0">
                <a:solidFill>
                  <a:schemeClr val="bg2"/>
                </a:solidFill>
              </a:rPr>
              <a:t>Register Number : 422200494</a:t>
            </a:r>
          </a:p>
          <a:p>
            <a:r>
              <a:rPr lang="en-IN" sz="2000" b="1" dirty="0">
                <a:solidFill>
                  <a:schemeClr val="bg2"/>
                </a:solidFill>
              </a:rPr>
              <a:t>Nm id : EE47F7B9E05846291A149E89771DBDD1</a:t>
            </a:r>
          </a:p>
          <a:p>
            <a:r>
              <a:rPr lang="en-IN" sz="2000" b="1" dirty="0">
                <a:solidFill>
                  <a:schemeClr val="bg2"/>
                </a:solidFill>
              </a:rPr>
              <a:t>Department : </a:t>
            </a:r>
            <a:r>
              <a:rPr lang="en-IN" sz="2000" b="1" dirty="0" err="1">
                <a:solidFill>
                  <a:schemeClr val="bg2"/>
                </a:solidFill>
              </a:rPr>
              <a:t>B.com</a:t>
            </a:r>
            <a:r>
              <a:rPr lang="en-IN" sz="2000" b="1" dirty="0">
                <a:solidFill>
                  <a:schemeClr val="bg2"/>
                </a:solidFill>
              </a:rPr>
              <a:t>( Ism)</a:t>
            </a:r>
          </a:p>
          <a:p>
            <a:r>
              <a:rPr lang="en-IN" sz="2000" b="1" dirty="0">
                <a:solidFill>
                  <a:schemeClr val="bg2"/>
                </a:solidFill>
              </a:rPr>
              <a:t>College : </a:t>
            </a:r>
            <a:r>
              <a:rPr lang="en-IN" sz="2000" b="1" dirty="0" err="1">
                <a:solidFill>
                  <a:schemeClr val="bg2"/>
                </a:solidFill>
              </a:rPr>
              <a:t>Valliammal</a:t>
            </a:r>
            <a:r>
              <a:rPr lang="en-IN" sz="2000" b="1" dirty="0">
                <a:solidFill>
                  <a:schemeClr val="bg2"/>
                </a:solidFill>
              </a:rPr>
              <a:t> College for women</a:t>
            </a: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AC15-A318-2964-58DB-15F55689423B}"/>
              </a:ext>
            </a:extLst>
          </p:cNvPr>
          <p:cNvSpPr>
            <a:spLocks noGrp="1"/>
          </p:cNvSpPr>
          <p:nvPr>
            <p:ph type="title"/>
          </p:nvPr>
        </p:nvSpPr>
        <p:spPr>
          <a:xfrm>
            <a:off x="1154954" y="2375296"/>
            <a:ext cx="3649218" cy="1535907"/>
          </a:xfrm>
        </p:spPr>
        <p:txBody>
          <a:bodyPr/>
          <a:lstStyle/>
          <a:p>
            <a:r>
              <a:rPr lang="en-IN" sz="3600" b="1" dirty="0"/>
              <a:t>MODELING</a:t>
            </a:r>
            <a:endParaRPr lang="en-US" sz="3600" b="1" dirty="0"/>
          </a:p>
        </p:txBody>
      </p:sp>
      <p:sp>
        <p:nvSpPr>
          <p:cNvPr id="3" name="Content Placeholder 2">
            <a:extLst>
              <a:ext uri="{FF2B5EF4-FFF2-40B4-BE49-F238E27FC236}">
                <a16:creationId xmlns:a16="http://schemas.microsoft.com/office/drawing/2014/main" id="{5F3D0B0D-DC91-BA25-FA4A-4D93CF7A0B7B}"/>
              </a:ext>
            </a:extLst>
          </p:cNvPr>
          <p:cNvSpPr>
            <a:spLocks noGrp="1"/>
          </p:cNvSpPr>
          <p:nvPr>
            <p:ph idx="1"/>
          </p:nvPr>
        </p:nvSpPr>
        <p:spPr>
          <a:xfrm>
            <a:off x="6546520" y="1331714"/>
            <a:ext cx="5190066" cy="4572000"/>
          </a:xfrm>
        </p:spPr>
        <p:txBody>
          <a:bodyPr>
            <a:normAutofit lnSpcReduction="10000"/>
          </a:bodyPr>
          <a:lstStyle/>
          <a:p>
            <a:r>
              <a:rPr lang="en-IN" sz="2800" b="1" dirty="0"/>
              <a:t>DATA COLLECTION</a:t>
            </a:r>
            <a:r>
              <a:rPr lang="en-IN" sz="2400" b="1" dirty="0"/>
              <a:t>
NAN MUDHALVAN
EDUNET DASHBOARD
</a:t>
            </a:r>
            <a:r>
              <a:rPr lang="en-IN" sz="2800" b="1" dirty="0"/>
              <a:t>FEATURE SELECTION</a:t>
            </a:r>
            <a:r>
              <a:rPr lang="en-IN" sz="2400" b="1" dirty="0"/>
              <a:t>
26 FEATURES
9 FEATURES
</a:t>
            </a:r>
            <a:r>
              <a:rPr lang="en-IN" sz="2800" b="1" dirty="0"/>
              <a:t>DATA CLEANING</a:t>
            </a:r>
            <a:r>
              <a:rPr lang="en-IN" sz="2400" b="1" dirty="0"/>
              <a:t>
COLOUR BLANK VALUES
FILTER-REMOVE BLANK</a:t>
            </a:r>
            <a:endParaRPr lang="en-US" sz="2400" b="1" dirty="0"/>
          </a:p>
        </p:txBody>
      </p:sp>
    </p:spTree>
    <p:extLst>
      <p:ext uri="{BB962C8B-B14F-4D97-AF65-F5344CB8AC3E}">
        <p14:creationId xmlns:p14="http://schemas.microsoft.com/office/powerpoint/2010/main" val="174480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8D63A68-7B28-BD2A-3724-3FD76789AA53}"/>
              </a:ext>
            </a:extLst>
          </p:cNvPr>
          <p:cNvSpPr>
            <a:spLocks noGrp="1"/>
          </p:cNvSpPr>
          <p:nvPr>
            <p:ph type="subTitle" idx="1"/>
          </p:nvPr>
        </p:nvSpPr>
        <p:spPr>
          <a:xfrm>
            <a:off x="2375297" y="616144"/>
            <a:ext cx="8016082" cy="7652746"/>
          </a:xfrm>
        </p:spPr>
        <p:txBody>
          <a:bodyPr>
            <a:noAutofit/>
          </a:bodyPr>
          <a:lstStyle/>
          <a:p>
            <a:r>
              <a:rPr lang="en-IN" sz="2800" b="1" dirty="0">
                <a:solidFill>
                  <a:schemeClr val="bg1"/>
                </a:solidFill>
              </a:rPr>
              <a:t>.SALARY LEVEL
</a:t>
            </a:r>
            <a:r>
              <a:rPr lang="en-IN" sz="2000" b="1" dirty="0">
                <a:solidFill>
                  <a:schemeClr val="bg1"/>
                </a:solidFill>
              </a:rPr>
              <a:t>.VERY HIGH
.HIGH
.MEDIUM
.LOW
</a:t>
            </a:r>
            <a:r>
              <a:rPr lang="en-IN" sz="2800" b="1" dirty="0">
                <a:solidFill>
                  <a:schemeClr val="bg1"/>
                </a:solidFill>
              </a:rPr>
              <a:t>.PIVOT TABLE</a:t>
            </a:r>
            <a:r>
              <a:rPr lang="en-IN" sz="2000" b="1" dirty="0">
                <a:solidFill>
                  <a:schemeClr val="bg1"/>
                </a:solidFill>
              </a:rPr>
              <a:t>
.EMPLOYEE ID
.NAME
.GENDER
.SALARY
.SALARY LEVEL
.START DATE
.EMPLOYEE TYPE</a:t>
            </a:r>
            <a:endParaRPr lang="en-US" sz="2000" b="1" dirty="0">
              <a:solidFill>
                <a:schemeClr val="bg1"/>
              </a:solidFill>
            </a:endParaRPr>
          </a:p>
        </p:txBody>
      </p:sp>
    </p:spTree>
    <p:extLst>
      <p:ext uri="{BB962C8B-B14F-4D97-AF65-F5344CB8AC3E}">
        <p14:creationId xmlns:p14="http://schemas.microsoft.com/office/powerpoint/2010/main" val="133269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4D757-2EC3-4A9B-5B15-6A8F47A44DE1}"/>
              </a:ext>
            </a:extLst>
          </p:cNvPr>
          <p:cNvSpPr>
            <a:spLocks noGrp="1"/>
          </p:cNvSpPr>
          <p:nvPr>
            <p:ph type="subTitle" idx="1"/>
          </p:nvPr>
        </p:nvSpPr>
        <p:spPr>
          <a:xfrm>
            <a:off x="2160985" y="910828"/>
            <a:ext cx="8215312" cy="5750719"/>
          </a:xfrm>
        </p:spPr>
        <p:txBody>
          <a:bodyPr>
            <a:noAutofit/>
          </a:bodyPr>
          <a:lstStyle/>
          <a:p>
            <a:r>
              <a:rPr lang="en-IN" sz="2800" b="1" dirty="0">
                <a:solidFill>
                  <a:schemeClr val="bg1"/>
                </a:solidFill>
              </a:rPr>
              <a:t>.CHART
</a:t>
            </a:r>
            <a:r>
              <a:rPr lang="en-IN" sz="2400" b="1" dirty="0">
                <a:solidFill>
                  <a:schemeClr val="bg1"/>
                </a:solidFill>
              </a:rPr>
              <a:t>.EMPLOYEE ID
.NAME
.GENDER
.SALARY
.SALARY LEVEL
.START DATE
.EMPLOYEE TYPE
.DATA VISUALIZATION</a:t>
            </a:r>
            <a:endParaRPr lang="en-US" sz="2400" b="1" dirty="0">
              <a:solidFill>
                <a:schemeClr val="bg1"/>
              </a:solidFill>
            </a:endParaRPr>
          </a:p>
        </p:txBody>
      </p:sp>
    </p:spTree>
    <p:extLst>
      <p:ext uri="{BB962C8B-B14F-4D97-AF65-F5344CB8AC3E}">
        <p14:creationId xmlns:p14="http://schemas.microsoft.com/office/powerpoint/2010/main" val="431281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1388-F460-4E44-D35D-E7D4161900A9}"/>
              </a:ext>
            </a:extLst>
          </p:cNvPr>
          <p:cNvSpPr>
            <a:spLocks noGrp="1"/>
          </p:cNvSpPr>
          <p:nvPr>
            <p:ph type="ctrTitle"/>
          </p:nvPr>
        </p:nvSpPr>
        <p:spPr>
          <a:xfrm>
            <a:off x="4625578" y="-486039"/>
            <a:ext cx="6523037" cy="1932647"/>
          </a:xfrm>
        </p:spPr>
        <p:txBody>
          <a:bodyPr/>
          <a:lstStyle/>
          <a:p>
            <a:r>
              <a:rPr lang="en-IN" sz="4400" b="1" dirty="0"/>
              <a:t>RESULT </a:t>
            </a:r>
            <a:endParaRPr lang="en-US" sz="4400" b="1" dirty="0"/>
          </a:p>
        </p:txBody>
      </p:sp>
      <p:pic>
        <p:nvPicPr>
          <p:cNvPr id="4" name="Picture 3">
            <a:extLst>
              <a:ext uri="{FF2B5EF4-FFF2-40B4-BE49-F238E27FC236}">
                <a16:creationId xmlns:a16="http://schemas.microsoft.com/office/drawing/2014/main" id="{1D36A40B-5AB0-B415-D403-E184FB76C496}"/>
              </a:ext>
            </a:extLst>
          </p:cNvPr>
          <p:cNvPicPr>
            <a:picLocks noChangeAspect="1"/>
          </p:cNvPicPr>
          <p:nvPr/>
        </p:nvPicPr>
        <p:blipFill>
          <a:blip r:embed="rId2"/>
          <a:stretch>
            <a:fillRect/>
          </a:stretch>
        </p:blipFill>
        <p:spPr>
          <a:xfrm>
            <a:off x="1750219" y="1643063"/>
            <a:ext cx="8845157" cy="4536282"/>
          </a:xfrm>
          <a:prstGeom prst="rect">
            <a:avLst/>
          </a:prstGeom>
        </p:spPr>
      </p:pic>
    </p:spTree>
    <p:extLst>
      <p:ext uri="{BB962C8B-B14F-4D97-AF65-F5344CB8AC3E}">
        <p14:creationId xmlns:p14="http://schemas.microsoft.com/office/powerpoint/2010/main" val="400138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A025-3658-F535-4C27-CB2CD6F84A83}"/>
              </a:ext>
            </a:extLst>
          </p:cNvPr>
          <p:cNvSpPr>
            <a:spLocks noGrp="1"/>
          </p:cNvSpPr>
          <p:nvPr>
            <p:ph type="title"/>
          </p:nvPr>
        </p:nvSpPr>
        <p:spPr>
          <a:xfrm>
            <a:off x="4226767" y="1027246"/>
            <a:ext cx="8761413" cy="706964"/>
          </a:xfrm>
        </p:spPr>
        <p:txBody>
          <a:bodyPr/>
          <a:lstStyle/>
          <a:p>
            <a:r>
              <a:rPr lang="en-IN" b="1" dirty="0"/>
              <a:t>CONCLUSION</a:t>
            </a:r>
            <a:endParaRPr lang="en-US" b="1" dirty="0"/>
          </a:p>
        </p:txBody>
      </p:sp>
      <p:sp>
        <p:nvSpPr>
          <p:cNvPr id="3" name="Content Placeholder 2">
            <a:extLst>
              <a:ext uri="{FF2B5EF4-FFF2-40B4-BE49-F238E27FC236}">
                <a16:creationId xmlns:a16="http://schemas.microsoft.com/office/drawing/2014/main" id="{CEAB136B-3236-0BFB-6D43-22075E193766}"/>
              </a:ext>
            </a:extLst>
          </p:cNvPr>
          <p:cNvSpPr>
            <a:spLocks noGrp="1"/>
          </p:cNvSpPr>
          <p:nvPr>
            <p:ph idx="1"/>
          </p:nvPr>
        </p:nvSpPr>
        <p:spPr>
          <a:xfrm>
            <a:off x="1976232" y="3071644"/>
            <a:ext cx="8825659" cy="3416300"/>
          </a:xfrm>
        </p:spPr>
        <p:txBody>
          <a:bodyPr>
            <a:normAutofit/>
          </a:bodyPr>
          <a:lstStyle/>
          <a:p>
            <a:r>
              <a:rPr lang="en-IN" sz="2800" b="1" dirty="0"/>
              <a:t> </a:t>
            </a:r>
            <a:r>
              <a:rPr lang="en-IN" sz="3200" b="1" dirty="0"/>
              <a:t>WHILE COMPARING THE SALARY LEVEL OF THE EMPLOYEE THE EMPLOYEES ARE GETTING THEIR SALARYACCORDING TO THEIR EMPLOYEE TYPE AND START DATE.</a:t>
            </a:r>
            <a:endParaRPr lang="en-US" sz="3200" b="1" dirty="0"/>
          </a:p>
        </p:txBody>
      </p:sp>
    </p:spTree>
    <p:extLst>
      <p:ext uri="{BB962C8B-B14F-4D97-AF65-F5344CB8AC3E}">
        <p14:creationId xmlns:p14="http://schemas.microsoft.com/office/powerpoint/2010/main" val="191137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2652-BE1E-0232-4669-39E00D818746}"/>
              </a:ext>
            </a:extLst>
          </p:cNvPr>
          <p:cNvSpPr>
            <a:spLocks noGrp="1"/>
          </p:cNvSpPr>
          <p:nvPr>
            <p:ph type="title"/>
          </p:nvPr>
        </p:nvSpPr>
        <p:spPr>
          <a:xfrm>
            <a:off x="3816000" y="838200"/>
            <a:ext cx="8761413" cy="706964"/>
          </a:xfrm>
        </p:spPr>
        <p:txBody>
          <a:bodyPr/>
          <a:lstStyle/>
          <a:p>
            <a:r>
              <a:rPr lang="en-IN" sz="4000" b="1" dirty="0"/>
              <a:t>PROJECT</a:t>
            </a:r>
            <a:r>
              <a:rPr lang="en-IN" sz="4000" dirty="0"/>
              <a:t> </a:t>
            </a:r>
            <a:r>
              <a:rPr lang="en-IN" sz="4000" b="1" dirty="0"/>
              <a:t>TITTLE</a:t>
            </a:r>
            <a:endParaRPr lang="en-US" sz="4000" b="1" dirty="0"/>
          </a:p>
        </p:txBody>
      </p:sp>
      <p:sp>
        <p:nvSpPr>
          <p:cNvPr id="3" name="Content Placeholder 2">
            <a:extLst>
              <a:ext uri="{FF2B5EF4-FFF2-40B4-BE49-F238E27FC236}">
                <a16:creationId xmlns:a16="http://schemas.microsoft.com/office/drawing/2014/main" id="{B14510E8-56EE-175F-960C-A1424A3EA697}"/>
              </a:ext>
            </a:extLst>
          </p:cNvPr>
          <p:cNvSpPr>
            <a:spLocks noGrp="1"/>
          </p:cNvSpPr>
          <p:nvPr>
            <p:ph idx="1"/>
          </p:nvPr>
        </p:nvSpPr>
        <p:spPr>
          <a:xfrm>
            <a:off x="1803797" y="3070293"/>
            <a:ext cx="7840266" cy="1501707"/>
          </a:xfrm>
        </p:spPr>
        <p:txBody>
          <a:bodyPr anchor="b"/>
          <a:lstStyle/>
          <a:p>
            <a:pPr lvl="1" algn="ctr"/>
            <a:r>
              <a:rPr lang="en-IN" sz="3000" b="1" dirty="0"/>
              <a:t>EMPLOYEE</a:t>
            </a:r>
            <a:r>
              <a:rPr lang="en-IN" dirty="0"/>
              <a:t> </a:t>
            </a:r>
            <a:r>
              <a:rPr lang="en-IN" sz="3000" b="1" dirty="0"/>
              <a:t>PERFORMANCE</a:t>
            </a:r>
            <a:r>
              <a:rPr lang="en-IN" dirty="0"/>
              <a:t> </a:t>
            </a:r>
            <a:r>
              <a:rPr lang="en-IN" sz="3000" b="1" dirty="0"/>
              <a:t>ANALYSIS</a:t>
            </a:r>
            <a:r>
              <a:rPr lang="en-IN" dirty="0"/>
              <a:t> </a:t>
            </a:r>
            <a:r>
              <a:rPr lang="en-IN" sz="3000" b="1" dirty="0"/>
              <a:t>USING</a:t>
            </a:r>
            <a:r>
              <a:rPr lang="en-IN" dirty="0"/>
              <a:t> </a:t>
            </a:r>
            <a:r>
              <a:rPr lang="en-IN" sz="3000" b="1" dirty="0"/>
              <a:t>EXCEL</a:t>
            </a:r>
            <a:endParaRPr lang="en-US" sz="3000" b="1" dirty="0"/>
          </a:p>
        </p:txBody>
      </p:sp>
    </p:spTree>
    <p:extLst>
      <p:ext uri="{BB962C8B-B14F-4D97-AF65-F5344CB8AC3E}">
        <p14:creationId xmlns:p14="http://schemas.microsoft.com/office/powerpoint/2010/main" val="419632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87C17-78EA-FC94-E272-321A4CCDD5D7}"/>
              </a:ext>
            </a:extLst>
          </p:cNvPr>
          <p:cNvSpPr>
            <a:spLocks noGrp="1"/>
          </p:cNvSpPr>
          <p:nvPr>
            <p:ph type="title"/>
          </p:nvPr>
        </p:nvSpPr>
        <p:spPr>
          <a:xfrm>
            <a:off x="4423220" y="1009387"/>
            <a:ext cx="8761413" cy="706964"/>
          </a:xfrm>
        </p:spPr>
        <p:txBody>
          <a:bodyPr/>
          <a:lstStyle/>
          <a:p>
            <a:r>
              <a:rPr lang="en-IN" sz="4000" b="1" dirty="0"/>
              <a:t>AGENDA</a:t>
            </a:r>
            <a:endParaRPr lang="en-US" sz="4000" b="1" dirty="0"/>
          </a:p>
        </p:txBody>
      </p:sp>
      <p:sp>
        <p:nvSpPr>
          <p:cNvPr id="3" name="Content Placeholder 2">
            <a:extLst>
              <a:ext uri="{FF2B5EF4-FFF2-40B4-BE49-F238E27FC236}">
                <a16:creationId xmlns:a16="http://schemas.microsoft.com/office/drawing/2014/main" id="{B106BC95-22A9-B4B0-2AF1-6334816FC995}"/>
              </a:ext>
            </a:extLst>
          </p:cNvPr>
          <p:cNvSpPr>
            <a:spLocks noGrp="1"/>
          </p:cNvSpPr>
          <p:nvPr>
            <p:ph idx="1"/>
          </p:nvPr>
        </p:nvSpPr>
        <p:spPr>
          <a:xfrm>
            <a:off x="982266" y="2325851"/>
            <a:ext cx="8929688" cy="7045524"/>
          </a:xfrm>
        </p:spPr>
        <p:txBody>
          <a:bodyPr>
            <a:normAutofit/>
          </a:bodyPr>
          <a:lstStyle/>
          <a:p>
            <a:r>
              <a:rPr lang="en-IN" sz="2000" b="1" dirty="0"/>
              <a:t>PROBLEM</a:t>
            </a:r>
            <a:r>
              <a:rPr lang="en-IN" sz="3600" dirty="0"/>
              <a:t> </a:t>
            </a:r>
            <a:r>
              <a:rPr lang="en-IN" sz="2000" b="1" dirty="0"/>
              <a:t>STATEMENT</a:t>
            </a:r>
            <a:r>
              <a:rPr lang="en-IN" sz="3600" dirty="0"/>
              <a:t>
</a:t>
            </a:r>
            <a:r>
              <a:rPr lang="en-IN" sz="2000" b="1" dirty="0"/>
              <a:t>PROJECT</a:t>
            </a:r>
            <a:r>
              <a:rPr lang="en-IN" sz="2000" dirty="0"/>
              <a:t> </a:t>
            </a:r>
            <a:r>
              <a:rPr lang="en-IN" sz="2000" b="1" dirty="0"/>
              <a:t>OVERVIEW</a:t>
            </a:r>
            <a:r>
              <a:rPr lang="en-IN" sz="2000" dirty="0"/>
              <a:t>
 </a:t>
            </a:r>
            <a:r>
              <a:rPr lang="en-IN" sz="2000" b="1" dirty="0"/>
              <a:t>END</a:t>
            </a:r>
            <a:r>
              <a:rPr lang="en-IN" sz="2000" dirty="0"/>
              <a:t> </a:t>
            </a:r>
            <a:r>
              <a:rPr lang="en-IN" sz="2000" b="1" dirty="0"/>
              <a:t>USERS</a:t>
            </a:r>
            <a:r>
              <a:rPr lang="en-IN" sz="2000" dirty="0"/>
              <a:t>
</a:t>
            </a:r>
            <a:r>
              <a:rPr lang="en-IN" sz="2000" b="1" dirty="0"/>
              <a:t>OUR</a:t>
            </a:r>
            <a:r>
              <a:rPr lang="en-IN" sz="2000" dirty="0"/>
              <a:t> </a:t>
            </a:r>
            <a:r>
              <a:rPr lang="en-IN" sz="2000" b="1" dirty="0"/>
              <a:t>SOLUTION</a:t>
            </a:r>
            <a:r>
              <a:rPr lang="en-IN" sz="2000" dirty="0"/>
              <a:t> </a:t>
            </a:r>
            <a:r>
              <a:rPr lang="en-IN" sz="2000" b="1" dirty="0"/>
              <a:t>AND</a:t>
            </a:r>
            <a:r>
              <a:rPr lang="en-IN" sz="2000" dirty="0"/>
              <a:t> </a:t>
            </a:r>
            <a:r>
              <a:rPr lang="en-IN" sz="2000" b="1" dirty="0"/>
              <a:t>PROPOSITION</a:t>
            </a:r>
            <a:r>
              <a:rPr lang="en-IN" sz="2000" dirty="0"/>
              <a:t>
</a:t>
            </a:r>
            <a:r>
              <a:rPr lang="en-IN" sz="2000" b="1" dirty="0"/>
              <a:t>DATA</a:t>
            </a:r>
            <a:r>
              <a:rPr lang="en-IN" sz="2000" dirty="0"/>
              <a:t> </a:t>
            </a:r>
            <a:r>
              <a:rPr lang="en-IN" sz="2000" b="1" dirty="0"/>
              <a:t>DESCRIPTION</a:t>
            </a:r>
            <a:r>
              <a:rPr lang="en-IN" sz="2000" dirty="0"/>
              <a:t>
 </a:t>
            </a:r>
            <a:r>
              <a:rPr lang="en-IN" sz="2000" b="1" dirty="0"/>
              <a:t>MODELING</a:t>
            </a:r>
            <a:r>
              <a:rPr lang="en-IN" sz="2000" dirty="0"/>
              <a:t> </a:t>
            </a:r>
            <a:r>
              <a:rPr lang="en-IN" sz="2000" b="1" dirty="0"/>
              <a:t>APPROACH </a:t>
            </a:r>
            <a:r>
              <a:rPr lang="en-IN" sz="2000" dirty="0"/>
              <a:t>
</a:t>
            </a:r>
            <a:r>
              <a:rPr lang="en-IN" sz="2000" b="1" dirty="0"/>
              <a:t>RESULTS</a:t>
            </a:r>
            <a:r>
              <a:rPr lang="en-IN" sz="2000" dirty="0"/>
              <a:t> </a:t>
            </a:r>
            <a:r>
              <a:rPr lang="en-IN" sz="2000" b="1" dirty="0"/>
              <a:t>AND</a:t>
            </a:r>
            <a:r>
              <a:rPr lang="en-IN" sz="2000" dirty="0"/>
              <a:t> </a:t>
            </a:r>
            <a:r>
              <a:rPr lang="en-IN" sz="2000" b="1" dirty="0"/>
              <a:t>DISCUSSION</a:t>
            </a:r>
            <a:r>
              <a:rPr lang="en-IN" sz="2000" dirty="0"/>
              <a:t>
</a:t>
            </a:r>
            <a:r>
              <a:rPr lang="en-IN" sz="2000" b="1" dirty="0"/>
              <a:t>CONCLUSION</a:t>
            </a:r>
            <a:endParaRPr lang="en-US" sz="2000" b="1" dirty="0"/>
          </a:p>
        </p:txBody>
      </p:sp>
    </p:spTree>
    <p:extLst>
      <p:ext uri="{BB962C8B-B14F-4D97-AF65-F5344CB8AC3E}">
        <p14:creationId xmlns:p14="http://schemas.microsoft.com/office/powerpoint/2010/main" val="344037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CD25-A0C7-8B27-A91E-9D04E683C03D}"/>
              </a:ext>
            </a:extLst>
          </p:cNvPr>
          <p:cNvSpPr>
            <a:spLocks noGrp="1"/>
          </p:cNvSpPr>
          <p:nvPr>
            <p:ph type="title"/>
          </p:nvPr>
        </p:nvSpPr>
        <p:spPr>
          <a:xfrm>
            <a:off x="1154955" y="2268141"/>
            <a:ext cx="2774108" cy="1535905"/>
          </a:xfrm>
        </p:spPr>
        <p:txBody>
          <a:bodyPr/>
          <a:lstStyle/>
          <a:p>
            <a:r>
              <a:rPr lang="en-IN" sz="3600" b="1" dirty="0"/>
              <a:t>PROBLEM</a:t>
            </a:r>
            <a:r>
              <a:rPr lang="en-IN" sz="3600" dirty="0"/>
              <a:t> </a:t>
            </a:r>
            <a:r>
              <a:rPr lang="en-IN" sz="3600" b="1" dirty="0"/>
              <a:t>STATEMENT</a:t>
            </a:r>
            <a:endParaRPr lang="en-US" sz="3600" b="1" dirty="0"/>
          </a:p>
        </p:txBody>
      </p:sp>
      <p:sp>
        <p:nvSpPr>
          <p:cNvPr id="3" name="Content Placeholder 2">
            <a:extLst>
              <a:ext uri="{FF2B5EF4-FFF2-40B4-BE49-F238E27FC236}">
                <a16:creationId xmlns:a16="http://schemas.microsoft.com/office/drawing/2014/main" id="{C6691959-8A35-EE9C-8758-33E277EAB75C}"/>
              </a:ext>
            </a:extLst>
          </p:cNvPr>
          <p:cNvSpPr>
            <a:spLocks noGrp="1"/>
          </p:cNvSpPr>
          <p:nvPr>
            <p:ph idx="1"/>
          </p:nvPr>
        </p:nvSpPr>
        <p:spPr/>
        <p:txBody>
          <a:bodyPr>
            <a:noAutofit/>
          </a:bodyPr>
          <a:lstStyle/>
          <a:p>
            <a:r>
              <a:rPr lang="en-IN" sz="2400" b="1" dirty="0"/>
              <a:t>ANALYSING</a:t>
            </a:r>
            <a:r>
              <a:rPr lang="en-IN" sz="2400" dirty="0"/>
              <a:t> </a:t>
            </a:r>
            <a:r>
              <a:rPr lang="en-IN" sz="2400" b="1" dirty="0"/>
              <a:t>EMPLOYEE</a:t>
            </a:r>
            <a:r>
              <a:rPr lang="en-IN" sz="2400" dirty="0"/>
              <a:t> </a:t>
            </a:r>
            <a:r>
              <a:rPr lang="en-IN" sz="2400" b="1" dirty="0"/>
              <a:t>PERFORMANCE</a:t>
            </a:r>
            <a:r>
              <a:rPr lang="en-IN" sz="2400" dirty="0"/>
              <a:t> </a:t>
            </a:r>
            <a:r>
              <a:rPr lang="en-IN" sz="2400" b="1" dirty="0"/>
              <a:t>ENABLES</a:t>
            </a:r>
            <a:r>
              <a:rPr lang="en-IN" sz="2400" dirty="0"/>
              <a:t> </a:t>
            </a:r>
            <a:r>
              <a:rPr lang="en-IN" sz="2400" b="1" dirty="0"/>
              <a:t>ORGANIZATIONS</a:t>
            </a:r>
            <a:r>
              <a:rPr lang="en-IN" sz="2400" dirty="0"/>
              <a:t> </a:t>
            </a:r>
            <a:r>
              <a:rPr lang="en-IN" sz="2400" b="1" dirty="0"/>
              <a:t>TO</a:t>
            </a:r>
            <a:r>
              <a:rPr lang="en-IN" sz="2400" dirty="0"/>
              <a:t> </a:t>
            </a:r>
            <a:r>
              <a:rPr lang="en-IN" sz="2400" b="1" dirty="0"/>
              <a:t>OPTIMIZE</a:t>
            </a:r>
            <a:r>
              <a:rPr lang="en-IN" sz="2400" dirty="0"/>
              <a:t> </a:t>
            </a:r>
            <a:r>
              <a:rPr lang="en-IN" sz="2400" b="1" dirty="0"/>
              <a:t>PRODUCTIVITY</a:t>
            </a:r>
            <a:r>
              <a:rPr lang="en-IN" sz="2400" dirty="0"/>
              <a:t> </a:t>
            </a:r>
            <a:r>
              <a:rPr lang="en-IN" sz="2400" b="1" dirty="0"/>
              <a:t>BY</a:t>
            </a:r>
            <a:r>
              <a:rPr lang="en-IN" sz="2400" dirty="0"/>
              <a:t> </a:t>
            </a:r>
            <a:r>
              <a:rPr lang="en-IN" sz="2400" b="1" dirty="0"/>
              <a:t>ENSURING</a:t>
            </a:r>
            <a:r>
              <a:rPr lang="en-IN" sz="2400" dirty="0"/>
              <a:t> </a:t>
            </a:r>
            <a:r>
              <a:rPr lang="en-IN" sz="2400" b="1" dirty="0"/>
              <a:t>THAT</a:t>
            </a:r>
            <a:r>
              <a:rPr lang="en-IN" sz="2400" dirty="0"/>
              <a:t> </a:t>
            </a:r>
            <a:r>
              <a:rPr lang="en-IN" sz="2400" b="1" dirty="0"/>
              <a:t>EMPLOYEES</a:t>
            </a:r>
            <a:r>
              <a:rPr lang="en-IN" sz="2400" dirty="0"/>
              <a:t> </a:t>
            </a:r>
            <a:r>
              <a:rPr lang="en-IN" sz="2400" b="1" dirty="0"/>
              <a:t>ARE</a:t>
            </a:r>
            <a:r>
              <a:rPr lang="en-IN" sz="2400" dirty="0"/>
              <a:t> </a:t>
            </a:r>
            <a:r>
              <a:rPr lang="en-IN" sz="2400" b="1" dirty="0"/>
              <a:t>WORKING</a:t>
            </a:r>
            <a:r>
              <a:rPr lang="en-IN" sz="2400" dirty="0"/>
              <a:t> </a:t>
            </a:r>
            <a:r>
              <a:rPr lang="en-IN" sz="2400" b="1" dirty="0"/>
              <a:t>EFFICIENTLY</a:t>
            </a:r>
            <a:r>
              <a:rPr lang="en-IN" sz="2400" dirty="0"/>
              <a:t> </a:t>
            </a:r>
            <a:r>
              <a:rPr lang="en-IN" sz="2400" b="1" dirty="0"/>
              <a:t>AND</a:t>
            </a:r>
            <a:r>
              <a:rPr lang="en-IN" sz="2400" dirty="0"/>
              <a:t> </a:t>
            </a:r>
            <a:r>
              <a:rPr lang="en-IN" sz="2400" b="1" dirty="0"/>
              <a:t>EFFECTIVELY</a:t>
            </a:r>
            <a:r>
              <a:rPr lang="en-IN" sz="2400" dirty="0"/>
              <a:t> </a:t>
            </a:r>
            <a:r>
              <a:rPr lang="en-IN" sz="2400" b="1" dirty="0"/>
              <a:t>TOWARDS</a:t>
            </a:r>
            <a:r>
              <a:rPr lang="en-IN" sz="2400" dirty="0"/>
              <a:t> </a:t>
            </a:r>
            <a:r>
              <a:rPr lang="en-IN" sz="2400" b="1" dirty="0"/>
              <a:t>THEIR</a:t>
            </a:r>
            <a:r>
              <a:rPr lang="en-IN" sz="2400" dirty="0"/>
              <a:t> </a:t>
            </a:r>
            <a:r>
              <a:rPr lang="en-IN" sz="2400" b="1" dirty="0"/>
              <a:t>GOALS</a:t>
            </a:r>
            <a:r>
              <a:rPr lang="en-IN" sz="2400" dirty="0"/>
              <a:t>.</a:t>
            </a:r>
            <a:endParaRPr lang="en-US" sz="2400" dirty="0"/>
          </a:p>
        </p:txBody>
      </p:sp>
    </p:spTree>
    <p:extLst>
      <p:ext uri="{BB962C8B-B14F-4D97-AF65-F5344CB8AC3E}">
        <p14:creationId xmlns:p14="http://schemas.microsoft.com/office/powerpoint/2010/main" val="1760659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E8D6-3F45-FA8B-4186-C5B173FDD227}"/>
              </a:ext>
            </a:extLst>
          </p:cNvPr>
          <p:cNvSpPr>
            <a:spLocks noGrp="1"/>
          </p:cNvSpPr>
          <p:nvPr>
            <p:ph type="title"/>
          </p:nvPr>
        </p:nvSpPr>
        <p:spPr>
          <a:xfrm>
            <a:off x="3430587" y="1045105"/>
            <a:ext cx="8761413" cy="706964"/>
          </a:xfrm>
        </p:spPr>
        <p:txBody>
          <a:bodyPr/>
          <a:lstStyle/>
          <a:p>
            <a:r>
              <a:rPr lang="en-IN" b="1" dirty="0"/>
              <a:t>PROJECT</a:t>
            </a:r>
            <a:r>
              <a:rPr lang="en-IN" dirty="0"/>
              <a:t> </a:t>
            </a:r>
            <a:r>
              <a:rPr lang="en-IN" b="1" dirty="0"/>
              <a:t>OVERVIEW</a:t>
            </a:r>
            <a:endParaRPr lang="en-US" b="1" dirty="0"/>
          </a:p>
        </p:txBody>
      </p:sp>
      <p:sp>
        <p:nvSpPr>
          <p:cNvPr id="3" name="Content Placeholder 2">
            <a:extLst>
              <a:ext uri="{FF2B5EF4-FFF2-40B4-BE49-F238E27FC236}">
                <a16:creationId xmlns:a16="http://schemas.microsoft.com/office/drawing/2014/main" id="{6DEEE592-0B9D-E280-A389-79117A367609}"/>
              </a:ext>
            </a:extLst>
          </p:cNvPr>
          <p:cNvSpPr>
            <a:spLocks noGrp="1"/>
          </p:cNvSpPr>
          <p:nvPr>
            <p:ph idx="1"/>
          </p:nvPr>
        </p:nvSpPr>
        <p:spPr>
          <a:xfrm>
            <a:off x="1530000" y="2692797"/>
            <a:ext cx="8825659" cy="3416300"/>
          </a:xfrm>
        </p:spPr>
        <p:txBody>
          <a:bodyPr>
            <a:normAutofit/>
          </a:bodyPr>
          <a:lstStyle/>
          <a:p>
            <a:r>
              <a:rPr lang="en-IN" sz="2400" b="1" dirty="0"/>
              <a:t>ANALYZE THE SALARY OF THE EMPLOYEE BY CONSIDERING VARIOUS FACTORS LIKE GENDER, EMPLOYEE ID, START DATE, EMPLOYEE TYPE, DEPARTMENT ETC. DIFFERENT CATEGORIES OF EMPLOYEE SALARY LIKE VERY HIGH, HIGH, MEDIUM AND LOW.</a:t>
            </a:r>
            <a:endParaRPr lang="en-US" sz="2400" b="1" dirty="0"/>
          </a:p>
        </p:txBody>
      </p:sp>
    </p:spTree>
    <p:extLst>
      <p:ext uri="{BB962C8B-B14F-4D97-AF65-F5344CB8AC3E}">
        <p14:creationId xmlns:p14="http://schemas.microsoft.com/office/powerpoint/2010/main" val="111391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ACFB-6B58-CA78-1BD0-B956D19F96D7}"/>
              </a:ext>
            </a:extLst>
          </p:cNvPr>
          <p:cNvSpPr>
            <a:spLocks noGrp="1"/>
          </p:cNvSpPr>
          <p:nvPr>
            <p:ph type="ctrTitle"/>
          </p:nvPr>
        </p:nvSpPr>
        <p:spPr>
          <a:xfrm>
            <a:off x="2313727" y="0"/>
            <a:ext cx="8825658" cy="1329267"/>
          </a:xfrm>
        </p:spPr>
        <p:txBody>
          <a:bodyPr/>
          <a:lstStyle/>
          <a:p>
            <a:r>
              <a:rPr lang="en-IN" sz="4400" b="1" dirty="0"/>
              <a:t>WHO</a:t>
            </a:r>
            <a:r>
              <a:rPr lang="en-IN" sz="4400" dirty="0"/>
              <a:t> </a:t>
            </a:r>
            <a:r>
              <a:rPr lang="en-IN" sz="4400" b="1" dirty="0"/>
              <a:t>ARE</a:t>
            </a:r>
            <a:r>
              <a:rPr lang="en-IN" sz="4400" dirty="0"/>
              <a:t> </a:t>
            </a:r>
            <a:r>
              <a:rPr lang="en-IN" sz="4400" b="1" dirty="0"/>
              <a:t>THE</a:t>
            </a:r>
            <a:r>
              <a:rPr lang="en-IN" sz="4400" dirty="0"/>
              <a:t> </a:t>
            </a:r>
            <a:r>
              <a:rPr lang="en-IN" sz="4400" b="1" dirty="0"/>
              <a:t>END</a:t>
            </a:r>
            <a:r>
              <a:rPr lang="en-IN" sz="4400" dirty="0"/>
              <a:t> </a:t>
            </a:r>
            <a:r>
              <a:rPr lang="en-IN" sz="4400" b="1" dirty="0"/>
              <a:t>USERS?</a:t>
            </a:r>
            <a:endParaRPr lang="en-US" sz="4400" dirty="0"/>
          </a:p>
        </p:txBody>
      </p:sp>
      <p:pic>
        <p:nvPicPr>
          <p:cNvPr id="4" name="Picture 3">
            <a:extLst>
              <a:ext uri="{FF2B5EF4-FFF2-40B4-BE49-F238E27FC236}">
                <a16:creationId xmlns:a16="http://schemas.microsoft.com/office/drawing/2014/main" id="{ACF6EA19-1765-E8D4-C21A-ABCBB6E5F7DC}"/>
              </a:ext>
            </a:extLst>
          </p:cNvPr>
          <p:cNvPicPr>
            <a:picLocks noChangeAspect="1"/>
          </p:cNvPicPr>
          <p:nvPr/>
        </p:nvPicPr>
        <p:blipFill>
          <a:blip r:embed="rId2"/>
          <a:stretch>
            <a:fillRect/>
          </a:stretch>
        </p:blipFill>
        <p:spPr>
          <a:xfrm>
            <a:off x="1318244" y="1543209"/>
            <a:ext cx="9555511" cy="5314791"/>
          </a:xfrm>
          <a:prstGeom prst="rect">
            <a:avLst/>
          </a:prstGeom>
        </p:spPr>
      </p:pic>
    </p:spTree>
    <p:extLst>
      <p:ext uri="{BB962C8B-B14F-4D97-AF65-F5344CB8AC3E}">
        <p14:creationId xmlns:p14="http://schemas.microsoft.com/office/powerpoint/2010/main" val="141363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0613-6FA2-CF49-A78B-8861078C6061}"/>
              </a:ext>
            </a:extLst>
          </p:cNvPr>
          <p:cNvSpPr>
            <a:spLocks noGrp="1"/>
          </p:cNvSpPr>
          <p:nvPr>
            <p:ph type="title"/>
          </p:nvPr>
        </p:nvSpPr>
        <p:spPr/>
        <p:txBody>
          <a:bodyPr/>
          <a:lstStyle/>
          <a:p>
            <a:pPr algn="ctr"/>
            <a:r>
              <a:rPr lang="en-IN" sz="3600" b="1" dirty="0"/>
              <a:t>OUR SOLUTION AND IT’S VALUE PROPOSITION</a:t>
            </a:r>
            <a:endParaRPr lang="en-US" sz="3600" b="1" dirty="0"/>
          </a:p>
        </p:txBody>
      </p:sp>
      <p:sp>
        <p:nvSpPr>
          <p:cNvPr id="3" name="Content Placeholder 2">
            <a:extLst>
              <a:ext uri="{FF2B5EF4-FFF2-40B4-BE49-F238E27FC236}">
                <a16:creationId xmlns:a16="http://schemas.microsoft.com/office/drawing/2014/main" id="{9FFDA850-1815-96D5-8732-A620474BDB98}"/>
              </a:ext>
            </a:extLst>
          </p:cNvPr>
          <p:cNvSpPr>
            <a:spLocks noGrp="1"/>
          </p:cNvSpPr>
          <p:nvPr>
            <p:ph type="body" idx="1"/>
          </p:nvPr>
        </p:nvSpPr>
        <p:spPr>
          <a:xfrm>
            <a:off x="7511660" y="2848571"/>
            <a:ext cx="3132528" cy="1276945"/>
          </a:xfrm>
        </p:spPr>
        <p:txBody>
          <a:bodyPr>
            <a:normAutofit fontScale="25000" lnSpcReduction="20000"/>
          </a:bodyPr>
          <a:lstStyle/>
          <a:p>
            <a:r>
              <a:rPr lang="en-IN" sz="21600" b="1" dirty="0">
                <a:solidFill>
                  <a:schemeClr val="tx1"/>
                </a:solidFill>
              </a:rPr>
              <a:t>.</a:t>
            </a:r>
            <a:r>
              <a:rPr lang="en-IN" sz="11200" b="1" dirty="0">
                <a:solidFill>
                  <a:schemeClr val="tx1"/>
                </a:solidFill>
              </a:rPr>
              <a:t> CONDITIONAL</a:t>
            </a:r>
            <a:r>
              <a:rPr lang="en-IN" sz="2800" b="1" dirty="0">
                <a:solidFill>
                  <a:schemeClr val="tx1"/>
                </a:solidFill>
              </a:rPr>
              <a:t> </a:t>
            </a:r>
            <a:r>
              <a:rPr lang="en-IN" sz="11200" b="1" dirty="0">
                <a:solidFill>
                  <a:schemeClr val="tx1"/>
                </a:solidFill>
              </a:rPr>
              <a:t>FORMATTING</a:t>
            </a:r>
            <a:r>
              <a:rPr lang="en-IN" sz="2800" b="1" dirty="0">
                <a:solidFill>
                  <a:schemeClr val="tx1"/>
                </a:solidFill>
              </a:rPr>
              <a:t> – </a:t>
            </a:r>
            <a:r>
              <a:rPr lang="en-IN" sz="11200" b="1" dirty="0">
                <a:solidFill>
                  <a:schemeClr val="tx1"/>
                </a:solidFill>
              </a:rPr>
              <a:t>MISSING</a:t>
            </a:r>
            <a:r>
              <a:rPr lang="en-IN" sz="2800" b="1" dirty="0">
                <a:solidFill>
                  <a:schemeClr val="tx1"/>
                </a:solidFill>
              </a:rPr>
              <a:t>
</a:t>
            </a:r>
            <a:r>
              <a:rPr lang="en-IN" sz="11200" b="1" dirty="0">
                <a:solidFill>
                  <a:schemeClr val="tx1"/>
                </a:solidFill>
              </a:rPr>
              <a:t>•</a:t>
            </a:r>
            <a:r>
              <a:rPr lang="en-IN" sz="2800" b="1" dirty="0">
                <a:solidFill>
                  <a:schemeClr val="tx1"/>
                </a:solidFill>
              </a:rPr>
              <a:t> </a:t>
            </a:r>
            <a:r>
              <a:rPr lang="en-IN" sz="11200" b="1" dirty="0">
                <a:solidFill>
                  <a:schemeClr val="tx1"/>
                </a:solidFill>
              </a:rPr>
              <a:t>FILTER</a:t>
            </a:r>
            <a:r>
              <a:rPr lang="en-IN" sz="2800" b="1" dirty="0">
                <a:solidFill>
                  <a:schemeClr val="tx1"/>
                </a:solidFill>
              </a:rPr>
              <a:t> </a:t>
            </a:r>
            <a:r>
              <a:rPr lang="en-IN" sz="11200" b="1" dirty="0">
                <a:solidFill>
                  <a:schemeClr val="tx1"/>
                </a:solidFill>
              </a:rPr>
              <a:t>–</a:t>
            </a:r>
            <a:r>
              <a:rPr lang="en-IN" sz="2800" b="1" dirty="0">
                <a:solidFill>
                  <a:schemeClr val="tx1"/>
                </a:solidFill>
              </a:rPr>
              <a:t> </a:t>
            </a:r>
            <a:r>
              <a:rPr lang="en-IN" sz="11200" b="1" dirty="0">
                <a:solidFill>
                  <a:schemeClr val="tx1"/>
                </a:solidFill>
              </a:rPr>
              <a:t>REMOVE</a:t>
            </a:r>
            <a:r>
              <a:rPr lang="en-IN" sz="2800" b="1" dirty="0">
                <a:solidFill>
                  <a:schemeClr val="tx1"/>
                </a:solidFill>
              </a:rPr>
              <a:t>
</a:t>
            </a:r>
            <a:r>
              <a:rPr lang="en-IN" sz="11200" b="1" dirty="0">
                <a:solidFill>
                  <a:schemeClr val="tx1"/>
                </a:solidFill>
              </a:rPr>
              <a:t>•</a:t>
            </a:r>
            <a:r>
              <a:rPr lang="en-IN" sz="2800" b="1" dirty="0">
                <a:solidFill>
                  <a:schemeClr val="tx1"/>
                </a:solidFill>
              </a:rPr>
              <a:t> </a:t>
            </a:r>
            <a:r>
              <a:rPr lang="en-IN" sz="11200" b="1" dirty="0">
                <a:solidFill>
                  <a:schemeClr val="tx1"/>
                </a:solidFill>
              </a:rPr>
              <a:t>FORMULA</a:t>
            </a:r>
            <a:r>
              <a:rPr lang="en-IN" sz="2800" b="1" dirty="0">
                <a:solidFill>
                  <a:schemeClr val="tx1"/>
                </a:solidFill>
              </a:rPr>
              <a:t> </a:t>
            </a:r>
            <a:r>
              <a:rPr lang="en-IN" sz="11200" b="1" dirty="0">
                <a:solidFill>
                  <a:schemeClr val="tx1"/>
                </a:solidFill>
              </a:rPr>
              <a:t>–</a:t>
            </a:r>
            <a:r>
              <a:rPr lang="en-IN" sz="2800" b="1" dirty="0">
                <a:solidFill>
                  <a:schemeClr val="tx1"/>
                </a:solidFill>
              </a:rPr>
              <a:t> </a:t>
            </a:r>
            <a:r>
              <a:rPr lang="en-IN" sz="11200" b="1" dirty="0">
                <a:solidFill>
                  <a:schemeClr val="tx1"/>
                </a:solidFill>
              </a:rPr>
              <a:t>PERFORMANCE</a:t>
            </a:r>
            <a:r>
              <a:rPr lang="en-IN" sz="2800" b="1" dirty="0">
                <a:solidFill>
                  <a:schemeClr val="tx1"/>
                </a:solidFill>
              </a:rPr>
              <a:t> </a:t>
            </a:r>
            <a:r>
              <a:rPr lang="en-IN" sz="11200" b="1" dirty="0">
                <a:solidFill>
                  <a:schemeClr val="tx1"/>
                </a:solidFill>
              </a:rPr>
              <a:t>LEVEL</a:t>
            </a:r>
            <a:r>
              <a:rPr lang="en-IN" sz="2800" b="1" dirty="0">
                <a:solidFill>
                  <a:schemeClr val="tx1"/>
                </a:solidFill>
              </a:rPr>
              <a:t>
</a:t>
            </a:r>
            <a:r>
              <a:rPr lang="en-IN" sz="21600" b="1" dirty="0">
                <a:solidFill>
                  <a:schemeClr val="tx1"/>
                </a:solidFill>
              </a:rPr>
              <a:t>.</a:t>
            </a:r>
            <a:r>
              <a:rPr lang="en-IN" sz="2800" b="1" dirty="0">
                <a:solidFill>
                  <a:schemeClr val="tx1"/>
                </a:solidFill>
              </a:rPr>
              <a:t> </a:t>
            </a:r>
            <a:r>
              <a:rPr lang="en-IN" sz="11200" b="1" dirty="0">
                <a:solidFill>
                  <a:schemeClr val="tx1"/>
                </a:solidFill>
              </a:rPr>
              <a:t>PIVOT – SUMMARY</a:t>
            </a:r>
            <a:r>
              <a:rPr lang="en-IN" sz="2800" b="1" dirty="0">
                <a:solidFill>
                  <a:schemeClr val="tx1"/>
                </a:solidFill>
              </a:rPr>
              <a:t>
</a:t>
            </a:r>
            <a:r>
              <a:rPr lang="en-IN" sz="21600" b="1" dirty="0">
                <a:solidFill>
                  <a:schemeClr val="tx1"/>
                </a:solidFill>
              </a:rPr>
              <a:t>.</a:t>
            </a:r>
            <a:r>
              <a:rPr lang="en-IN" sz="11200" b="1" dirty="0">
                <a:solidFill>
                  <a:schemeClr val="tx1"/>
                </a:solidFill>
              </a:rPr>
              <a:t>GRAPH-DATA VISUALIZATION</a:t>
            </a:r>
            <a:endParaRPr lang="en-US" sz="11200" b="1" dirty="0">
              <a:solidFill>
                <a:schemeClr val="tx1"/>
              </a:solidFill>
            </a:endParaRPr>
          </a:p>
        </p:txBody>
      </p:sp>
    </p:spTree>
    <p:extLst>
      <p:ext uri="{BB962C8B-B14F-4D97-AF65-F5344CB8AC3E}">
        <p14:creationId xmlns:p14="http://schemas.microsoft.com/office/powerpoint/2010/main" val="1125916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157B-06B9-B717-569F-88FD6DB82A03}"/>
              </a:ext>
            </a:extLst>
          </p:cNvPr>
          <p:cNvSpPr>
            <a:spLocks noGrp="1"/>
          </p:cNvSpPr>
          <p:nvPr>
            <p:ph type="title"/>
          </p:nvPr>
        </p:nvSpPr>
        <p:spPr>
          <a:xfrm>
            <a:off x="1065658" y="2759868"/>
            <a:ext cx="3952826" cy="2687241"/>
          </a:xfrm>
        </p:spPr>
        <p:txBody>
          <a:bodyPr anchor="t"/>
          <a:lstStyle/>
          <a:p>
            <a:r>
              <a:rPr lang="en-IN" sz="3600" b="1" dirty="0"/>
              <a:t>DATA SET DESCRIPTION</a:t>
            </a:r>
            <a:endParaRPr lang="en-US" sz="3600" b="1" dirty="0"/>
          </a:p>
        </p:txBody>
      </p:sp>
      <p:sp>
        <p:nvSpPr>
          <p:cNvPr id="4" name="Content Placeholder 3">
            <a:extLst>
              <a:ext uri="{FF2B5EF4-FFF2-40B4-BE49-F238E27FC236}">
                <a16:creationId xmlns:a16="http://schemas.microsoft.com/office/drawing/2014/main" id="{C507DC4F-C0F9-3A15-BB74-7160E9B7CDD6}"/>
              </a:ext>
            </a:extLst>
          </p:cNvPr>
          <p:cNvSpPr>
            <a:spLocks noGrp="1"/>
          </p:cNvSpPr>
          <p:nvPr>
            <p:ph idx="1"/>
          </p:nvPr>
        </p:nvSpPr>
        <p:spPr>
          <a:xfrm>
            <a:off x="6138286" y="1019175"/>
            <a:ext cx="4702356" cy="4713684"/>
          </a:xfrm>
        </p:spPr>
        <p:txBody>
          <a:bodyPr>
            <a:noAutofit/>
          </a:bodyPr>
          <a:lstStyle/>
          <a:p>
            <a:r>
              <a:rPr lang="en-IN" sz="2400" b="1" dirty="0"/>
              <a:t>EMPLOYEE DATASET – EDUNET DASHBOARD
26-FEATURES
9-FEATURES
EMPLOYEE ID – NUMERICAL VALUE
NAME – TEXT
GENDER-TEXT
SALARY-NUMERICAL VALUE
START DATE-NUMERICAL VALUE</a:t>
            </a:r>
            <a:endParaRPr lang="en-US" sz="2400" b="1" dirty="0"/>
          </a:p>
        </p:txBody>
      </p:sp>
    </p:spTree>
    <p:extLst>
      <p:ext uri="{BB962C8B-B14F-4D97-AF65-F5344CB8AC3E}">
        <p14:creationId xmlns:p14="http://schemas.microsoft.com/office/powerpoint/2010/main" val="2137386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4D4D-8968-ABEE-BC6F-2DF9367A2E99}"/>
              </a:ext>
            </a:extLst>
          </p:cNvPr>
          <p:cNvSpPr>
            <a:spLocks noGrp="1"/>
          </p:cNvSpPr>
          <p:nvPr>
            <p:ph type="title"/>
          </p:nvPr>
        </p:nvSpPr>
        <p:spPr>
          <a:xfrm>
            <a:off x="2281832" y="873919"/>
            <a:ext cx="8761413" cy="706964"/>
          </a:xfrm>
        </p:spPr>
        <p:txBody>
          <a:bodyPr/>
          <a:lstStyle/>
          <a:p>
            <a:r>
              <a:rPr lang="en-IN" b="1" dirty="0"/>
              <a:t>THE “WOW” IN OUR SOLUTION</a:t>
            </a:r>
            <a:endParaRPr lang="en-US" b="1" dirty="0"/>
          </a:p>
        </p:txBody>
      </p:sp>
      <p:sp>
        <p:nvSpPr>
          <p:cNvPr id="3" name="Content Placeholder 2">
            <a:extLst>
              <a:ext uri="{FF2B5EF4-FFF2-40B4-BE49-F238E27FC236}">
                <a16:creationId xmlns:a16="http://schemas.microsoft.com/office/drawing/2014/main" id="{D0EE07B8-80CB-9559-F563-D0EC6AC7B0DE}"/>
              </a:ext>
            </a:extLst>
          </p:cNvPr>
          <p:cNvSpPr>
            <a:spLocks noGrp="1"/>
          </p:cNvSpPr>
          <p:nvPr>
            <p:ph idx="1"/>
          </p:nvPr>
        </p:nvSpPr>
        <p:spPr>
          <a:xfrm>
            <a:off x="2217586" y="2917428"/>
            <a:ext cx="8825659" cy="3416300"/>
          </a:xfrm>
        </p:spPr>
        <p:txBody>
          <a:bodyPr>
            <a:normAutofit/>
          </a:bodyPr>
          <a:lstStyle/>
          <a:p>
            <a:r>
              <a:rPr lang="en-IN" sz="2800" b="1" dirty="0"/>
              <a:t>WE USE THIS FORMULA
• IFS (28&gt;=5,”VERY HIGH”, 28&gt;=4,”HIGH”,28&gt;=3,”MED”, TRUE”, LOW”)</a:t>
            </a:r>
            <a:endParaRPr lang="en-US" sz="2800" b="1" dirty="0"/>
          </a:p>
        </p:txBody>
      </p:sp>
    </p:spTree>
    <p:extLst>
      <p:ext uri="{BB962C8B-B14F-4D97-AF65-F5344CB8AC3E}">
        <p14:creationId xmlns:p14="http://schemas.microsoft.com/office/powerpoint/2010/main" val="520322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TF00001243</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EMPLOYEE DATA ANALYSIS USING EXCEL</vt:lpstr>
      <vt:lpstr>PROJECT TITTLE</vt:lpstr>
      <vt:lpstr>AGENDA</vt:lpstr>
      <vt:lpstr>PROBLEM STATEMENT</vt:lpstr>
      <vt:lpstr>PROJECT OVERVIEW</vt:lpstr>
      <vt:lpstr>WHO ARE THE END USERS?</vt:lpstr>
      <vt:lpstr>OUR SOLUTION AND IT’S VALUE PROPOSITION</vt:lpstr>
      <vt:lpstr>DATA SET DESCRIPTION</vt:lpstr>
      <vt:lpstr>THE “WOW” IN OUR SOLUTION</vt:lpstr>
      <vt:lpstr>MODELING</vt:lpstr>
      <vt:lpstr>PowerPoint Presentation</vt:lpstr>
      <vt:lpstr>PowerPoint Presentation</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S</dc:creator>
  <cp:lastModifiedBy>Priyanka S</cp:lastModifiedBy>
  <cp:revision>4</cp:revision>
  <dcterms:created xsi:type="dcterms:W3CDTF">2024-08-28T13:21:20Z</dcterms:created>
  <dcterms:modified xsi:type="dcterms:W3CDTF">2024-08-28T15:02:44Z</dcterms:modified>
</cp:coreProperties>
</file>