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7"/>
  </p:notesMasterIdLst>
  <p:sldIdLst>
    <p:sldId id="256" r:id="rId2"/>
    <p:sldId id="303" r:id="rId3"/>
    <p:sldId id="259" r:id="rId4"/>
    <p:sldId id="257" r:id="rId5"/>
    <p:sldId id="258" r:id="rId6"/>
    <p:sldId id="260" r:id="rId7"/>
    <p:sldId id="261" r:id="rId8"/>
    <p:sldId id="262" r:id="rId9"/>
    <p:sldId id="265" r:id="rId10"/>
    <p:sldId id="305" r:id="rId11"/>
    <p:sldId id="263" r:id="rId12"/>
    <p:sldId id="266" r:id="rId13"/>
    <p:sldId id="270" r:id="rId14"/>
    <p:sldId id="267" r:id="rId15"/>
    <p:sldId id="307" r:id="rId16"/>
    <p:sldId id="306" r:id="rId17"/>
    <p:sldId id="269" r:id="rId18"/>
    <p:sldId id="271" r:id="rId19"/>
    <p:sldId id="308" r:id="rId20"/>
    <p:sldId id="309" r:id="rId21"/>
    <p:sldId id="272" r:id="rId22"/>
    <p:sldId id="310" r:id="rId23"/>
    <p:sldId id="276" r:id="rId24"/>
    <p:sldId id="281" r:id="rId25"/>
    <p:sldId id="311"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Cambria" panose="02040503050406030204" pitchFamily="18" charset="0"/>
      <p:regular r:id="rId32"/>
      <p:bold r:id="rId33"/>
      <p:italic r:id="rId34"/>
      <p:boldItalic r:id="rId35"/>
    </p:embeddedFont>
    <p:embeddedFont>
      <p:font typeface="Corbel" panose="020B0503020204020204" pitchFamily="34" charset="0"/>
      <p:regular r:id="rId36"/>
      <p:bold r:id="rId37"/>
      <p:italic r:id="rId38"/>
      <p:boldItalic r:id="rId39"/>
    </p:embeddedFont>
    <p:embeddedFont>
      <p:font typeface="Lato" panose="020F0502020204030203" pitchFamily="34" charset="0"/>
      <p:regular r:id="rId40"/>
      <p:bold r:id="rId41"/>
      <p:italic r:id="rId42"/>
      <p:boldItalic r:id="rId43"/>
    </p:embeddedFont>
    <p:embeddedFont>
      <p:font typeface="Nunito SemiBold" pitchFamily="2" charset="0"/>
      <p:regular r:id="rId44"/>
      <p:bold r:id="rId45"/>
      <p:italic r:id="rId46"/>
      <p:boldItalic r:id="rId47"/>
    </p:embeddedFont>
    <p:embeddedFont>
      <p:font typeface="Open Sans" panose="020B0606030504020204" pitchFamily="34" charset="0"/>
      <p:regular r:id="rId48"/>
      <p:bold r:id="rId49"/>
      <p:italic r:id="rId50"/>
      <p:boldItalic r:id="rId51"/>
    </p:embeddedFont>
    <p:embeddedFont>
      <p:font typeface="Roboto" panose="02000000000000000000" pitchFamily="2" charset="0"/>
      <p:regular r:id="rId52"/>
      <p:bold r:id="rId53"/>
      <p:italic r:id="rId54"/>
      <p:boldItalic r:id="rId55"/>
    </p:embeddedFont>
    <p:embeddedFont>
      <p:font typeface="Varela Round" panose="020B0604020202020204" charset="0"/>
      <p:regular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920"/>
    <a:srgbClr val="B5DED0"/>
    <a:srgbClr val="000000"/>
    <a:srgbClr val="D1E7E0"/>
    <a:srgbClr val="469B80"/>
    <a:srgbClr val="357460"/>
    <a:srgbClr val="6EB39D"/>
    <a:srgbClr val="79C3AA"/>
    <a:srgbClr val="0B5B05"/>
    <a:srgbClr val="1F61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3685AB-8C28-4F49-850E-1C82D066D5B8}" v="232" dt="2022-01-24T20:21:17.941"/>
  </p1510:revLst>
</p1510:revInfo>
</file>

<file path=ppt/tableStyles.xml><?xml version="1.0" encoding="utf-8"?>
<a:tblStyleLst xmlns:a="http://schemas.openxmlformats.org/drawingml/2006/main" def="{6AFB5192-3008-4520-8068-92029D3446E0}">
  <a:tblStyle styleId="{6AFB5192-3008-4520-8068-92029D3446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13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font" Target="fonts/font23.fntdata"/><Relationship Id="rId55" Type="http://schemas.openxmlformats.org/officeDocument/2006/relationships/font" Target="fonts/font2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font" Target="fonts/font26.fntdata"/><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56" Type="http://schemas.openxmlformats.org/officeDocument/2006/relationships/font" Target="fonts/font29.fntdata"/><Relationship Id="rId8" Type="http://schemas.openxmlformats.org/officeDocument/2006/relationships/slide" Target="slides/slide7.xml"/><Relationship Id="rId51" Type="http://schemas.openxmlformats.org/officeDocument/2006/relationships/font" Target="fonts/font2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 Id="rId54" Type="http://schemas.openxmlformats.org/officeDocument/2006/relationships/font" Target="fonts/font27.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font" Target="fonts/font25.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anth kumar" userId="29040f3c385e7c15" providerId="LiveId" clId="{4B3685AB-8C28-4F49-850E-1C82D066D5B8}"/>
    <pc:docChg chg="undo redo custSel addSld delSld modSld sldOrd delMainMaster">
      <pc:chgData name="sushanth kumar" userId="29040f3c385e7c15" providerId="LiveId" clId="{4B3685AB-8C28-4F49-850E-1C82D066D5B8}" dt="2022-01-24T20:22:48.276" v="2474" actId="692"/>
      <pc:docMkLst>
        <pc:docMk/>
      </pc:docMkLst>
      <pc:sldChg chg="delSp modSp mod">
        <pc:chgData name="sushanth kumar" userId="29040f3c385e7c15" providerId="LiveId" clId="{4B3685AB-8C28-4F49-850E-1C82D066D5B8}" dt="2022-01-24T16:48:03.750" v="99" actId="207"/>
        <pc:sldMkLst>
          <pc:docMk/>
          <pc:sldMk cId="0" sldId="257"/>
        </pc:sldMkLst>
        <pc:spChg chg="mod">
          <ac:chgData name="sushanth kumar" userId="29040f3c385e7c15" providerId="LiveId" clId="{4B3685AB-8C28-4F49-850E-1C82D066D5B8}" dt="2022-01-24T16:48:03.750" v="99" actId="207"/>
          <ac:spMkLst>
            <pc:docMk/>
            <pc:sldMk cId="0" sldId="257"/>
            <ac:spMk id="2738" creationId="{00000000-0000-0000-0000-000000000000}"/>
          </ac:spMkLst>
        </pc:spChg>
        <pc:spChg chg="mod">
          <ac:chgData name="sushanth kumar" userId="29040f3c385e7c15" providerId="LiveId" clId="{4B3685AB-8C28-4F49-850E-1C82D066D5B8}" dt="2022-01-24T16:47:02.524" v="97" actId="207"/>
          <ac:spMkLst>
            <pc:docMk/>
            <pc:sldMk cId="0" sldId="257"/>
            <ac:spMk id="2739" creationId="{00000000-0000-0000-0000-000000000000}"/>
          </ac:spMkLst>
        </pc:spChg>
        <pc:picChg chg="del">
          <ac:chgData name="sushanth kumar" userId="29040f3c385e7c15" providerId="LiveId" clId="{4B3685AB-8C28-4F49-850E-1C82D066D5B8}" dt="2022-01-24T16:39:33.936" v="27" actId="478"/>
          <ac:picMkLst>
            <pc:docMk/>
            <pc:sldMk cId="0" sldId="257"/>
            <ac:picMk id="2740" creationId="{00000000-0000-0000-0000-000000000000}"/>
          </ac:picMkLst>
        </pc:picChg>
      </pc:sldChg>
      <pc:sldChg chg="addSp delSp modSp mod modNotes">
        <pc:chgData name="sushanth kumar" userId="29040f3c385e7c15" providerId="LiveId" clId="{4B3685AB-8C28-4F49-850E-1C82D066D5B8}" dt="2022-01-24T16:50:53.841" v="131" actId="1076"/>
        <pc:sldMkLst>
          <pc:docMk/>
          <pc:sldMk cId="0" sldId="258"/>
        </pc:sldMkLst>
        <pc:spChg chg="add del mod">
          <ac:chgData name="sushanth kumar" userId="29040f3c385e7c15" providerId="LiveId" clId="{4B3685AB-8C28-4F49-850E-1C82D066D5B8}" dt="2022-01-24T16:48:18.474" v="102" actId="478"/>
          <ac:spMkLst>
            <pc:docMk/>
            <pc:sldMk cId="0" sldId="258"/>
            <ac:spMk id="3" creationId="{F2689557-96B3-456E-831F-400473952579}"/>
          </ac:spMkLst>
        </pc:spChg>
        <pc:spChg chg="del mod">
          <ac:chgData name="sushanth kumar" userId="29040f3c385e7c15" providerId="LiveId" clId="{4B3685AB-8C28-4F49-850E-1C82D066D5B8}" dt="2022-01-24T16:48:17.069" v="101" actId="478"/>
          <ac:spMkLst>
            <pc:docMk/>
            <pc:sldMk cId="0" sldId="258"/>
            <ac:spMk id="2745" creationId="{00000000-0000-0000-0000-000000000000}"/>
          </ac:spMkLst>
        </pc:spChg>
        <pc:spChg chg="mod">
          <ac:chgData name="sushanth kumar" userId="29040f3c385e7c15" providerId="LiveId" clId="{4B3685AB-8C28-4F49-850E-1C82D066D5B8}" dt="2022-01-24T16:50:53.841" v="131" actId="1076"/>
          <ac:spMkLst>
            <pc:docMk/>
            <pc:sldMk cId="0" sldId="258"/>
            <ac:spMk id="2746" creationId="{00000000-0000-0000-0000-000000000000}"/>
          </ac:spMkLst>
        </pc:spChg>
        <pc:picChg chg="del">
          <ac:chgData name="sushanth kumar" userId="29040f3c385e7c15" providerId="LiveId" clId="{4B3685AB-8C28-4F49-850E-1C82D066D5B8}" dt="2022-01-24T16:48:21.297" v="103" actId="478"/>
          <ac:picMkLst>
            <pc:docMk/>
            <pc:sldMk cId="0" sldId="258"/>
            <ac:picMk id="2747" creationId="{00000000-0000-0000-0000-000000000000}"/>
          </ac:picMkLst>
        </pc:picChg>
        <pc:picChg chg="del">
          <ac:chgData name="sushanth kumar" userId="29040f3c385e7c15" providerId="LiveId" clId="{4B3685AB-8C28-4F49-850E-1C82D066D5B8}" dt="2022-01-24T16:48:21.297" v="103" actId="478"/>
          <ac:picMkLst>
            <pc:docMk/>
            <pc:sldMk cId="0" sldId="258"/>
            <ac:picMk id="2748" creationId="{00000000-0000-0000-0000-000000000000}"/>
          </ac:picMkLst>
        </pc:picChg>
      </pc:sldChg>
      <pc:sldChg chg="addSp delSp modSp mod">
        <pc:chgData name="sushanth kumar" userId="29040f3c385e7c15" providerId="LiveId" clId="{4B3685AB-8C28-4F49-850E-1C82D066D5B8}" dt="2022-01-24T18:14:54.795" v="1059" actId="20577"/>
        <pc:sldMkLst>
          <pc:docMk/>
          <pc:sldMk cId="0" sldId="259"/>
        </pc:sldMkLst>
        <pc:spChg chg="add del mod">
          <ac:chgData name="sushanth kumar" userId="29040f3c385e7c15" providerId="LiveId" clId="{4B3685AB-8C28-4F49-850E-1C82D066D5B8}" dt="2022-01-24T16:38:00.019" v="19" actId="478"/>
          <ac:spMkLst>
            <pc:docMk/>
            <pc:sldMk cId="0" sldId="259"/>
            <ac:spMk id="3" creationId="{7992480A-6D4A-47BC-8E1B-7FB21B1C2EA9}"/>
          </ac:spMkLst>
        </pc:spChg>
        <pc:spChg chg="add del mod">
          <ac:chgData name="sushanth kumar" userId="29040f3c385e7c15" providerId="LiveId" clId="{4B3685AB-8C28-4F49-850E-1C82D066D5B8}" dt="2022-01-24T16:38:00.019" v="19" actId="478"/>
          <ac:spMkLst>
            <pc:docMk/>
            <pc:sldMk cId="0" sldId="259"/>
            <ac:spMk id="5" creationId="{9F668C2D-9009-4533-9F94-8717FCF60260}"/>
          </ac:spMkLst>
        </pc:spChg>
        <pc:spChg chg="add del mod">
          <ac:chgData name="sushanth kumar" userId="29040f3c385e7c15" providerId="LiveId" clId="{4B3685AB-8C28-4F49-850E-1C82D066D5B8}" dt="2022-01-24T16:38:00.019" v="19" actId="478"/>
          <ac:spMkLst>
            <pc:docMk/>
            <pc:sldMk cId="0" sldId="259"/>
            <ac:spMk id="7" creationId="{967B330E-86F9-42FA-AE80-DA050BC63B25}"/>
          </ac:spMkLst>
        </pc:spChg>
        <pc:spChg chg="add del mod">
          <ac:chgData name="sushanth kumar" userId="29040f3c385e7c15" providerId="LiveId" clId="{4B3685AB-8C28-4F49-850E-1C82D066D5B8}" dt="2022-01-24T16:38:00.019" v="19" actId="478"/>
          <ac:spMkLst>
            <pc:docMk/>
            <pc:sldMk cId="0" sldId="259"/>
            <ac:spMk id="9" creationId="{6608CCA9-A885-4F36-89EF-9F250B5FE616}"/>
          </ac:spMkLst>
        </pc:spChg>
        <pc:spChg chg="mod">
          <ac:chgData name="sushanth kumar" userId="29040f3c385e7c15" providerId="LiveId" clId="{4B3685AB-8C28-4F49-850E-1C82D066D5B8}" dt="2022-01-24T18:10:25.608" v="959" actId="207"/>
          <ac:spMkLst>
            <pc:docMk/>
            <pc:sldMk cId="0" sldId="259"/>
            <ac:spMk id="2753" creationId="{00000000-0000-0000-0000-000000000000}"/>
          </ac:spMkLst>
        </pc:spChg>
        <pc:spChg chg="mod">
          <ac:chgData name="sushanth kumar" userId="29040f3c385e7c15" providerId="LiveId" clId="{4B3685AB-8C28-4F49-850E-1C82D066D5B8}" dt="2022-01-24T18:12:52.970" v="1015" actId="1076"/>
          <ac:spMkLst>
            <pc:docMk/>
            <pc:sldMk cId="0" sldId="259"/>
            <ac:spMk id="2758" creationId="{00000000-0000-0000-0000-000000000000}"/>
          </ac:spMkLst>
        </pc:spChg>
        <pc:spChg chg="del">
          <ac:chgData name="sushanth kumar" userId="29040f3c385e7c15" providerId="LiveId" clId="{4B3685AB-8C28-4F49-850E-1C82D066D5B8}" dt="2022-01-24T16:37:53.817" v="18" actId="478"/>
          <ac:spMkLst>
            <pc:docMk/>
            <pc:sldMk cId="0" sldId="259"/>
            <ac:spMk id="2759" creationId="{00000000-0000-0000-0000-000000000000}"/>
          </ac:spMkLst>
        </pc:spChg>
        <pc:spChg chg="mod">
          <ac:chgData name="sushanth kumar" userId="29040f3c385e7c15" providerId="LiveId" clId="{4B3685AB-8C28-4F49-850E-1C82D066D5B8}" dt="2022-01-24T18:12:48.993" v="1014" actId="1076"/>
          <ac:spMkLst>
            <pc:docMk/>
            <pc:sldMk cId="0" sldId="259"/>
            <ac:spMk id="2761" creationId="{00000000-0000-0000-0000-000000000000}"/>
          </ac:spMkLst>
        </pc:spChg>
        <pc:spChg chg="del">
          <ac:chgData name="sushanth kumar" userId="29040f3c385e7c15" providerId="LiveId" clId="{4B3685AB-8C28-4F49-850E-1C82D066D5B8}" dt="2022-01-24T16:37:53.817" v="18" actId="478"/>
          <ac:spMkLst>
            <pc:docMk/>
            <pc:sldMk cId="0" sldId="259"/>
            <ac:spMk id="2762" creationId="{00000000-0000-0000-0000-000000000000}"/>
          </ac:spMkLst>
        </pc:spChg>
        <pc:spChg chg="mod">
          <ac:chgData name="sushanth kumar" userId="29040f3c385e7c15" providerId="LiveId" clId="{4B3685AB-8C28-4F49-850E-1C82D066D5B8}" dt="2022-01-24T18:12:44.540" v="1013" actId="404"/>
          <ac:spMkLst>
            <pc:docMk/>
            <pc:sldMk cId="0" sldId="259"/>
            <ac:spMk id="2764" creationId="{00000000-0000-0000-0000-000000000000}"/>
          </ac:spMkLst>
        </pc:spChg>
        <pc:spChg chg="del">
          <ac:chgData name="sushanth kumar" userId="29040f3c385e7c15" providerId="LiveId" clId="{4B3685AB-8C28-4F49-850E-1C82D066D5B8}" dt="2022-01-24T16:37:53.817" v="18" actId="478"/>
          <ac:spMkLst>
            <pc:docMk/>
            <pc:sldMk cId="0" sldId="259"/>
            <ac:spMk id="2765" creationId="{00000000-0000-0000-0000-000000000000}"/>
          </ac:spMkLst>
        </pc:spChg>
        <pc:spChg chg="mod">
          <ac:chgData name="sushanth kumar" userId="29040f3c385e7c15" providerId="LiveId" clId="{4B3685AB-8C28-4F49-850E-1C82D066D5B8}" dt="2022-01-24T18:12:39.610" v="1010" actId="1076"/>
          <ac:spMkLst>
            <pc:docMk/>
            <pc:sldMk cId="0" sldId="259"/>
            <ac:spMk id="2767" creationId="{00000000-0000-0000-0000-000000000000}"/>
          </ac:spMkLst>
        </pc:spChg>
        <pc:spChg chg="del">
          <ac:chgData name="sushanth kumar" userId="29040f3c385e7c15" providerId="LiveId" clId="{4B3685AB-8C28-4F49-850E-1C82D066D5B8}" dt="2022-01-24T16:37:53.817" v="18" actId="478"/>
          <ac:spMkLst>
            <pc:docMk/>
            <pc:sldMk cId="0" sldId="259"/>
            <ac:spMk id="2768" creationId="{00000000-0000-0000-0000-000000000000}"/>
          </ac:spMkLst>
        </pc:spChg>
        <pc:spChg chg="mod">
          <ac:chgData name="sushanth kumar" userId="29040f3c385e7c15" providerId="LiveId" clId="{4B3685AB-8C28-4F49-850E-1C82D066D5B8}" dt="2022-01-24T18:14:54.795" v="1059" actId="20577"/>
          <ac:spMkLst>
            <pc:docMk/>
            <pc:sldMk cId="0" sldId="259"/>
            <ac:spMk id="2769" creationId="{00000000-0000-0000-0000-000000000000}"/>
          </ac:spMkLst>
        </pc:spChg>
        <pc:picChg chg="del">
          <ac:chgData name="sushanth kumar" userId="29040f3c385e7c15" providerId="LiveId" clId="{4B3685AB-8C28-4F49-850E-1C82D066D5B8}" dt="2022-01-24T18:14:38.265" v="1040" actId="478"/>
          <ac:picMkLst>
            <pc:docMk/>
            <pc:sldMk cId="0" sldId="259"/>
            <ac:picMk id="2770" creationId="{00000000-0000-0000-0000-000000000000}"/>
          </ac:picMkLst>
        </pc:picChg>
      </pc:sldChg>
      <pc:sldChg chg="addSp delSp modSp mod modNotes">
        <pc:chgData name="sushanth kumar" userId="29040f3c385e7c15" providerId="LiveId" clId="{4B3685AB-8C28-4F49-850E-1C82D066D5B8}" dt="2022-01-24T16:58:06.697" v="364" actId="692"/>
        <pc:sldMkLst>
          <pc:docMk/>
          <pc:sldMk cId="0" sldId="260"/>
        </pc:sldMkLst>
        <pc:spChg chg="add del mod">
          <ac:chgData name="sushanth kumar" userId="29040f3c385e7c15" providerId="LiveId" clId="{4B3685AB-8C28-4F49-850E-1C82D066D5B8}" dt="2022-01-24T16:52:37.658" v="134" actId="478"/>
          <ac:spMkLst>
            <pc:docMk/>
            <pc:sldMk cId="0" sldId="260"/>
            <ac:spMk id="3" creationId="{7EE54E39-8D21-4142-BD8D-DD0672ED3E5A}"/>
          </ac:spMkLst>
        </pc:spChg>
        <pc:spChg chg="add mod">
          <ac:chgData name="sushanth kumar" userId="29040f3c385e7c15" providerId="LiveId" clId="{4B3685AB-8C28-4F49-850E-1C82D066D5B8}" dt="2022-01-24T16:58:06.697" v="364" actId="692"/>
          <ac:spMkLst>
            <pc:docMk/>
            <pc:sldMk cId="0" sldId="260"/>
            <ac:spMk id="4" creationId="{E3DAAC9D-E6A3-4BEB-A0D5-63FDB08ED3D6}"/>
          </ac:spMkLst>
        </pc:spChg>
        <pc:spChg chg="add mod">
          <ac:chgData name="sushanth kumar" userId="29040f3c385e7c15" providerId="LiveId" clId="{4B3685AB-8C28-4F49-850E-1C82D066D5B8}" dt="2022-01-24T16:58:06.697" v="364" actId="692"/>
          <ac:spMkLst>
            <pc:docMk/>
            <pc:sldMk cId="0" sldId="260"/>
            <ac:spMk id="10" creationId="{1EF71F12-C84D-4688-8709-5220E3E7992E}"/>
          </ac:spMkLst>
        </pc:spChg>
        <pc:spChg chg="mod">
          <ac:chgData name="sushanth kumar" userId="29040f3c385e7c15" providerId="LiveId" clId="{4B3685AB-8C28-4F49-850E-1C82D066D5B8}" dt="2022-01-24T16:56:33.812" v="233" actId="207"/>
          <ac:spMkLst>
            <pc:docMk/>
            <pc:sldMk cId="0" sldId="260"/>
            <ac:spMk id="12" creationId="{0E7F3A81-A495-4DCE-9D08-84F50AB886FC}"/>
          </ac:spMkLst>
        </pc:spChg>
        <pc:spChg chg="mod">
          <ac:chgData name="sushanth kumar" userId="29040f3c385e7c15" providerId="LiveId" clId="{4B3685AB-8C28-4F49-850E-1C82D066D5B8}" dt="2022-01-24T16:56:33.812" v="233" actId="207"/>
          <ac:spMkLst>
            <pc:docMk/>
            <pc:sldMk cId="0" sldId="260"/>
            <ac:spMk id="13" creationId="{DFEAF038-E18B-4A41-BD9B-1FC97F7DB3F8}"/>
          </ac:spMkLst>
        </pc:spChg>
        <pc:spChg chg="mod">
          <ac:chgData name="sushanth kumar" userId="29040f3c385e7c15" providerId="LiveId" clId="{4B3685AB-8C28-4F49-850E-1C82D066D5B8}" dt="2022-01-24T16:56:33.812" v="233" actId="207"/>
          <ac:spMkLst>
            <pc:docMk/>
            <pc:sldMk cId="0" sldId="260"/>
            <ac:spMk id="14" creationId="{4350D6A4-E6A2-4CDD-906E-604C28C1AE08}"/>
          </ac:spMkLst>
        </pc:spChg>
        <pc:spChg chg="mod">
          <ac:chgData name="sushanth kumar" userId="29040f3c385e7c15" providerId="LiveId" clId="{4B3685AB-8C28-4F49-850E-1C82D066D5B8}" dt="2022-01-24T16:56:33.812" v="233" actId="207"/>
          <ac:spMkLst>
            <pc:docMk/>
            <pc:sldMk cId="0" sldId="260"/>
            <ac:spMk id="15" creationId="{E9FF67E8-F465-4DF2-B0E7-9A05ED948636}"/>
          </ac:spMkLst>
        </pc:spChg>
        <pc:spChg chg="mod">
          <ac:chgData name="sushanth kumar" userId="29040f3c385e7c15" providerId="LiveId" clId="{4B3685AB-8C28-4F49-850E-1C82D066D5B8}" dt="2022-01-24T16:56:33.812" v="233" actId="207"/>
          <ac:spMkLst>
            <pc:docMk/>
            <pc:sldMk cId="0" sldId="260"/>
            <ac:spMk id="16" creationId="{68FF83DD-5E2E-4EC0-B137-5B676B795A36}"/>
          </ac:spMkLst>
        </pc:spChg>
        <pc:spChg chg="mod">
          <ac:chgData name="sushanth kumar" userId="29040f3c385e7c15" providerId="LiveId" clId="{4B3685AB-8C28-4F49-850E-1C82D066D5B8}" dt="2022-01-24T16:56:33.812" v="233" actId="207"/>
          <ac:spMkLst>
            <pc:docMk/>
            <pc:sldMk cId="0" sldId="260"/>
            <ac:spMk id="18" creationId="{6A3C23F7-6199-426E-A5DB-07AF8513E8E3}"/>
          </ac:spMkLst>
        </pc:spChg>
        <pc:spChg chg="mod">
          <ac:chgData name="sushanth kumar" userId="29040f3c385e7c15" providerId="LiveId" clId="{4B3685AB-8C28-4F49-850E-1C82D066D5B8}" dt="2022-01-24T16:56:33.812" v="233" actId="207"/>
          <ac:spMkLst>
            <pc:docMk/>
            <pc:sldMk cId="0" sldId="260"/>
            <ac:spMk id="19" creationId="{C3098078-05BE-44FB-AEAF-30FDC15FE60C}"/>
          </ac:spMkLst>
        </pc:spChg>
        <pc:spChg chg="mod">
          <ac:chgData name="sushanth kumar" userId="29040f3c385e7c15" providerId="LiveId" clId="{4B3685AB-8C28-4F49-850E-1C82D066D5B8}" dt="2022-01-24T16:56:33.812" v="233" actId="207"/>
          <ac:spMkLst>
            <pc:docMk/>
            <pc:sldMk cId="0" sldId="260"/>
            <ac:spMk id="20" creationId="{3D456BDC-9A27-47AB-92F2-44FD15A1B5ED}"/>
          </ac:spMkLst>
        </pc:spChg>
        <pc:spChg chg="mod">
          <ac:chgData name="sushanth kumar" userId="29040f3c385e7c15" providerId="LiveId" clId="{4B3685AB-8C28-4F49-850E-1C82D066D5B8}" dt="2022-01-24T16:56:33.812" v="233" actId="207"/>
          <ac:spMkLst>
            <pc:docMk/>
            <pc:sldMk cId="0" sldId="260"/>
            <ac:spMk id="21" creationId="{6FBC154C-0BE9-4DB4-9225-DF279BB56958}"/>
          </ac:spMkLst>
        </pc:spChg>
        <pc:spChg chg="mod">
          <ac:chgData name="sushanth kumar" userId="29040f3c385e7c15" providerId="LiveId" clId="{4B3685AB-8C28-4F49-850E-1C82D066D5B8}" dt="2022-01-24T16:56:33.812" v="233" actId="207"/>
          <ac:spMkLst>
            <pc:docMk/>
            <pc:sldMk cId="0" sldId="260"/>
            <ac:spMk id="22" creationId="{008A8E91-3573-4F5A-AFE3-673FB26FAF96}"/>
          </ac:spMkLst>
        </pc:spChg>
        <pc:spChg chg="del">
          <ac:chgData name="sushanth kumar" userId="29040f3c385e7c15" providerId="LiveId" clId="{4B3685AB-8C28-4F49-850E-1C82D066D5B8}" dt="2022-01-24T16:52:34.578" v="133" actId="478"/>
          <ac:spMkLst>
            <pc:docMk/>
            <pc:sldMk cId="0" sldId="260"/>
            <ac:spMk id="2775" creationId="{00000000-0000-0000-0000-000000000000}"/>
          </ac:spMkLst>
        </pc:spChg>
        <pc:spChg chg="mod">
          <ac:chgData name="sushanth kumar" userId="29040f3c385e7c15" providerId="LiveId" clId="{4B3685AB-8C28-4F49-850E-1C82D066D5B8}" dt="2022-01-24T16:57:50.878" v="363" actId="207"/>
          <ac:spMkLst>
            <pc:docMk/>
            <pc:sldMk cId="0" sldId="260"/>
            <ac:spMk id="2776" creationId="{00000000-0000-0000-0000-000000000000}"/>
          </ac:spMkLst>
        </pc:spChg>
        <pc:spChg chg="mod">
          <ac:chgData name="sushanth kumar" userId="29040f3c385e7c15" providerId="LiveId" clId="{4B3685AB-8C28-4F49-850E-1C82D066D5B8}" dt="2022-01-24T16:53:31.162" v="145" actId="20577"/>
          <ac:spMkLst>
            <pc:docMk/>
            <pc:sldMk cId="0" sldId="260"/>
            <ac:spMk id="2778" creationId="{00000000-0000-0000-0000-000000000000}"/>
          </ac:spMkLst>
        </pc:spChg>
        <pc:grpChg chg="add mod">
          <ac:chgData name="sushanth kumar" userId="29040f3c385e7c15" providerId="LiveId" clId="{4B3685AB-8C28-4F49-850E-1C82D066D5B8}" dt="2022-01-24T16:56:58.181" v="343" actId="14861"/>
          <ac:grpSpMkLst>
            <pc:docMk/>
            <pc:sldMk cId="0" sldId="260"/>
            <ac:grpSpMk id="11" creationId="{7A941099-B1EC-4CEB-8E74-746D95993DF9}"/>
          </ac:grpSpMkLst>
        </pc:grpChg>
        <pc:grpChg chg="add mod">
          <ac:chgData name="sushanth kumar" userId="29040f3c385e7c15" providerId="LiveId" clId="{4B3685AB-8C28-4F49-850E-1C82D066D5B8}" dt="2022-01-24T16:56:58.181" v="343" actId="14861"/>
          <ac:grpSpMkLst>
            <pc:docMk/>
            <pc:sldMk cId="0" sldId="260"/>
            <ac:grpSpMk id="17" creationId="{700DD529-7CA6-4CE9-8504-B4C7B5F3C468}"/>
          </ac:grpSpMkLst>
        </pc:grpChg>
        <pc:picChg chg="del">
          <ac:chgData name="sushanth kumar" userId="29040f3c385e7c15" providerId="LiveId" clId="{4B3685AB-8C28-4F49-850E-1C82D066D5B8}" dt="2022-01-24T16:53:04.482" v="137" actId="478"/>
          <ac:picMkLst>
            <pc:docMk/>
            <pc:sldMk cId="0" sldId="260"/>
            <ac:picMk id="2777" creationId="{00000000-0000-0000-0000-000000000000}"/>
          </ac:picMkLst>
        </pc:picChg>
        <pc:picChg chg="del">
          <ac:chgData name="sushanth kumar" userId="29040f3c385e7c15" providerId="LiveId" clId="{4B3685AB-8C28-4F49-850E-1C82D066D5B8}" dt="2022-01-24T16:53:04.482" v="137" actId="478"/>
          <ac:picMkLst>
            <pc:docMk/>
            <pc:sldMk cId="0" sldId="260"/>
            <ac:picMk id="2779" creationId="{00000000-0000-0000-0000-000000000000}"/>
          </ac:picMkLst>
        </pc:picChg>
      </pc:sldChg>
      <pc:sldChg chg="addSp delSp modSp mod modNotes">
        <pc:chgData name="sushanth kumar" userId="29040f3c385e7c15" providerId="LiveId" clId="{4B3685AB-8C28-4F49-850E-1C82D066D5B8}" dt="2022-01-24T18:08:30.914" v="954" actId="14100"/>
        <pc:sldMkLst>
          <pc:docMk/>
          <pc:sldMk cId="0" sldId="261"/>
        </pc:sldMkLst>
        <pc:spChg chg="add mod">
          <ac:chgData name="sushanth kumar" userId="29040f3c385e7c15" providerId="LiveId" clId="{4B3685AB-8C28-4F49-850E-1C82D066D5B8}" dt="2022-01-24T17:14:25.152" v="467" actId="207"/>
          <ac:spMkLst>
            <pc:docMk/>
            <pc:sldMk cId="0" sldId="261"/>
            <ac:spMk id="2" creationId="{1D5E905B-02E4-4A9A-BCE4-6661871262C5}"/>
          </ac:spMkLst>
        </pc:spChg>
        <pc:spChg chg="add del mod">
          <ac:chgData name="sushanth kumar" userId="29040f3c385e7c15" providerId="LiveId" clId="{4B3685AB-8C28-4F49-850E-1C82D066D5B8}" dt="2022-01-24T17:16:34.352" v="588"/>
          <ac:spMkLst>
            <pc:docMk/>
            <pc:sldMk cId="0" sldId="261"/>
            <ac:spMk id="3" creationId="{3241CBA5-F1EC-444D-A59C-91A07C3518F3}"/>
          </ac:spMkLst>
        </pc:spChg>
        <pc:spChg chg="add del">
          <ac:chgData name="sushanth kumar" userId="29040f3c385e7c15" providerId="LiveId" clId="{4B3685AB-8C28-4F49-850E-1C82D066D5B8}" dt="2022-01-24T17:16:45.531" v="590"/>
          <ac:spMkLst>
            <pc:docMk/>
            <pc:sldMk cId="0" sldId="261"/>
            <ac:spMk id="4" creationId="{FC40F94E-D1C5-4783-932C-637C3492ABCF}"/>
          </ac:spMkLst>
        </pc:spChg>
        <pc:spChg chg="add del">
          <ac:chgData name="sushanth kumar" userId="29040f3c385e7c15" providerId="LiveId" clId="{4B3685AB-8C28-4F49-850E-1C82D066D5B8}" dt="2022-01-24T17:16:50.511" v="600"/>
          <ac:spMkLst>
            <pc:docMk/>
            <pc:sldMk cId="0" sldId="261"/>
            <ac:spMk id="5" creationId="{9FD59175-9D01-409C-BDFC-F6649C17AC22}"/>
          </ac:spMkLst>
        </pc:spChg>
        <pc:spChg chg="add del mod">
          <ac:chgData name="sushanth kumar" userId="29040f3c385e7c15" providerId="LiveId" clId="{4B3685AB-8C28-4F49-850E-1C82D066D5B8}" dt="2022-01-24T17:17:10.324" v="604"/>
          <ac:spMkLst>
            <pc:docMk/>
            <pc:sldMk cId="0" sldId="261"/>
            <ac:spMk id="6" creationId="{E5ED3C65-ECE3-49F8-BFF7-2DC0C8C79A52}"/>
          </ac:spMkLst>
        </pc:spChg>
        <pc:spChg chg="add del mod">
          <ac:chgData name="sushanth kumar" userId="29040f3c385e7c15" providerId="LiveId" clId="{4B3685AB-8C28-4F49-850E-1C82D066D5B8}" dt="2022-01-24T17:18:13.706" v="621" actId="478"/>
          <ac:spMkLst>
            <pc:docMk/>
            <pc:sldMk cId="0" sldId="261"/>
            <ac:spMk id="7" creationId="{198B3AFE-ECAE-4C63-921F-79FFF2D1CE55}"/>
          </ac:spMkLst>
        </pc:spChg>
        <pc:spChg chg="add mod">
          <ac:chgData name="sushanth kumar" userId="29040f3c385e7c15" providerId="LiveId" clId="{4B3685AB-8C28-4F49-850E-1C82D066D5B8}" dt="2022-01-24T18:07:06.338" v="944" actId="20577"/>
          <ac:spMkLst>
            <pc:docMk/>
            <pc:sldMk cId="0" sldId="261"/>
            <ac:spMk id="8" creationId="{B61D849B-E328-4114-AF11-FA7A9DE45486}"/>
          </ac:spMkLst>
        </pc:spChg>
        <pc:spChg chg="add mod ord">
          <ac:chgData name="sushanth kumar" userId="29040f3c385e7c15" providerId="LiveId" clId="{4B3685AB-8C28-4F49-850E-1C82D066D5B8}" dt="2022-01-24T18:08:30.914" v="954" actId="14100"/>
          <ac:spMkLst>
            <pc:docMk/>
            <pc:sldMk cId="0" sldId="261"/>
            <ac:spMk id="9" creationId="{A47E0EE2-38B2-4A3C-AE74-4EBDF37DC6E8}"/>
          </ac:spMkLst>
        </pc:spChg>
        <pc:spChg chg="del mod">
          <ac:chgData name="sushanth kumar" userId="29040f3c385e7c15" providerId="LiveId" clId="{4B3685AB-8C28-4F49-850E-1C82D066D5B8}" dt="2022-01-24T17:18:10.260" v="620"/>
          <ac:spMkLst>
            <pc:docMk/>
            <pc:sldMk cId="0" sldId="261"/>
            <ac:spMk id="2784" creationId="{00000000-0000-0000-0000-000000000000}"/>
          </ac:spMkLst>
        </pc:spChg>
        <pc:spChg chg="mod">
          <ac:chgData name="sushanth kumar" userId="29040f3c385e7c15" providerId="LiveId" clId="{4B3685AB-8C28-4F49-850E-1C82D066D5B8}" dt="2022-01-24T17:14:32.684" v="469" actId="1076"/>
          <ac:spMkLst>
            <pc:docMk/>
            <pc:sldMk cId="0" sldId="261"/>
            <ac:spMk id="2785" creationId="{00000000-0000-0000-0000-000000000000}"/>
          </ac:spMkLst>
        </pc:spChg>
        <pc:picChg chg="del mod">
          <ac:chgData name="sushanth kumar" userId="29040f3c385e7c15" providerId="LiveId" clId="{4B3685AB-8C28-4F49-850E-1C82D066D5B8}" dt="2022-01-24T17:14:00.878" v="462" actId="478"/>
          <ac:picMkLst>
            <pc:docMk/>
            <pc:sldMk cId="0" sldId="261"/>
            <ac:picMk id="2786" creationId="{00000000-0000-0000-0000-000000000000}"/>
          </ac:picMkLst>
        </pc:picChg>
      </pc:sldChg>
      <pc:sldChg chg="addSp delSp modSp mod modNotes">
        <pc:chgData name="sushanth kumar" userId="29040f3c385e7c15" providerId="LiveId" clId="{4B3685AB-8C28-4F49-850E-1C82D066D5B8}" dt="2022-01-24T17:02:26.499" v="392" actId="20577"/>
        <pc:sldMkLst>
          <pc:docMk/>
          <pc:sldMk cId="0" sldId="262"/>
        </pc:sldMkLst>
        <pc:spChg chg="add mod">
          <ac:chgData name="sushanth kumar" userId="29040f3c385e7c15" providerId="LiveId" clId="{4B3685AB-8C28-4F49-850E-1C82D066D5B8}" dt="2022-01-24T17:02:26.499" v="392" actId="20577"/>
          <ac:spMkLst>
            <pc:docMk/>
            <pc:sldMk cId="0" sldId="262"/>
            <ac:spMk id="22" creationId="{E16EA218-5498-4A6E-940F-C968EABC614B}"/>
          </ac:spMkLst>
        </pc:spChg>
        <pc:spChg chg="del">
          <ac:chgData name="sushanth kumar" userId="29040f3c385e7c15" providerId="LiveId" clId="{4B3685AB-8C28-4F49-850E-1C82D066D5B8}" dt="2022-01-24T16:59:36.895" v="365" actId="478"/>
          <ac:spMkLst>
            <pc:docMk/>
            <pc:sldMk cId="0" sldId="262"/>
            <ac:spMk id="2791" creationId="{00000000-0000-0000-0000-000000000000}"/>
          </ac:spMkLst>
        </pc:spChg>
        <pc:spChg chg="del">
          <ac:chgData name="sushanth kumar" userId="29040f3c385e7c15" providerId="LiveId" clId="{4B3685AB-8C28-4F49-850E-1C82D066D5B8}" dt="2022-01-24T16:59:36.895" v="365" actId="478"/>
          <ac:spMkLst>
            <pc:docMk/>
            <pc:sldMk cId="0" sldId="262"/>
            <ac:spMk id="2792" creationId="{00000000-0000-0000-0000-000000000000}"/>
          </ac:spMkLst>
        </pc:spChg>
        <pc:spChg chg="del">
          <ac:chgData name="sushanth kumar" userId="29040f3c385e7c15" providerId="LiveId" clId="{4B3685AB-8C28-4F49-850E-1C82D066D5B8}" dt="2022-01-24T16:59:36.895" v="365" actId="478"/>
          <ac:spMkLst>
            <pc:docMk/>
            <pc:sldMk cId="0" sldId="262"/>
            <ac:spMk id="2793" creationId="{00000000-0000-0000-0000-000000000000}"/>
          </ac:spMkLst>
        </pc:spChg>
        <pc:spChg chg="del">
          <ac:chgData name="sushanth kumar" userId="29040f3c385e7c15" providerId="LiveId" clId="{4B3685AB-8C28-4F49-850E-1C82D066D5B8}" dt="2022-01-24T16:59:36.895" v="365" actId="478"/>
          <ac:spMkLst>
            <pc:docMk/>
            <pc:sldMk cId="0" sldId="262"/>
            <ac:spMk id="2794" creationId="{00000000-0000-0000-0000-000000000000}"/>
          </ac:spMkLst>
        </pc:spChg>
        <pc:spChg chg="del">
          <ac:chgData name="sushanth kumar" userId="29040f3c385e7c15" providerId="LiveId" clId="{4B3685AB-8C28-4F49-850E-1C82D066D5B8}" dt="2022-01-24T16:59:36.895" v="365" actId="478"/>
          <ac:spMkLst>
            <pc:docMk/>
            <pc:sldMk cId="0" sldId="262"/>
            <ac:spMk id="2795" creationId="{00000000-0000-0000-0000-000000000000}"/>
          </ac:spMkLst>
        </pc:spChg>
        <pc:spChg chg="del">
          <ac:chgData name="sushanth kumar" userId="29040f3c385e7c15" providerId="LiveId" clId="{4B3685AB-8C28-4F49-850E-1C82D066D5B8}" dt="2022-01-24T16:59:36.895" v="365" actId="478"/>
          <ac:spMkLst>
            <pc:docMk/>
            <pc:sldMk cId="0" sldId="262"/>
            <ac:spMk id="2796" creationId="{00000000-0000-0000-0000-000000000000}"/>
          </ac:spMkLst>
        </pc:spChg>
        <pc:spChg chg="mod">
          <ac:chgData name="sushanth kumar" userId="29040f3c385e7c15" providerId="LiveId" clId="{4B3685AB-8C28-4F49-850E-1C82D066D5B8}" dt="2022-01-24T17:02:18.665" v="389" actId="1076"/>
          <ac:spMkLst>
            <pc:docMk/>
            <pc:sldMk cId="0" sldId="262"/>
            <ac:spMk id="2797" creationId="{00000000-0000-0000-0000-000000000000}"/>
          </ac:spMkLst>
        </pc:spChg>
        <pc:spChg chg="del">
          <ac:chgData name="sushanth kumar" userId="29040f3c385e7c15" providerId="LiveId" clId="{4B3685AB-8C28-4F49-850E-1C82D066D5B8}" dt="2022-01-24T16:59:36.895" v="365" actId="478"/>
          <ac:spMkLst>
            <pc:docMk/>
            <pc:sldMk cId="0" sldId="262"/>
            <ac:spMk id="2799" creationId="{00000000-0000-0000-0000-000000000000}"/>
          </ac:spMkLst>
        </pc:spChg>
        <pc:spChg chg="del">
          <ac:chgData name="sushanth kumar" userId="29040f3c385e7c15" providerId="LiveId" clId="{4B3685AB-8C28-4F49-850E-1C82D066D5B8}" dt="2022-01-24T16:59:36.895" v="365" actId="478"/>
          <ac:spMkLst>
            <pc:docMk/>
            <pc:sldMk cId="0" sldId="262"/>
            <ac:spMk id="2800" creationId="{00000000-0000-0000-0000-000000000000}"/>
          </ac:spMkLst>
        </pc:spChg>
        <pc:spChg chg="del">
          <ac:chgData name="sushanth kumar" userId="29040f3c385e7c15" providerId="LiveId" clId="{4B3685AB-8C28-4F49-850E-1C82D066D5B8}" dt="2022-01-24T16:59:36.895" v="365" actId="478"/>
          <ac:spMkLst>
            <pc:docMk/>
            <pc:sldMk cId="0" sldId="262"/>
            <ac:spMk id="2801" creationId="{00000000-0000-0000-0000-000000000000}"/>
          </ac:spMkLst>
        </pc:spChg>
        <pc:spChg chg="del">
          <ac:chgData name="sushanth kumar" userId="29040f3c385e7c15" providerId="LiveId" clId="{4B3685AB-8C28-4F49-850E-1C82D066D5B8}" dt="2022-01-24T16:59:36.895" v="365" actId="478"/>
          <ac:spMkLst>
            <pc:docMk/>
            <pc:sldMk cId="0" sldId="262"/>
            <ac:spMk id="2802" creationId="{00000000-0000-0000-0000-000000000000}"/>
          </ac:spMkLst>
        </pc:spChg>
        <pc:spChg chg="del">
          <ac:chgData name="sushanth kumar" userId="29040f3c385e7c15" providerId="LiveId" clId="{4B3685AB-8C28-4F49-850E-1C82D066D5B8}" dt="2022-01-24T16:59:36.895" v="365" actId="478"/>
          <ac:spMkLst>
            <pc:docMk/>
            <pc:sldMk cId="0" sldId="262"/>
            <ac:spMk id="2803" creationId="{00000000-0000-0000-0000-000000000000}"/>
          </ac:spMkLst>
        </pc:spChg>
        <pc:spChg chg="del">
          <ac:chgData name="sushanth kumar" userId="29040f3c385e7c15" providerId="LiveId" clId="{4B3685AB-8C28-4F49-850E-1C82D066D5B8}" dt="2022-01-24T16:59:36.895" v="365" actId="478"/>
          <ac:spMkLst>
            <pc:docMk/>
            <pc:sldMk cId="0" sldId="262"/>
            <ac:spMk id="2804" creationId="{00000000-0000-0000-0000-000000000000}"/>
          </ac:spMkLst>
        </pc:spChg>
        <pc:spChg chg="del">
          <ac:chgData name="sushanth kumar" userId="29040f3c385e7c15" providerId="LiveId" clId="{4B3685AB-8C28-4F49-850E-1C82D066D5B8}" dt="2022-01-24T16:59:36.895" v="365" actId="478"/>
          <ac:spMkLst>
            <pc:docMk/>
            <pc:sldMk cId="0" sldId="262"/>
            <ac:spMk id="2805" creationId="{00000000-0000-0000-0000-000000000000}"/>
          </ac:spMkLst>
        </pc:spChg>
        <pc:spChg chg="del">
          <ac:chgData name="sushanth kumar" userId="29040f3c385e7c15" providerId="LiveId" clId="{4B3685AB-8C28-4F49-850E-1C82D066D5B8}" dt="2022-01-24T16:59:36.895" v="365" actId="478"/>
          <ac:spMkLst>
            <pc:docMk/>
            <pc:sldMk cId="0" sldId="262"/>
            <ac:spMk id="2806" creationId="{00000000-0000-0000-0000-000000000000}"/>
          </ac:spMkLst>
        </pc:spChg>
        <pc:spChg chg="del">
          <ac:chgData name="sushanth kumar" userId="29040f3c385e7c15" providerId="LiveId" clId="{4B3685AB-8C28-4F49-850E-1C82D066D5B8}" dt="2022-01-24T16:59:36.895" v="365" actId="478"/>
          <ac:spMkLst>
            <pc:docMk/>
            <pc:sldMk cId="0" sldId="262"/>
            <ac:spMk id="2807" creationId="{00000000-0000-0000-0000-000000000000}"/>
          </ac:spMkLst>
        </pc:spChg>
        <pc:spChg chg="del">
          <ac:chgData name="sushanth kumar" userId="29040f3c385e7c15" providerId="LiveId" clId="{4B3685AB-8C28-4F49-850E-1C82D066D5B8}" dt="2022-01-24T16:59:36.895" v="365" actId="478"/>
          <ac:spMkLst>
            <pc:docMk/>
            <pc:sldMk cId="0" sldId="262"/>
            <ac:spMk id="2808" creationId="{00000000-0000-0000-0000-000000000000}"/>
          </ac:spMkLst>
        </pc:spChg>
        <pc:spChg chg="del">
          <ac:chgData name="sushanth kumar" userId="29040f3c385e7c15" providerId="LiveId" clId="{4B3685AB-8C28-4F49-850E-1C82D066D5B8}" dt="2022-01-24T16:59:36.895" v="365" actId="478"/>
          <ac:spMkLst>
            <pc:docMk/>
            <pc:sldMk cId="0" sldId="262"/>
            <ac:spMk id="2809" creationId="{00000000-0000-0000-0000-000000000000}"/>
          </ac:spMkLst>
        </pc:spChg>
        <pc:spChg chg="del">
          <ac:chgData name="sushanth kumar" userId="29040f3c385e7c15" providerId="LiveId" clId="{4B3685AB-8C28-4F49-850E-1C82D066D5B8}" dt="2022-01-24T16:59:36.895" v="365" actId="478"/>
          <ac:spMkLst>
            <pc:docMk/>
            <pc:sldMk cId="0" sldId="262"/>
            <ac:spMk id="2810" creationId="{00000000-0000-0000-0000-000000000000}"/>
          </ac:spMkLst>
        </pc:spChg>
        <pc:picChg chg="del">
          <ac:chgData name="sushanth kumar" userId="29040f3c385e7c15" providerId="LiveId" clId="{4B3685AB-8C28-4F49-850E-1C82D066D5B8}" dt="2022-01-24T16:59:36.895" v="365" actId="478"/>
          <ac:picMkLst>
            <pc:docMk/>
            <pc:sldMk cId="0" sldId="262"/>
            <ac:picMk id="2798" creationId="{00000000-0000-0000-0000-000000000000}"/>
          </ac:picMkLst>
        </pc:picChg>
      </pc:sldChg>
      <pc:sldChg chg="addSp delSp modSp mod">
        <pc:chgData name="sushanth kumar" userId="29040f3c385e7c15" providerId="LiveId" clId="{4B3685AB-8C28-4F49-850E-1C82D066D5B8}" dt="2022-01-24T18:21:42.090" v="1237" actId="1076"/>
        <pc:sldMkLst>
          <pc:docMk/>
          <pc:sldMk cId="0" sldId="263"/>
        </pc:sldMkLst>
        <pc:spChg chg="add mod">
          <ac:chgData name="sushanth kumar" userId="29040f3c385e7c15" providerId="LiveId" clId="{4B3685AB-8C28-4F49-850E-1C82D066D5B8}" dt="2022-01-24T18:21:42.090" v="1237" actId="1076"/>
          <ac:spMkLst>
            <pc:docMk/>
            <pc:sldMk cId="0" sldId="263"/>
            <ac:spMk id="53" creationId="{72904155-B8DB-45C3-88CF-C436E1895580}"/>
          </ac:spMkLst>
        </pc:spChg>
        <pc:spChg chg="mod">
          <ac:chgData name="sushanth kumar" userId="29040f3c385e7c15" providerId="LiveId" clId="{4B3685AB-8C28-4F49-850E-1C82D066D5B8}" dt="2022-01-24T18:16:40.170" v="1111" actId="1076"/>
          <ac:spMkLst>
            <pc:docMk/>
            <pc:sldMk cId="0" sldId="263"/>
            <ac:spMk id="2816" creationId="{00000000-0000-0000-0000-000000000000}"/>
          </ac:spMkLst>
        </pc:spChg>
        <pc:grpChg chg="del">
          <ac:chgData name="sushanth kumar" userId="29040f3c385e7c15" providerId="LiveId" clId="{4B3685AB-8C28-4F49-850E-1C82D066D5B8}" dt="2022-01-24T18:16:20.786" v="1097" actId="478"/>
          <ac:grpSpMkLst>
            <pc:docMk/>
            <pc:sldMk cId="0" sldId="263"/>
            <ac:grpSpMk id="2817" creationId="{00000000-0000-0000-0000-000000000000}"/>
          </ac:grpSpMkLst>
        </pc:grpChg>
        <pc:grpChg chg="del">
          <ac:chgData name="sushanth kumar" userId="29040f3c385e7c15" providerId="LiveId" clId="{4B3685AB-8C28-4F49-850E-1C82D066D5B8}" dt="2022-01-24T18:16:20.786" v="1097" actId="478"/>
          <ac:grpSpMkLst>
            <pc:docMk/>
            <pc:sldMk cId="0" sldId="263"/>
            <ac:grpSpMk id="2820" creationId="{00000000-0000-0000-0000-000000000000}"/>
          </ac:grpSpMkLst>
        </pc:grpChg>
        <pc:grpChg chg="del">
          <ac:chgData name="sushanth kumar" userId="29040f3c385e7c15" providerId="LiveId" clId="{4B3685AB-8C28-4F49-850E-1C82D066D5B8}" dt="2022-01-24T18:16:20.786" v="1097" actId="478"/>
          <ac:grpSpMkLst>
            <pc:docMk/>
            <pc:sldMk cId="0" sldId="263"/>
            <ac:grpSpMk id="2823" creationId="{00000000-0000-0000-0000-000000000000}"/>
          </ac:grpSpMkLst>
        </pc:grpChg>
        <pc:grpChg chg="del">
          <ac:chgData name="sushanth kumar" userId="29040f3c385e7c15" providerId="LiveId" clId="{4B3685AB-8C28-4F49-850E-1C82D066D5B8}" dt="2022-01-24T18:16:20.786" v="1097" actId="478"/>
          <ac:grpSpMkLst>
            <pc:docMk/>
            <pc:sldMk cId="0" sldId="263"/>
            <ac:grpSpMk id="2826" creationId="{00000000-0000-0000-0000-000000000000}"/>
          </ac:grpSpMkLst>
        </pc:grpChg>
        <pc:grpChg chg="del">
          <ac:chgData name="sushanth kumar" userId="29040f3c385e7c15" providerId="LiveId" clId="{4B3685AB-8C28-4F49-850E-1C82D066D5B8}" dt="2022-01-24T18:16:20.786" v="1097" actId="478"/>
          <ac:grpSpMkLst>
            <pc:docMk/>
            <pc:sldMk cId="0" sldId="263"/>
            <ac:grpSpMk id="2829" creationId="{00000000-0000-0000-0000-000000000000}"/>
          </ac:grpSpMkLst>
        </pc:grpChg>
        <pc:grpChg chg="del">
          <ac:chgData name="sushanth kumar" userId="29040f3c385e7c15" providerId="LiveId" clId="{4B3685AB-8C28-4F49-850E-1C82D066D5B8}" dt="2022-01-24T18:16:20.786" v="1097" actId="478"/>
          <ac:grpSpMkLst>
            <pc:docMk/>
            <pc:sldMk cId="0" sldId="263"/>
            <ac:grpSpMk id="2832" creationId="{00000000-0000-0000-0000-000000000000}"/>
          </ac:grpSpMkLst>
        </pc:grpChg>
        <pc:grpChg chg="del">
          <ac:chgData name="sushanth kumar" userId="29040f3c385e7c15" providerId="LiveId" clId="{4B3685AB-8C28-4F49-850E-1C82D066D5B8}" dt="2022-01-24T18:16:20.786" v="1097" actId="478"/>
          <ac:grpSpMkLst>
            <pc:docMk/>
            <pc:sldMk cId="0" sldId="263"/>
            <ac:grpSpMk id="2835" creationId="{00000000-0000-0000-0000-000000000000}"/>
          </ac:grpSpMkLst>
        </pc:grpChg>
        <pc:grpChg chg="del">
          <ac:chgData name="sushanth kumar" userId="29040f3c385e7c15" providerId="LiveId" clId="{4B3685AB-8C28-4F49-850E-1C82D066D5B8}" dt="2022-01-24T18:16:20.786" v="1097" actId="478"/>
          <ac:grpSpMkLst>
            <pc:docMk/>
            <pc:sldMk cId="0" sldId="263"/>
            <ac:grpSpMk id="2838" creationId="{00000000-0000-0000-0000-000000000000}"/>
          </ac:grpSpMkLst>
        </pc:grpChg>
        <pc:grpChg chg="del">
          <ac:chgData name="sushanth kumar" userId="29040f3c385e7c15" providerId="LiveId" clId="{4B3685AB-8C28-4F49-850E-1C82D066D5B8}" dt="2022-01-24T18:16:20.786" v="1097" actId="478"/>
          <ac:grpSpMkLst>
            <pc:docMk/>
            <pc:sldMk cId="0" sldId="263"/>
            <ac:grpSpMk id="2841" creationId="{00000000-0000-0000-0000-000000000000}"/>
          </ac:grpSpMkLst>
        </pc:grpChg>
        <pc:grpChg chg="del">
          <ac:chgData name="sushanth kumar" userId="29040f3c385e7c15" providerId="LiveId" clId="{4B3685AB-8C28-4F49-850E-1C82D066D5B8}" dt="2022-01-24T18:16:20.786" v="1097" actId="478"/>
          <ac:grpSpMkLst>
            <pc:docMk/>
            <pc:sldMk cId="0" sldId="263"/>
            <ac:grpSpMk id="2844" creationId="{00000000-0000-0000-0000-000000000000}"/>
          </ac:grpSpMkLst>
        </pc:grpChg>
        <pc:grpChg chg="del">
          <ac:chgData name="sushanth kumar" userId="29040f3c385e7c15" providerId="LiveId" clId="{4B3685AB-8C28-4F49-850E-1C82D066D5B8}" dt="2022-01-24T18:16:23.760" v="1098" actId="478"/>
          <ac:grpSpMkLst>
            <pc:docMk/>
            <pc:sldMk cId="0" sldId="263"/>
            <ac:grpSpMk id="2847" creationId="{00000000-0000-0000-0000-000000000000}"/>
          </ac:grpSpMkLst>
        </pc:grpChg>
        <pc:grpChg chg="del">
          <ac:chgData name="sushanth kumar" userId="29040f3c385e7c15" providerId="LiveId" clId="{4B3685AB-8C28-4F49-850E-1C82D066D5B8}" dt="2022-01-24T18:16:23.760" v="1098" actId="478"/>
          <ac:grpSpMkLst>
            <pc:docMk/>
            <pc:sldMk cId="0" sldId="263"/>
            <ac:grpSpMk id="2850" creationId="{00000000-0000-0000-0000-000000000000}"/>
          </ac:grpSpMkLst>
        </pc:grpChg>
        <pc:grpChg chg="del">
          <ac:chgData name="sushanth kumar" userId="29040f3c385e7c15" providerId="LiveId" clId="{4B3685AB-8C28-4F49-850E-1C82D066D5B8}" dt="2022-01-24T18:16:20.786" v="1097" actId="478"/>
          <ac:grpSpMkLst>
            <pc:docMk/>
            <pc:sldMk cId="0" sldId="263"/>
            <ac:grpSpMk id="2853" creationId="{00000000-0000-0000-0000-000000000000}"/>
          </ac:grpSpMkLst>
        </pc:grpChg>
        <pc:grpChg chg="del">
          <ac:chgData name="sushanth kumar" userId="29040f3c385e7c15" providerId="LiveId" clId="{4B3685AB-8C28-4F49-850E-1C82D066D5B8}" dt="2022-01-24T18:16:20.786" v="1097" actId="478"/>
          <ac:grpSpMkLst>
            <pc:docMk/>
            <pc:sldMk cId="0" sldId="263"/>
            <ac:grpSpMk id="2856" creationId="{00000000-0000-0000-0000-000000000000}"/>
          </ac:grpSpMkLst>
        </pc:grpChg>
        <pc:grpChg chg="del">
          <ac:chgData name="sushanth kumar" userId="29040f3c385e7c15" providerId="LiveId" clId="{4B3685AB-8C28-4F49-850E-1C82D066D5B8}" dt="2022-01-24T18:16:23.760" v="1098" actId="478"/>
          <ac:grpSpMkLst>
            <pc:docMk/>
            <pc:sldMk cId="0" sldId="263"/>
            <ac:grpSpMk id="2859" creationId="{00000000-0000-0000-0000-000000000000}"/>
          </ac:grpSpMkLst>
        </pc:grpChg>
        <pc:grpChg chg="del">
          <ac:chgData name="sushanth kumar" userId="29040f3c385e7c15" providerId="LiveId" clId="{4B3685AB-8C28-4F49-850E-1C82D066D5B8}" dt="2022-01-24T18:16:23.760" v="1098" actId="478"/>
          <ac:grpSpMkLst>
            <pc:docMk/>
            <pc:sldMk cId="0" sldId="263"/>
            <ac:grpSpMk id="2862" creationId="{00000000-0000-0000-0000-000000000000}"/>
          </ac:grpSpMkLst>
        </pc:grpChg>
        <pc:graphicFrameChg chg="del">
          <ac:chgData name="sushanth kumar" userId="29040f3c385e7c15" providerId="LiveId" clId="{4B3685AB-8C28-4F49-850E-1C82D066D5B8}" dt="2022-01-24T18:16:17.628" v="1096" actId="478"/>
          <ac:graphicFrameMkLst>
            <pc:docMk/>
            <pc:sldMk cId="0" sldId="263"/>
            <ac:graphicFrameMk id="2815" creationId="{00000000-0000-0000-0000-000000000000}"/>
          </ac:graphicFrameMkLst>
        </pc:graphicFrameChg>
        <pc:picChg chg="del">
          <ac:chgData name="sushanth kumar" userId="29040f3c385e7c15" providerId="LiveId" clId="{4B3685AB-8C28-4F49-850E-1C82D066D5B8}" dt="2022-01-24T18:16:17.628" v="1096" actId="478"/>
          <ac:picMkLst>
            <pc:docMk/>
            <pc:sldMk cId="0" sldId="263"/>
            <ac:picMk id="2865" creationId="{00000000-0000-0000-0000-000000000000}"/>
          </ac:picMkLst>
        </pc:picChg>
      </pc:sldChg>
      <pc:sldChg chg="del ord modNotes">
        <pc:chgData name="sushanth kumar" userId="29040f3c385e7c15" providerId="LiveId" clId="{4B3685AB-8C28-4F49-850E-1C82D066D5B8}" dt="2022-01-24T20:07:11.923" v="2180" actId="47"/>
        <pc:sldMkLst>
          <pc:docMk/>
          <pc:sldMk cId="0" sldId="264"/>
        </pc:sldMkLst>
      </pc:sldChg>
      <pc:sldChg chg="addSp delSp modSp mod ord modNotes">
        <pc:chgData name="sushanth kumar" userId="29040f3c385e7c15" providerId="LiveId" clId="{4B3685AB-8C28-4F49-850E-1C82D066D5B8}" dt="2022-01-24T17:11:40.946" v="452" actId="1076"/>
        <pc:sldMkLst>
          <pc:docMk/>
          <pc:sldMk cId="0" sldId="265"/>
        </pc:sldMkLst>
        <pc:spChg chg="add mod">
          <ac:chgData name="sushanth kumar" userId="29040f3c385e7c15" providerId="LiveId" clId="{4B3685AB-8C28-4F49-850E-1C82D066D5B8}" dt="2022-01-24T17:11:40.946" v="452" actId="1076"/>
          <ac:spMkLst>
            <pc:docMk/>
            <pc:sldMk cId="0" sldId="265"/>
            <ac:spMk id="2" creationId="{45639C92-A444-4B27-B8A5-155CBC9CC2D1}"/>
          </ac:spMkLst>
        </pc:spChg>
        <pc:spChg chg="add del mod">
          <ac:chgData name="sushanth kumar" userId="29040f3c385e7c15" providerId="LiveId" clId="{4B3685AB-8C28-4F49-850E-1C82D066D5B8}" dt="2022-01-24T17:03:03.502" v="396" actId="478"/>
          <ac:spMkLst>
            <pc:docMk/>
            <pc:sldMk cId="0" sldId="265"/>
            <ac:spMk id="3" creationId="{E50AE3A0-0E9E-4B32-B094-E15EB2360F1D}"/>
          </ac:spMkLst>
        </pc:spChg>
        <pc:spChg chg="add del mod">
          <ac:chgData name="sushanth kumar" userId="29040f3c385e7c15" providerId="LiveId" clId="{4B3685AB-8C28-4F49-850E-1C82D066D5B8}" dt="2022-01-24T17:05:21.487" v="429" actId="478"/>
          <ac:spMkLst>
            <pc:docMk/>
            <pc:sldMk cId="0" sldId="265"/>
            <ac:spMk id="5" creationId="{A62CC939-49F1-40B0-8DB4-13952CED682E}"/>
          </ac:spMkLst>
        </pc:spChg>
        <pc:spChg chg="add mod">
          <ac:chgData name="sushanth kumar" userId="29040f3c385e7c15" providerId="LiveId" clId="{4B3685AB-8C28-4F49-850E-1C82D066D5B8}" dt="2022-01-24T17:05:22.073" v="431" actId="1076"/>
          <ac:spMkLst>
            <pc:docMk/>
            <pc:sldMk cId="0" sldId="265"/>
            <ac:spMk id="9" creationId="{E1BF7C8F-6A37-4E4B-99B1-438D94D76797}"/>
          </ac:spMkLst>
        </pc:spChg>
        <pc:spChg chg="add del">
          <ac:chgData name="sushanth kumar" userId="29040f3c385e7c15" providerId="LiveId" clId="{4B3685AB-8C28-4F49-850E-1C82D066D5B8}" dt="2022-01-24T17:05:21.127" v="428" actId="478"/>
          <ac:spMkLst>
            <pc:docMk/>
            <pc:sldMk cId="0" sldId="265"/>
            <ac:spMk id="2877" creationId="{00000000-0000-0000-0000-000000000000}"/>
          </ac:spMkLst>
        </pc:spChg>
        <pc:spChg chg="del">
          <ac:chgData name="sushanth kumar" userId="29040f3c385e7c15" providerId="LiveId" clId="{4B3685AB-8C28-4F49-850E-1C82D066D5B8}" dt="2022-01-24T17:03:01.561" v="395" actId="478"/>
          <ac:spMkLst>
            <pc:docMk/>
            <pc:sldMk cId="0" sldId="265"/>
            <ac:spMk id="2878" creationId="{00000000-0000-0000-0000-000000000000}"/>
          </ac:spMkLst>
        </pc:spChg>
        <pc:spChg chg="mod">
          <ac:chgData name="sushanth kumar" userId="29040f3c385e7c15" providerId="LiveId" clId="{4B3685AB-8C28-4F49-850E-1C82D066D5B8}" dt="2022-01-24T17:11:23.930" v="451" actId="207"/>
          <ac:spMkLst>
            <pc:docMk/>
            <pc:sldMk cId="0" sldId="265"/>
            <ac:spMk id="2879" creationId="{00000000-0000-0000-0000-000000000000}"/>
          </ac:spMkLst>
        </pc:spChg>
        <pc:picChg chg="add del mod">
          <ac:chgData name="sushanth kumar" userId="29040f3c385e7c15" providerId="LiveId" clId="{4B3685AB-8C28-4F49-850E-1C82D066D5B8}" dt="2022-01-24T17:10:34.495" v="443" actId="478"/>
          <ac:picMkLst>
            <pc:docMk/>
            <pc:sldMk cId="0" sldId="265"/>
            <ac:picMk id="12" creationId="{D41A43D9-3D06-4455-B4F4-853D52814C6B}"/>
          </ac:picMkLst>
        </pc:picChg>
        <pc:picChg chg="del mod">
          <ac:chgData name="sushanth kumar" userId="29040f3c385e7c15" providerId="LiveId" clId="{4B3685AB-8C28-4F49-850E-1C82D066D5B8}" dt="2022-01-24T17:03:44.744" v="411" actId="478"/>
          <ac:picMkLst>
            <pc:docMk/>
            <pc:sldMk cId="0" sldId="265"/>
            <ac:picMk id="2880" creationId="{00000000-0000-0000-0000-000000000000}"/>
          </ac:picMkLst>
        </pc:picChg>
        <pc:picChg chg="add del">
          <ac:chgData name="sushanth kumar" userId="29040f3c385e7c15" providerId="LiveId" clId="{4B3685AB-8C28-4F49-850E-1C82D066D5B8}" dt="2022-01-24T17:05:21.781" v="430" actId="478"/>
          <ac:picMkLst>
            <pc:docMk/>
            <pc:sldMk cId="0" sldId="265"/>
            <ac:picMk id="2881" creationId="{00000000-0000-0000-0000-000000000000}"/>
          </ac:picMkLst>
        </pc:picChg>
      </pc:sldChg>
      <pc:sldChg chg="addSp delSp modSp mod modNotes">
        <pc:chgData name="sushanth kumar" userId="29040f3c385e7c15" providerId="LiveId" clId="{4B3685AB-8C28-4F49-850E-1C82D066D5B8}" dt="2022-01-24T19:40:51.378" v="2008" actId="207"/>
        <pc:sldMkLst>
          <pc:docMk/>
          <pc:sldMk cId="0" sldId="266"/>
        </pc:sldMkLst>
        <pc:spChg chg="add mod">
          <ac:chgData name="sushanth kumar" userId="29040f3c385e7c15" providerId="LiveId" clId="{4B3685AB-8C28-4F49-850E-1C82D066D5B8}" dt="2022-01-24T18:32:24.450" v="1521" actId="1076"/>
          <ac:spMkLst>
            <pc:docMk/>
            <pc:sldMk cId="0" sldId="266"/>
            <ac:spMk id="17" creationId="{25E8C989-865D-4E91-9B1C-3CCAEC313349}"/>
          </ac:spMkLst>
        </pc:spChg>
        <pc:spChg chg="mod">
          <ac:chgData name="sushanth kumar" userId="29040f3c385e7c15" providerId="LiveId" clId="{4B3685AB-8C28-4F49-850E-1C82D066D5B8}" dt="2022-01-24T19:40:51.378" v="2008" actId="207"/>
          <ac:spMkLst>
            <pc:docMk/>
            <pc:sldMk cId="0" sldId="266"/>
            <ac:spMk id="2886" creationId="{00000000-0000-0000-0000-000000000000}"/>
          </ac:spMkLst>
        </pc:spChg>
        <pc:spChg chg="mod">
          <ac:chgData name="sushanth kumar" userId="29040f3c385e7c15" providerId="LiveId" clId="{4B3685AB-8C28-4F49-850E-1C82D066D5B8}" dt="2022-01-24T18:32:24.450" v="1521" actId="1076"/>
          <ac:spMkLst>
            <pc:docMk/>
            <pc:sldMk cId="0" sldId="266"/>
            <ac:spMk id="2887" creationId="{00000000-0000-0000-0000-000000000000}"/>
          </ac:spMkLst>
        </pc:spChg>
        <pc:spChg chg="mod">
          <ac:chgData name="sushanth kumar" userId="29040f3c385e7c15" providerId="LiveId" clId="{4B3685AB-8C28-4F49-850E-1C82D066D5B8}" dt="2022-01-24T19:40:51.378" v="2008" actId="207"/>
          <ac:spMkLst>
            <pc:docMk/>
            <pc:sldMk cId="0" sldId="266"/>
            <ac:spMk id="2888" creationId="{00000000-0000-0000-0000-000000000000}"/>
          </ac:spMkLst>
        </pc:spChg>
        <pc:spChg chg="mod">
          <ac:chgData name="sushanth kumar" userId="29040f3c385e7c15" providerId="LiveId" clId="{4B3685AB-8C28-4F49-850E-1C82D066D5B8}" dt="2022-01-24T18:32:24.450" v="1521" actId="1076"/>
          <ac:spMkLst>
            <pc:docMk/>
            <pc:sldMk cId="0" sldId="266"/>
            <ac:spMk id="2889" creationId="{00000000-0000-0000-0000-000000000000}"/>
          </ac:spMkLst>
        </pc:spChg>
        <pc:spChg chg="mod">
          <ac:chgData name="sushanth kumar" userId="29040f3c385e7c15" providerId="LiveId" clId="{4B3685AB-8C28-4F49-850E-1C82D066D5B8}" dt="2022-01-24T19:40:51.378" v="2008" actId="207"/>
          <ac:spMkLst>
            <pc:docMk/>
            <pc:sldMk cId="0" sldId="266"/>
            <ac:spMk id="2890" creationId="{00000000-0000-0000-0000-000000000000}"/>
          </ac:spMkLst>
        </pc:spChg>
        <pc:spChg chg="mod">
          <ac:chgData name="sushanth kumar" userId="29040f3c385e7c15" providerId="LiveId" clId="{4B3685AB-8C28-4F49-850E-1C82D066D5B8}" dt="2022-01-24T18:32:24.450" v="1521" actId="1076"/>
          <ac:spMkLst>
            <pc:docMk/>
            <pc:sldMk cId="0" sldId="266"/>
            <ac:spMk id="2891" creationId="{00000000-0000-0000-0000-000000000000}"/>
          </ac:spMkLst>
        </pc:spChg>
        <pc:spChg chg="mod">
          <ac:chgData name="sushanth kumar" userId="29040f3c385e7c15" providerId="LiveId" clId="{4B3685AB-8C28-4F49-850E-1C82D066D5B8}" dt="2022-01-24T18:32:27.329" v="1522" actId="1076"/>
          <ac:spMkLst>
            <pc:docMk/>
            <pc:sldMk cId="0" sldId="266"/>
            <ac:spMk id="2892" creationId="{00000000-0000-0000-0000-000000000000}"/>
          </ac:spMkLst>
        </pc:spChg>
        <pc:spChg chg="mod">
          <ac:chgData name="sushanth kumar" userId="29040f3c385e7c15" providerId="LiveId" clId="{4B3685AB-8C28-4F49-850E-1C82D066D5B8}" dt="2022-01-24T18:32:24.450" v="1521" actId="1076"/>
          <ac:spMkLst>
            <pc:docMk/>
            <pc:sldMk cId="0" sldId="266"/>
            <ac:spMk id="2893" creationId="{00000000-0000-0000-0000-000000000000}"/>
          </ac:spMkLst>
        </pc:spChg>
        <pc:spChg chg="mod">
          <ac:chgData name="sushanth kumar" userId="29040f3c385e7c15" providerId="LiveId" clId="{4B3685AB-8C28-4F49-850E-1C82D066D5B8}" dt="2022-01-24T18:32:39.097" v="1523" actId="207"/>
          <ac:spMkLst>
            <pc:docMk/>
            <pc:sldMk cId="0" sldId="266"/>
            <ac:spMk id="2894" creationId="{00000000-0000-0000-0000-000000000000}"/>
          </ac:spMkLst>
        </pc:spChg>
        <pc:spChg chg="mod">
          <ac:chgData name="sushanth kumar" userId="29040f3c385e7c15" providerId="LiveId" clId="{4B3685AB-8C28-4F49-850E-1C82D066D5B8}" dt="2022-01-24T18:32:24.450" v="1521" actId="1076"/>
          <ac:spMkLst>
            <pc:docMk/>
            <pc:sldMk cId="0" sldId="266"/>
            <ac:spMk id="2895" creationId="{00000000-0000-0000-0000-000000000000}"/>
          </ac:spMkLst>
        </pc:spChg>
        <pc:spChg chg="mod">
          <ac:chgData name="sushanth kumar" userId="29040f3c385e7c15" providerId="LiveId" clId="{4B3685AB-8C28-4F49-850E-1C82D066D5B8}" dt="2022-01-24T18:32:39.097" v="1523" actId="207"/>
          <ac:spMkLst>
            <pc:docMk/>
            <pc:sldMk cId="0" sldId="266"/>
            <ac:spMk id="2896" creationId="{00000000-0000-0000-0000-000000000000}"/>
          </ac:spMkLst>
        </pc:spChg>
        <pc:spChg chg="del mod">
          <ac:chgData name="sushanth kumar" userId="29040f3c385e7c15" providerId="LiveId" clId="{4B3685AB-8C28-4F49-850E-1C82D066D5B8}" dt="2022-01-24T18:28:43.370" v="1468" actId="478"/>
          <ac:spMkLst>
            <pc:docMk/>
            <pc:sldMk cId="0" sldId="266"/>
            <ac:spMk id="2897" creationId="{00000000-0000-0000-0000-000000000000}"/>
          </ac:spMkLst>
        </pc:spChg>
        <pc:spChg chg="mod">
          <ac:chgData name="sushanth kumar" userId="29040f3c385e7c15" providerId="LiveId" clId="{4B3685AB-8C28-4F49-850E-1C82D066D5B8}" dt="2022-01-24T18:32:39.097" v="1523" actId="207"/>
          <ac:spMkLst>
            <pc:docMk/>
            <pc:sldMk cId="0" sldId="266"/>
            <ac:spMk id="2898" creationId="{00000000-0000-0000-0000-000000000000}"/>
          </ac:spMkLst>
        </pc:spChg>
        <pc:picChg chg="del">
          <ac:chgData name="sushanth kumar" userId="29040f3c385e7c15" providerId="LiveId" clId="{4B3685AB-8C28-4F49-850E-1C82D066D5B8}" dt="2022-01-24T18:24:07.395" v="1246" actId="478"/>
          <ac:picMkLst>
            <pc:docMk/>
            <pc:sldMk cId="0" sldId="266"/>
            <ac:picMk id="2899" creationId="{00000000-0000-0000-0000-000000000000}"/>
          </ac:picMkLst>
        </pc:picChg>
        <pc:picChg chg="del">
          <ac:chgData name="sushanth kumar" userId="29040f3c385e7c15" providerId="LiveId" clId="{4B3685AB-8C28-4F49-850E-1C82D066D5B8}" dt="2022-01-24T18:24:47.582" v="1254" actId="478"/>
          <ac:picMkLst>
            <pc:docMk/>
            <pc:sldMk cId="0" sldId="266"/>
            <ac:picMk id="2900" creationId="{00000000-0000-0000-0000-000000000000}"/>
          </ac:picMkLst>
        </pc:picChg>
      </pc:sldChg>
      <pc:sldChg chg="addSp delSp modSp mod modNotes">
        <pc:chgData name="sushanth kumar" userId="29040f3c385e7c15" providerId="LiveId" clId="{4B3685AB-8C28-4F49-850E-1C82D066D5B8}" dt="2022-01-24T19:07:14.909" v="1803" actId="207"/>
        <pc:sldMkLst>
          <pc:docMk/>
          <pc:sldMk cId="0" sldId="267"/>
        </pc:sldMkLst>
        <pc:spChg chg="add del mod">
          <ac:chgData name="sushanth kumar" userId="29040f3c385e7c15" providerId="LiveId" clId="{4B3685AB-8C28-4F49-850E-1C82D066D5B8}" dt="2022-01-24T18:56:30.777" v="1620" actId="478"/>
          <ac:spMkLst>
            <pc:docMk/>
            <pc:sldMk cId="0" sldId="267"/>
            <ac:spMk id="3" creationId="{DEB9CB81-6A0D-4E62-BDAB-198ED93227FA}"/>
          </ac:spMkLst>
        </pc:spChg>
        <pc:spChg chg="add del mod">
          <ac:chgData name="sushanth kumar" userId="29040f3c385e7c15" providerId="LiveId" clId="{4B3685AB-8C28-4F49-850E-1C82D066D5B8}" dt="2022-01-24T18:58:44.791" v="1667" actId="478"/>
          <ac:spMkLst>
            <pc:docMk/>
            <pc:sldMk cId="0" sldId="267"/>
            <ac:spMk id="17" creationId="{1A0A59FB-5746-46B1-A164-71A6FCBA2C38}"/>
          </ac:spMkLst>
        </pc:spChg>
        <pc:spChg chg="add del mod">
          <ac:chgData name="sushanth kumar" userId="29040f3c385e7c15" providerId="LiveId" clId="{4B3685AB-8C28-4F49-850E-1C82D066D5B8}" dt="2022-01-24T18:58:44.791" v="1667" actId="478"/>
          <ac:spMkLst>
            <pc:docMk/>
            <pc:sldMk cId="0" sldId="267"/>
            <ac:spMk id="18" creationId="{6D8125A7-FA8E-463D-A7FA-F77F524DFAB2}"/>
          </ac:spMkLst>
        </pc:spChg>
        <pc:spChg chg="add mod">
          <ac:chgData name="sushanth kumar" userId="29040f3c385e7c15" providerId="LiveId" clId="{4B3685AB-8C28-4F49-850E-1C82D066D5B8}" dt="2022-01-24T19:07:14.909" v="1803" actId="207"/>
          <ac:spMkLst>
            <pc:docMk/>
            <pc:sldMk cId="0" sldId="267"/>
            <ac:spMk id="19" creationId="{C2F654DE-1B05-45AB-8F7A-B272494B278E}"/>
          </ac:spMkLst>
        </pc:spChg>
        <pc:spChg chg="add mod">
          <ac:chgData name="sushanth kumar" userId="29040f3c385e7c15" providerId="LiveId" clId="{4B3685AB-8C28-4F49-850E-1C82D066D5B8}" dt="2022-01-24T19:07:09.106" v="1802" actId="255"/>
          <ac:spMkLst>
            <pc:docMk/>
            <pc:sldMk cId="0" sldId="267"/>
            <ac:spMk id="20" creationId="{C2128ED8-FED2-4445-8E89-90CD95C15DC8}"/>
          </ac:spMkLst>
        </pc:spChg>
        <pc:spChg chg="add mod">
          <ac:chgData name="sushanth kumar" userId="29040f3c385e7c15" providerId="LiveId" clId="{4B3685AB-8C28-4F49-850E-1C82D066D5B8}" dt="2022-01-24T19:07:09.106" v="1802" actId="255"/>
          <ac:spMkLst>
            <pc:docMk/>
            <pc:sldMk cId="0" sldId="267"/>
            <ac:spMk id="21" creationId="{DBD2FB09-09E1-4764-89F3-6B9ACCA161A3}"/>
          </ac:spMkLst>
        </pc:spChg>
        <pc:spChg chg="add mod">
          <ac:chgData name="sushanth kumar" userId="29040f3c385e7c15" providerId="LiveId" clId="{4B3685AB-8C28-4F49-850E-1C82D066D5B8}" dt="2022-01-24T19:07:14.909" v="1803" actId="207"/>
          <ac:spMkLst>
            <pc:docMk/>
            <pc:sldMk cId="0" sldId="267"/>
            <ac:spMk id="22" creationId="{0AF6E765-4C39-42DC-8BFC-FE2F2A033873}"/>
          </ac:spMkLst>
        </pc:spChg>
        <pc:spChg chg="mod">
          <ac:chgData name="sushanth kumar" userId="29040f3c385e7c15" providerId="LiveId" clId="{4B3685AB-8C28-4F49-850E-1C82D066D5B8}" dt="2022-01-24T18:59:22.808" v="1673" actId="1076"/>
          <ac:spMkLst>
            <pc:docMk/>
            <pc:sldMk cId="0" sldId="267"/>
            <ac:spMk id="2905" creationId="{00000000-0000-0000-0000-000000000000}"/>
          </ac:spMkLst>
        </pc:spChg>
        <pc:spChg chg="del mod">
          <ac:chgData name="sushanth kumar" userId="29040f3c385e7c15" providerId="LiveId" clId="{4B3685AB-8C28-4F49-850E-1C82D066D5B8}" dt="2022-01-24T18:58:44.791" v="1667" actId="478"/>
          <ac:spMkLst>
            <pc:docMk/>
            <pc:sldMk cId="0" sldId="267"/>
            <ac:spMk id="2906" creationId="{00000000-0000-0000-0000-000000000000}"/>
          </ac:spMkLst>
        </pc:spChg>
        <pc:spChg chg="del mod">
          <ac:chgData name="sushanth kumar" userId="29040f3c385e7c15" providerId="LiveId" clId="{4B3685AB-8C28-4F49-850E-1C82D066D5B8}" dt="2022-01-24T18:58:44.791" v="1667" actId="478"/>
          <ac:spMkLst>
            <pc:docMk/>
            <pc:sldMk cId="0" sldId="267"/>
            <ac:spMk id="2907" creationId="{00000000-0000-0000-0000-000000000000}"/>
          </ac:spMkLst>
        </pc:spChg>
        <pc:spChg chg="del">
          <ac:chgData name="sushanth kumar" userId="29040f3c385e7c15" providerId="LiveId" clId="{4B3685AB-8C28-4F49-850E-1C82D066D5B8}" dt="2022-01-24T18:56:28.370" v="1619" actId="478"/>
          <ac:spMkLst>
            <pc:docMk/>
            <pc:sldMk cId="0" sldId="267"/>
            <ac:spMk id="2908" creationId="{00000000-0000-0000-0000-000000000000}"/>
          </ac:spMkLst>
        </pc:spChg>
        <pc:spChg chg="del">
          <ac:chgData name="sushanth kumar" userId="29040f3c385e7c15" providerId="LiveId" clId="{4B3685AB-8C28-4F49-850E-1C82D066D5B8}" dt="2022-01-24T18:56:28.370" v="1619" actId="478"/>
          <ac:spMkLst>
            <pc:docMk/>
            <pc:sldMk cId="0" sldId="267"/>
            <ac:spMk id="2911" creationId="{00000000-0000-0000-0000-000000000000}"/>
          </ac:spMkLst>
        </pc:spChg>
        <pc:spChg chg="mod">
          <ac:chgData name="sushanth kumar" userId="29040f3c385e7c15" providerId="LiveId" clId="{4B3685AB-8C28-4F49-850E-1C82D066D5B8}" dt="2022-01-24T19:07:14.909" v="1803" actId="207"/>
          <ac:spMkLst>
            <pc:docMk/>
            <pc:sldMk cId="0" sldId="267"/>
            <ac:spMk id="2912" creationId="{00000000-0000-0000-0000-000000000000}"/>
          </ac:spMkLst>
        </pc:spChg>
        <pc:spChg chg="mod">
          <ac:chgData name="sushanth kumar" userId="29040f3c385e7c15" providerId="LiveId" clId="{4B3685AB-8C28-4F49-850E-1C82D066D5B8}" dt="2022-01-24T19:07:09.106" v="1802" actId="255"/>
          <ac:spMkLst>
            <pc:docMk/>
            <pc:sldMk cId="0" sldId="267"/>
            <ac:spMk id="2913" creationId="{00000000-0000-0000-0000-000000000000}"/>
          </ac:spMkLst>
        </pc:spChg>
        <pc:spChg chg="mod">
          <ac:chgData name="sushanth kumar" userId="29040f3c385e7c15" providerId="LiveId" clId="{4B3685AB-8C28-4F49-850E-1C82D066D5B8}" dt="2022-01-24T19:07:09.106" v="1802" actId="255"/>
          <ac:spMkLst>
            <pc:docMk/>
            <pc:sldMk cId="0" sldId="267"/>
            <ac:spMk id="2914" creationId="{00000000-0000-0000-0000-000000000000}"/>
          </ac:spMkLst>
        </pc:spChg>
        <pc:spChg chg="mod">
          <ac:chgData name="sushanth kumar" userId="29040f3c385e7c15" providerId="LiveId" clId="{4B3685AB-8C28-4F49-850E-1C82D066D5B8}" dt="2022-01-24T19:07:14.909" v="1803" actId="207"/>
          <ac:spMkLst>
            <pc:docMk/>
            <pc:sldMk cId="0" sldId="267"/>
            <ac:spMk id="2915" creationId="{00000000-0000-0000-0000-000000000000}"/>
          </ac:spMkLst>
        </pc:spChg>
        <pc:spChg chg="del">
          <ac:chgData name="sushanth kumar" userId="29040f3c385e7c15" providerId="LiveId" clId="{4B3685AB-8C28-4F49-850E-1C82D066D5B8}" dt="2022-01-24T18:56:28.370" v="1619" actId="478"/>
          <ac:spMkLst>
            <pc:docMk/>
            <pc:sldMk cId="0" sldId="267"/>
            <ac:spMk id="2916" creationId="{00000000-0000-0000-0000-000000000000}"/>
          </ac:spMkLst>
        </pc:spChg>
        <pc:spChg chg="del">
          <ac:chgData name="sushanth kumar" userId="29040f3c385e7c15" providerId="LiveId" clId="{4B3685AB-8C28-4F49-850E-1C82D066D5B8}" dt="2022-01-24T18:56:28.370" v="1619" actId="478"/>
          <ac:spMkLst>
            <pc:docMk/>
            <pc:sldMk cId="0" sldId="267"/>
            <ac:spMk id="2917" creationId="{00000000-0000-0000-0000-000000000000}"/>
          </ac:spMkLst>
        </pc:spChg>
        <pc:picChg chg="del">
          <ac:chgData name="sushanth kumar" userId="29040f3c385e7c15" providerId="LiveId" clId="{4B3685AB-8C28-4F49-850E-1C82D066D5B8}" dt="2022-01-24T18:56:28.370" v="1619" actId="478"/>
          <ac:picMkLst>
            <pc:docMk/>
            <pc:sldMk cId="0" sldId="267"/>
            <ac:picMk id="2909" creationId="{00000000-0000-0000-0000-000000000000}"/>
          </ac:picMkLst>
        </pc:picChg>
        <pc:picChg chg="del">
          <ac:chgData name="sushanth kumar" userId="29040f3c385e7c15" providerId="LiveId" clId="{4B3685AB-8C28-4F49-850E-1C82D066D5B8}" dt="2022-01-24T18:56:28.370" v="1619" actId="478"/>
          <ac:picMkLst>
            <pc:docMk/>
            <pc:sldMk cId="0" sldId="267"/>
            <ac:picMk id="2910" creationId="{00000000-0000-0000-0000-000000000000}"/>
          </ac:picMkLst>
        </pc:picChg>
      </pc:sldChg>
      <pc:sldChg chg="addSp delSp modSp add del mod ord modNotes">
        <pc:chgData name="sushanth kumar" userId="29040f3c385e7c15" providerId="LiveId" clId="{4B3685AB-8C28-4F49-850E-1C82D066D5B8}" dt="2022-01-24T18:45:54.732" v="1618" actId="2696"/>
        <pc:sldMkLst>
          <pc:docMk/>
          <pc:sldMk cId="0" sldId="268"/>
        </pc:sldMkLst>
        <pc:spChg chg="add mod">
          <ac:chgData name="sushanth kumar" userId="29040f3c385e7c15" providerId="LiveId" clId="{4B3685AB-8C28-4F49-850E-1C82D066D5B8}" dt="2022-01-24T18:37:43.239" v="1557" actId="1076"/>
          <ac:spMkLst>
            <pc:docMk/>
            <pc:sldMk cId="0" sldId="268"/>
            <ac:spMk id="3" creationId="{C62C5447-89E8-401C-B5D8-6BC366FF7D1B}"/>
          </ac:spMkLst>
        </pc:spChg>
        <pc:spChg chg="add mod">
          <ac:chgData name="sushanth kumar" userId="29040f3c385e7c15" providerId="LiveId" clId="{4B3685AB-8C28-4F49-850E-1C82D066D5B8}" dt="2022-01-24T18:37:47.285" v="1558" actId="478"/>
          <ac:spMkLst>
            <pc:docMk/>
            <pc:sldMk cId="0" sldId="268"/>
            <ac:spMk id="5" creationId="{282C9422-C4AA-4A34-9A09-90C92108FAAF}"/>
          </ac:spMkLst>
        </pc:spChg>
        <pc:spChg chg="del">
          <ac:chgData name="sushanth kumar" userId="29040f3c385e7c15" providerId="LiveId" clId="{4B3685AB-8C28-4F49-850E-1C82D066D5B8}" dt="2022-01-24T18:37:34.712" v="1555" actId="478"/>
          <ac:spMkLst>
            <pc:docMk/>
            <pc:sldMk cId="0" sldId="268"/>
            <ac:spMk id="2922" creationId="{00000000-0000-0000-0000-000000000000}"/>
          </ac:spMkLst>
        </pc:spChg>
        <pc:spChg chg="mod">
          <ac:chgData name="sushanth kumar" userId="29040f3c385e7c15" providerId="LiveId" clId="{4B3685AB-8C28-4F49-850E-1C82D066D5B8}" dt="2022-01-24T18:37:15.348" v="1553" actId="20577"/>
          <ac:spMkLst>
            <pc:docMk/>
            <pc:sldMk cId="0" sldId="268"/>
            <ac:spMk id="2923" creationId="{00000000-0000-0000-0000-000000000000}"/>
          </ac:spMkLst>
        </pc:spChg>
        <pc:spChg chg="del">
          <ac:chgData name="sushanth kumar" userId="29040f3c385e7c15" providerId="LiveId" clId="{4B3685AB-8C28-4F49-850E-1C82D066D5B8}" dt="2022-01-24T18:37:39.750" v="1556" actId="478"/>
          <ac:spMkLst>
            <pc:docMk/>
            <pc:sldMk cId="0" sldId="268"/>
            <ac:spMk id="2925" creationId="{00000000-0000-0000-0000-000000000000}"/>
          </ac:spMkLst>
        </pc:spChg>
        <pc:spChg chg="del">
          <ac:chgData name="sushanth kumar" userId="29040f3c385e7c15" providerId="LiveId" clId="{4B3685AB-8C28-4F49-850E-1C82D066D5B8}" dt="2022-01-24T18:37:34.712" v="1555" actId="478"/>
          <ac:spMkLst>
            <pc:docMk/>
            <pc:sldMk cId="0" sldId="268"/>
            <ac:spMk id="2926" creationId="{00000000-0000-0000-0000-000000000000}"/>
          </ac:spMkLst>
        </pc:spChg>
        <pc:spChg chg="del">
          <ac:chgData name="sushanth kumar" userId="29040f3c385e7c15" providerId="LiveId" clId="{4B3685AB-8C28-4F49-850E-1C82D066D5B8}" dt="2022-01-24T18:37:39.750" v="1556" actId="478"/>
          <ac:spMkLst>
            <pc:docMk/>
            <pc:sldMk cId="0" sldId="268"/>
            <ac:spMk id="2927" creationId="{00000000-0000-0000-0000-000000000000}"/>
          </ac:spMkLst>
        </pc:spChg>
        <pc:spChg chg="del">
          <ac:chgData name="sushanth kumar" userId="29040f3c385e7c15" providerId="LiveId" clId="{4B3685AB-8C28-4F49-850E-1C82D066D5B8}" dt="2022-01-24T18:37:34.712" v="1555" actId="478"/>
          <ac:spMkLst>
            <pc:docMk/>
            <pc:sldMk cId="0" sldId="268"/>
            <ac:spMk id="2930" creationId="{00000000-0000-0000-0000-000000000000}"/>
          </ac:spMkLst>
        </pc:spChg>
        <pc:spChg chg="mod ord">
          <ac:chgData name="sushanth kumar" userId="29040f3c385e7c15" providerId="LiveId" clId="{4B3685AB-8C28-4F49-850E-1C82D066D5B8}" dt="2022-01-24T18:39:42.466" v="1586" actId="123"/>
          <ac:spMkLst>
            <pc:docMk/>
            <pc:sldMk cId="0" sldId="268"/>
            <ac:spMk id="2932" creationId="{00000000-0000-0000-0000-000000000000}"/>
          </ac:spMkLst>
        </pc:spChg>
        <pc:spChg chg="del">
          <ac:chgData name="sushanth kumar" userId="29040f3c385e7c15" providerId="LiveId" clId="{4B3685AB-8C28-4F49-850E-1C82D066D5B8}" dt="2022-01-24T18:37:47.285" v="1558" actId="478"/>
          <ac:spMkLst>
            <pc:docMk/>
            <pc:sldMk cId="0" sldId="268"/>
            <ac:spMk id="2936" creationId="{00000000-0000-0000-0000-000000000000}"/>
          </ac:spMkLst>
        </pc:spChg>
        <pc:spChg chg="del">
          <ac:chgData name="sushanth kumar" userId="29040f3c385e7c15" providerId="LiveId" clId="{4B3685AB-8C28-4F49-850E-1C82D066D5B8}" dt="2022-01-24T18:37:39.750" v="1556" actId="478"/>
          <ac:spMkLst>
            <pc:docMk/>
            <pc:sldMk cId="0" sldId="268"/>
            <ac:spMk id="2937" creationId="{00000000-0000-0000-0000-000000000000}"/>
          </ac:spMkLst>
        </pc:spChg>
        <pc:picChg chg="add mod">
          <ac:chgData name="sushanth kumar" userId="29040f3c385e7c15" providerId="LiveId" clId="{4B3685AB-8C28-4F49-850E-1C82D066D5B8}" dt="2022-01-24T18:38:07.481" v="1562" actId="14100"/>
          <ac:picMkLst>
            <pc:docMk/>
            <pc:sldMk cId="0" sldId="268"/>
            <ac:picMk id="7" creationId="{9471DA2C-F1B5-4207-AEFC-3ECF14BF0972}"/>
          </ac:picMkLst>
        </pc:picChg>
        <pc:picChg chg="del">
          <ac:chgData name="sushanth kumar" userId="29040f3c385e7c15" providerId="LiveId" clId="{4B3685AB-8C28-4F49-850E-1C82D066D5B8}" dt="2022-01-24T18:37:24.937" v="1554" actId="478"/>
          <ac:picMkLst>
            <pc:docMk/>
            <pc:sldMk cId="0" sldId="268"/>
            <ac:picMk id="2924" creationId="{00000000-0000-0000-0000-000000000000}"/>
          </ac:picMkLst>
        </pc:picChg>
        <pc:cxnChg chg="del mod">
          <ac:chgData name="sushanth kumar" userId="29040f3c385e7c15" providerId="LiveId" clId="{4B3685AB-8C28-4F49-850E-1C82D066D5B8}" dt="2022-01-24T18:37:24.937" v="1554" actId="478"/>
          <ac:cxnSpMkLst>
            <pc:docMk/>
            <pc:sldMk cId="0" sldId="268"/>
            <ac:cxnSpMk id="2928" creationId="{00000000-0000-0000-0000-000000000000}"/>
          </ac:cxnSpMkLst>
        </pc:cxnChg>
        <pc:cxnChg chg="del mod">
          <ac:chgData name="sushanth kumar" userId="29040f3c385e7c15" providerId="LiveId" clId="{4B3685AB-8C28-4F49-850E-1C82D066D5B8}" dt="2022-01-24T18:37:24.937" v="1554" actId="478"/>
          <ac:cxnSpMkLst>
            <pc:docMk/>
            <pc:sldMk cId="0" sldId="268"/>
            <ac:cxnSpMk id="2933" creationId="{00000000-0000-0000-0000-000000000000}"/>
          </ac:cxnSpMkLst>
        </pc:cxnChg>
      </pc:sldChg>
      <pc:sldChg chg="addSp delSp modSp mod modNotes">
        <pc:chgData name="sushanth kumar" userId="29040f3c385e7c15" providerId="LiveId" clId="{4B3685AB-8C28-4F49-850E-1C82D066D5B8}" dt="2022-01-24T19:32:02.512" v="1930" actId="1076"/>
        <pc:sldMkLst>
          <pc:docMk/>
          <pc:sldMk cId="0" sldId="269"/>
        </pc:sldMkLst>
        <pc:spChg chg="add mod">
          <ac:chgData name="sushanth kumar" userId="29040f3c385e7c15" providerId="LiveId" clId="{4B3685AB-8C28-4F49-850E-1C82D066D5B8}" dt="2022-01-24T19:29:49.608" v="1923" actId="20577"/>
          <ac:spMkLst>
            <pc:docMk/>
            <pc:sldMk cId="0" sldId="269"/>
            <ac:spMk id="197" creationId="{B95D083C-6E98-477E-8B61-EEC5228199CC}"/>
          </ac:spMkLst>
        </pc:spChg>
        <pc:spChg chg="mod">
          <ac:chgData name="sushanth kumar" userId="29040f3c385e7c15" providerId="LiveId" clId="{4B3685AB-8C28-4F49-850E-1C82D066D5B8}" dt="2022-01-24T19:27:45.797" v="1878" actId="20577"/>
          <ac:spMkLst>
            <pc:docMk/>
            <pc:sldMk cId="0" sldId="269"/>
            <ac:spMk id="2942" creationId="{00000000-0000-0000-0000-000000000000}"/>
          </ac:spMkLst>
        </pc:spChg>
        <pc:spChg chg="del">
          <ac:chgData name="sushanth kumar" userId="29040f3c385e7c15" providerId="LiveId" clId="{4B3685AB-8C28-4F49-850E-1C82D066D5B8}" dt="2022-01-24T19:18:42.776" v="1807" actId="478"/>
          <ac:spMkLst>
            <pc:docMk/>
            <pc:sldMk cId="0" sldId="269"/>
            <ac:spMk id="2943" creationId="{00000000-0000-0000-0000-000000000000}"/>
          </ac:spMkLst>
        </pc:spChg>
        <pc:spChg chg="del">
          <ac:chgData name="sushanth kumar" userId="29040f3c385e7c15" providerId="LiveId" clId="{4B3685AB-8C28-4F49-850E-1C82D066D5B8}" dt="2022-01-24T19:18:42.776" v="1807" actId="478"/>
          <ac:spMkLst>
            <pc:docMk/>
            <pc:sldMk cId="0" sldId="269"/>
            <ac:spMk id="2944" creationId="{00000000-0000-0000-0000-000000000000}"/>
          </ac:spMkLst>
        </pc:spChg>
        <pc:spChg chg="del">
          <ac:chgData name="sushanth kumar" userId="29040f3c385e7c15" providerId="LiveId" clId="{4B3685AB-8C28-4F49-850E-1C82D066D5B8}" dt="2022-01-24T19:18:42.776" v="1807" actId="478"/>
          <ac:spMkLst>
            <pc:docMk/>
            <pc:sldMk cId="0" sldId="269"/>
            <ac:spMk id="2945" creationId="{00000000-0000-0000-0000-000000000000}"/>
          </ac:spMkLst>
        </pc:spChg>
        <pc:spChg chg="del">
          <ac:chgData name="sushanth kumar" userId="29040f3c385e7c15" providerId="LiveId" clId="{4B3685AB-8C28-4F49-850E-1C82D066D5B8}" dt="2022-01-24T19:18:42.776" v="1807" actId="478"/>
          <ac:spMkLst>
            <pc:docMk/>
            <pc:sldMk cId="0" sldId="269"/>
            <ac:spMk id="2946" creationId="{00000000-0000-0000-0000-000000000000}"/>
          </ac:spMkLst>
        </pc:spChg>
        <pc:spChg chg="del">
          <ac:chgData name="sushanth kumar" userId="29040f3c385e7c15" providerId="LiveId" clId="{4B3685AB-8C28-4F49-850E-1C82D066D5B8}" dt="2022-01-24T19:18:42.776" v="1807" actId="478"/>
          <ac:spMkLst>
            <pc:docMk/>
            <pc:sldMk cId="0" sldId="269"/>
            <ac:spMk id="2947" creationId="{00000000-0000-0000-0000-000000000000}"/>
          </ac:spMkLst>
        </pc:spChg>
        <pc:spChg chg="del">
          <ac:chgData name="sushanth kumar" userId="29040f3c385e7c15" providerId="LiveId" clId="{4B3685AB-8C28-4F49-850E-1C82D066D5B8}" dt="2022-01-24T19:18:42.776" v="1807" actId="478"/>
          <ac:spMkLst>
            <pc:docMk/>
            <pc:sldMk cId="0" sldId="269"/>
            <ac:spMk id="2948" creationId="{00000000-0000-0000-0000-000000000000}"/>
          </ac:spMkLst>
        </pc:spChg>
        <pc:spChg chg="del">
          <ac:chgData name="sushanth kumar" userId="29040f3c385e7c15" providerId="LiveId" clId="{4B3685AB-8C28-4F49-850E-1C82D066D5B8}" dt="2022-01-24T19:18:42.776" v="1807" actId="478"/>
          <ac:spMkLst>
            <pc:docMk/>
            <pc:sldMk cId="0" sldId="269"/>
            <ac:spMk id="2949" creationId="{00000000-0000-0000-0000-000000000000}"/>
          </ac:spMkLst>
        </pc:spChg>
        <pc:spChg chg="del">
          <ac:chgData name="sushanth kumar" userId="29040f3c385e7c15" providerId="LiveId" clId="{4B3685AB-8C28-4F49-850E-1C82D066D5B8}" dt="2022-01-24T19:18:42.776" v="1807" actId="478"/>
          <ac:spMkLst>
            <pc:docMk/>
            <pc:sldMk cId="0" sldId="269"/>
            <ac:spMk id="2950" creationId="{00000000-0000-0000-0000-000000000000}"/>
          </ac:spMkLst>
        </pc:spChg>
        <pc:spChg chg="del">
          <ac:chgData name="sushanth kumar" userId="29040f3c385e7c15" providerId="LiveId" clId="{4B3685AB-8C28-4F49-850E-1C82D066D5B8}" dt="2022-01-24T19:18:42.776" v="1807" actId="478"/>
          <ac:spMkLst>
            <pc:docMk/>
            <pc:sldMk cId="0" sldId="269"/>
            <ac:spMk id="2951" creationId="{00000000-0000-0000-0000-000000000000}"/>
          </ac:spMkLst>
        </pc:spChg>
        <pc:spChg chg="del">
          <ac:chgData name="sushanth kumar" userId="29040f3c385e7c15" providerId="LiveId" clId="{4B3685AB-8C28-4F49-850E-1C82D066D5B8}" dt="2022-01-24T19:18:42.776" v="1807" actId="478"/>
          <ac:spMkLst>
            <pc:docMk/>
            <pc:sldMk cId="0" sldId="269"/>
            <ac:spMk id="2952" creationId="{00000000-0000-0000-0000-000000000000}"/>
          </ac:spMkLst>
        </pc:spChg>
        <pc:spChg chg="del">
          <ac:chgData name="sushanth kumar" userId="29040f3c385e7c15" providerId="LiveId" clId="{4B3685AB-8C28-4F49-850E-1C82D066D5B8}" dt="2022-01-24T19:18:42.776" v="1807" actId="478"/>
          <ac:spMkLst>
            <pc:docMk/>
            <pc:sldMk cId="0" sldId="269"/>
            <ac:spMk id="2953" creationId="{00000000-0000-0000-0000-000000000000}"/>
          </ac:spMkLst>
        </pc:spChg>
        <pc:spChg chg="del">
          <ac:chgData name="sushanth kumar" userId="29040f3c385e7c15" providerId="LiveId" clId="{4B3685AB-8C28-4F49-850E-1C82D066D5B8}" dt="2022-01-24T19:18:42.776" v="1807" actId="478"/>
          <ac:spMkLst>
            <pc:docMk/>
            <pc:sldMk cId="0" sldId="269"/>
            <ac:spMk id="2954" creationId="{00000000-0000-0000-0000-000000000000}"/>
          </ac:spMkLst>
        </pc:spChg>
        <pc:spChg chg="del">
          <ac:chgData name="sushanth kumar" userId="29040f3c385e7c15" providerId="LiveId" clId="{4B3685AB-8C28-4F49-850E-1C82D066D5B8}" dt="2022-01-24T19:18:42.776" v="1807" actId="478"/>
          <ac:spMkLst>
            <pc:docMk/>
            <pc:sldMk cId="0" sldId="269"/>
            <ac:spMk id="2955" creationId="{00000000-0000-0000-0000-000000000000}"/>
          </ac:spMkLst>
        </pc:spChg>
        <pc:spChg chg="del">
          <ac:chgData name="sushanth kumar" userId="29040f3c385e7c15" providerId="LiveId" clId="{4B3685AB-8C28-4F49-850E-1C82D066D5B8}" dt="2022-01-24T19:18:42.776" v="1807" actId="478"/>
          <ac:spMkLst>
            <pc:docMk/>
            <pc:sldMk cId="0" sldId="269"/>
            <ac:spMk id="2956" creationId="{00000000-0000-0000-0000-000000000000}"/>
          </ac:spMkLst>
        </pc:spChg>
        <pc:spChg chg="del">
          <ac:chgData name="sushanth kumar" userId="29040f3c385e7c15" providerId="LiveId" clId="{4B3685AB-8C28-4F49-850E-1C82D066D5B8}" dt="2022-01-24T19:18:42.776" v="1807" actId="478"/>
          <ac:spMkLst>
            <pc:docMk/>
            <pc:sldMk cId="0" sldId="269"/>
            <ac:spMk id="2957" creationId="{00000000-0000-0000-0000-000000000000}"/>
          </ac:spMkLst>
        </pc:spChg>
        <pc:spChg chg="del">
          <ac:chgData name="sushanth kumar" userId="29040f3c385e7c15" providerId="LiveId" clId="{4B3685AB-8C28-4F49-850E-1C82D066D5B8}" dt="2022-01-24T19:18:42.776" v="1807" actId="478"/>
          <ac:spMkLst>
            <pc:docMk/>
            <pc:sldMk cId="0" sldId="269"/>
            <ac:spMk id="2958" creationId="{00000000-0000-0000-0000-000000000000}"/>
          </ac:spMkLst>
        </pc:spChg>
        <pc:spChg chg="del">
          <ac:chgData name="sushanth kumar" userId="29040f3c385e7c15" providerId="LiveId" clId="{4B3685AB-8C28-4F49-850E-1C82D066D5B8}" dt="2022-01-24T19:18:42.776" v="1807" actId="478"/>
          <ac:spMkLst>
            <pc:docMk/>
            <pc:sldMk cId="0" sldId="269"/>
            <ac:spMk id="2959" creationId="{00000000-0000-0000-0000-000000000000}"/>
          </ac:spMkLst>
        </pc:spChg>
        <pc:spChg chg="del">
          <ac:chgData name="sushanth kumar" userId="29040f3c385e7c15" providerId="LiveId" clId="{4B3685AB-8C28-4F49-850E-1C82D066D5B8}" dt="2022-01-24T19:18:42.776" v="1807" actId="478"/>
          <ac:spMkLst>
            <pc:docMk/>
            <pc:sldMk cId="0" sldId="269"/>
            <ac:spMk id="2960" creationId="{00000000-0000-0000-0000-000000000000}"/>
          </ac:spMkLst>
        </pc:spChg>
        <pc:spChg chg="del">
          <ac:chgData name="sushanth kumar" userId="29040f3c385e7c15" providerId="LiveId" clId="{4B3685AB-8C28-4F49-850E-1C82D066D5B8}" dt="2022-01-24T19:18:42.776" v="1807" actId="478"/>
          <ac:spMkLst>
            <pc:docMk/>
            <pc:sldMk cId="0" sldId="269"/>
            <ac:spMk id="2961" creationId="{00000000-0000-0000-0000-000000000000}"/>
          </ac:spMkLst>
        </pc:spChg>
        <pc:spChg chg="del">
          <ac:chgData name="sushanth kumar" userId="29040f3c385e7c15" providerId="LiveId" clId="{4B3685AB-8C28-4F49-850E-1C82D066D5B8}" dt="2022-01-24T19:18:42.776" v="1807" actId="478"/>
          <ac:spMkLst>
            <pc:docMk/>
            <pc:sldMk cId="0" sldId="269"/>
            <ac:spMk id="2962" creationId="{00000000-0000-0000-0000-000000000000}"/>
          </ac:spMkLst>
        </pc:spChg>
        <pc:spChg chg="del">
          <ac:chgData name="sushanth kumar" userId="29040f3c385e7c15" providerId="LiveId" clId="{4B3685AB-8C28-4F49-850E-1C82D066D5B8}" dt="2022-01-24T19:18:42.776" v="1807" actId="478"/>
          <ac:spMkLst>
            <pc:docMk/>
            <pc:sldMk cId="0" sldId="269"/>
            <ac:spMk id="2963" creationId="{00000000-0000-0000-0000-000000000000}"/>
          </ac:spMkLst>
        </pc:spChg>
        <pc:spChg chg="del">
          <ac:chgData name="sushanth kumar" userId="29040f3c385e7c15" providerId="LiveId" clId="{4B3685AB-8C28-4F49-850E-1C82D066D5B8}" dt="2022-01-24T19:18:42.776" v="1807" actId="478"/>
          <ac:spMkLst>
            <pc:docMk/>
            <pc:sldMk cId="0" sldId="269"/>
            <ac:spMk id="2964" creationId="{00000000-0000-0000-0000-000000000000}"/>
          </ac:spMkLst>
        </pc:spChg>
        <pc:spChg chg="del">
          <ac:chgData name="sushanth kumar" userId="29040f3c385e7c15" providerId="LiveId" clId="{4B3685AB-8C28-4F49-850E-1C82D066D5B8}" dt="2022-01-24T19:18:42.776" v="1807" actId="478"/>
          <ac:spMkLst>
            <pc:docMk/>
            <pc:sldMk cId="0" sldId="269"/>
            <ac:spMk id="2965" creationId="{00000000-0000-0000-0000-000000000000}"/>
          </ac:spMkLst>
        </pc:spChg>
        <pc:spChg chg="del">
          <ac:chgData name="sushanth kumar" userId="29040f3c385e7c15" providerId="LiveId" clId="{4B3685AB-8C28-4F49-850E-1C82D066D5B8}" dt="2022-01-24T19:18:42.776" v="1807" actId="478"/>
          <ac:spMkLst>
            <pc:docMk/>
            <pc:sldMk cId="0" sldId="269"/>
            <ac:spMk id="2966" creationId="{00000000-0000-0000-0000-000000000000}"/>
          </ac:spMkLst>
        </pc:spChg>
        <pc:spChg chg="del">
          <ac:chgData name="sushanth kumar" userId="29040f3c385e7c15" providerId="LiveId" clId="{4B3685AB-8C28-4F49-850E-1C82D066D5B8}" dt="2022-01-24T19:18:42.776" v="1807" actId="478"/>
          <ac:spMkLst>
            <pc:docMk/>
            <pc:sldMk cId="0" sldId="269"/>
            <ac:spMk id="2967" creationId="{00000000-0000-0000-0000-000000000000}"/>
          </ac:spMkLst>
        </pc:spChg>
        <pc:spChg chg="del">
          <ac:chgData name="sushanth kumar" userId="29040f3c385e7c15" providerId="LiveId" clId="{4B3685AB-8C28-4F49-850E-1C82D066D5B8}" dt="2022-01-24T19:18:42.776" v="1807" actId="478"/>
          <ac:spMkLst>
            <pc:docMk/>
            <pc:sldMk cId="0" sldId="269"/>
            <ac:spMk id="2968" creationId="{00000000-0000-0000-0000-000000000000}"/>
          </ac:spMkLst>
        </pc:spChg>
        <pc:spChg chg="del">
          <ac:chgData name="sushanth kumar" userId="29040f3c385e7c15" providerId="LiveId" clId="{4B3685AB-8C28-4F49-850E-1C82D066D5B8}" dt="2022-01-24T19:18:42.776" v="1807" actId="478"/>
          <ac:spMkLst>
            <pc:docMk/>
            <pc:sldMk cId="0" sldId="269"/>
            <ac:spMk id="2969" creationId="{00000000-0000-0000-0000-000000000000}"/>
          </ac:spMkLst>
        </pc:spChg>
        <pc:spChg chg="del">
          <ac:chgData name="sushanth kumar" userId="29040f3c385e7c15" providerId="LiveId" clId="{4B3685AB-8C28-4F49-850E-1C82D066D5B8}" dt="2022-01-24T19:18:42.776" v="1807" actId="478"/>
          <ac:spMkLst>
            <pc:docMk/>
            <pc:sldMk cId="0" sldId="269"/>
            <ac:spMk id="3034" creationId="{00000000-0000-0000-0000-000000000000}"/>
          </ac:spMkLst>
        </pc:spChg>
        <pc:spChg chg="del">
          <ac:chgData name="sushanth kumar" userId="29040f3c385e7c15" providerId="LiveId" clId="{4B3685AB-8C28-4F49-850E-1C82D066D5B8}" dt="2022-01-24T19:18:42.776" v="1807" actId="478"/>
          <ac:spMkLst>
            <pc:docMk/>
            <pc:sldMk cId="0" sldId="269"/>
            <ac:spMk id="3041" creationId="{00000000-0000-0000-0000-000000000000}"/>
          </ac:spMkLst>
        </pc:spChg>
        <pc:spChg chg="del">
          <ac:chgData name="sushanth kumar" userId="29040f3c385e7c15" providerId="LiveId" clId="{4B3685AB-8C28-4F49-850E-1C82D066D5B8}" dt="2022-01-24T19:18:42.776" v="1807" actId="478"/>
          <ac:spMkLst>
            <pc:docMk/>
            <pc:sldMk cId="0" sldId="269"/>
            <ac:spMk id="3050" creationId="{00000000-0000-0000-0000-000000000000}"/>
          </ac:spMkLst>
        </pc:spChg>
        <pc:spChg chg="del">
          <ac:chgData name="sushanth kumar" userId="29040f3c385e7c15" providerId="LiveId" clId="{4B3685AB-8C28-4F49-850E-1C82D066D5B8}" dt="2022-01-24T19:18:42.776" v="1807" actId="478"/>
          <ac:spMkLst>
            <pc:docMk/>
            <pc:sldMk cId="0" sldId="269"/>
            <ac:spMk id="3051" creationId="{00000000-0000-0000-0000-000000000000}"/>
          </ac:spMkLst>
        </pc:spChg>
        <pc:spChg chg="del">
          <ac:chgData name="sushanth kumar" userId="29040f3c385e7c15" providerId="LiveId" clId="{4B3685AB-8C28-4F49-850E-1C82D066D5B8}" dt="2022-01-24T19:18:42.776" v="1807" actId="478"/>
          <ac:spMkLst>
            <pc:docMk/>
            <pc:sldMk cId="0" sldId="269"/>
            <ac:spMk id="3074" creationId="{00000000-0000-0000-0000-000000000000}"/>
          </ac:spMkLst>
        </pc:spChg>
        <pc:spChg chg="del">
          <ac:chgData name="sushanth kumar" userId="29040f3c385e7c15" providerId="LiveId" clId="{4B3685AB-8C28-4F49-850E-1C82D066D5B8}" dt="2022-01-24T19:18:42.776" v="1807" actId="478"/>
          <ac:spMkLst>
            <pc:docMk/>
            <pc:sldMk cId="0" sldId="269"/>
            <ac:spMk id="3075" creationId="{00000000-0000-0000-0000-000000000000}"/>
          </ac:spMkLst>
        </pc:spChg>
        <pc:grpChg chg="del">
          <ac:chgData name="sushanth kumar" userId="29040f3c385e7c15" providerId="LiveId" clId="{4B3685AB-8C28-4F49-850E-1C82D066D5B8}" dt="2022-01-24T19:18:42.776" v="1807" actId="478"/>
          <ac:grpSpMkLst>
            <pc:docMk/>
            <pc:sldMk cId="0" sldId="269"/>
            <ac:grpSpMk id="2970" creationId="{00000000-0000-0000-0000-000000000000}"/>
          </ac:grpSpMkLst>
        </pc:grpChg>
        <pc:grpChg chg="del">
          <ac:chgData name="sushanth kumar" userId="29040f3c385e7c15" providerId="LiveId" clId="{4B3685AB-8C28-4F49-850E-1C82D066D5B8}" dt="2022-01-24T19:18:42.776" v="1807" actId="478"/>
          <ac:grpSpMkLst>
            <pc:docMk/>
            <pc:sldMk cId="0" sldId="269"/>
            <ac:grpSpMk id="2973" creationId="{00000000-0000-0000-0000-000000000000}"/>
          </ac:grpSpMkLst>
        </pc:grpChg>
        <pc:grpChg chg="del">
          <ac:chgData name="sushanth kumar" userId="29040f3c385e7c15" providerId="LiveId" clId="{4B3685AB-8C28-4F49-850E-1C82D066D5B8}" dt="2022-01-24T19:18:42.776" v="1807" actId="478"/>
          <ac:grpSpMkLst>
            <pc:docMk/>
            <pc:sldMk cId="0" sldId="269"/>
            <ac:grpSpMk id="2976" creationId="{00000000-0000-0000-0000-000000000000}"/>
          </ac:grpSpMkLst>
        </pc:grpChg>
        <pc:grpChg chg="del">
          <ac:chgData name="sushanth kumar" userId="29040f3c385e7c15" providerId="LiveId" clId="{4B3685AB-8C28-4F49-850E-1C82D066D5B8}" dt="2022-01-24T19:18:42.776" v="1807" actId="478"/>
          <ac:grpSpMkLst>
            <pc:docMk/>
            <pc:sldMk cId="0" sldId="269"/>
            <ac:grpSpMk id="2983" creationId="{00000000-0000-0000-0000-000000000000}"/>
          </ac:grpSpMkLst>
        </pc:grpChg>
        <pc:grpChg chg="del">
          <ac:chgData name="sushanth kumar" userId="29040f3c385e7c15" providerId="LiveId" clId="{4B3685AB-8C28-4F49-850E-1C82D066D5B8}" dt="2022-01-24T19:18:42.776" v="1807" actId="478"/>
          <ac:grpSpMkLst>
            <pc:docMk/>
            <pc:sldMk cId="0" sldId="269"/>
            <ac:grpSpMk id="2990" creationId="{00000000-0000-0000-0000-000000000000}"/>
          </ac:grpSpMkLst>
        </pc:grpChg>
        <pc:grpChg chg="del">
          <ac:chgData name="sushanth kumar" userId="29040f3c385e7c15" providerId="LiveId" clId="{4B3685AB-8C28-4F49-850E-1C82D066D5B8}" dt="2022-01-24T19:18:42.776" v="1807" actId="478"/>
          <ac:grpSpMkLst>
            <pc:docMk/>
            <pc:sldMk cId="0" sldId="269"/>
            <ac:grpSpMk id="3008" creationId="{00000000-0000-0000-0000-000000000000}"/>
          </ac:grpSpMkLst>
        </pc:grpChg>
        <pc:grpChg chg="del">
          <ac:chgData name="sushanth kumar" userId="29040f3c385e7c15" providerId="LiveId" clId="{4B3685AB-8C28-4F49-850E-1C82D066D5B8}" dt="2022-01-24T19:18:42.776" v="1807" actId="478"/>
          <ac:grpSpMkLst>
            <pc:docMk/>
            <pc:sldMk cId="0" sldId="269"/>
            <ac:grpSpMk id="3023" creationId="{00000000-0000-0000-0000-000000000000}"/>
          </ac:grpSpMkLst>
        </pc:grpChg>
        <pc:grpChg chg="del">
          <ac:chgData name="sushanth kumar" userId="29040f3c385e7c15" providerId="LiveId" clId="{4B3685AB-8C28-4F49-850E-1C82D066D5B8}" dt="2022-01-24T19:18:42.776" v="1807" actId="478"/>
          <ac:grpSpMkLst>
            <pc:docMk/>
            <pc:sldMk cId="0" sldId="269"/>
            <ac:grpSpMk id="3031" creationId="{00000000-0000-0000-0000-000000000000}"/>
          </ac:grpSpMkLst>
        </pc:grpChg>
        <pc:grpChg chg="del">
          <ac:chgData name="sushanth kumar" userId="29040f3c385e7c15" providerId="LiveId" clId="{4B3685AB-8C28-4F49-850E-1C82D066D5B8}" dt="2022-01-24T19:18:42.776" v="1807" actId="478"/>
          <ac:grpSpMkLst>
            <pc:docMk/>
            <pc:sldMk cId="0" sldId="269"/>
            <ac:grpSpMk id="3035" creationId="{00000000-0000-0000-0000-000000000000}"/>
          </ac:grpSpMkLst>
        </pc:grpChg>
        <pc:grpChg chg="del">
          <ac:chgData name="sushanth kumar" userId="29040f3c385e7c15" providerId="LiveId" clId="{4B3685AB-8C28-4F49-850E-1C82D066D5B8}" dt="2022-01-24T19:18:42.776" v="1807" actId="478"/>
          <ac:grpSpMkLst>
            <pc:docMk/>
            <pc:sldMk cId="0" sldId="269"/>
            <ac:grpSpMk id="3042" creationId="{00000000-0000-0000-0000-000000000000}"/>
          </ac:grpSpMkLst>
        </pc:grpChg>
        <pc:grpChg chg="del">
          <ac:chgData name="sushanth kumar" userId="29040f3c385e7c15" providerId="LiveId" clId="{4B3685AB-8C28-4F49-850E-1C82D066D5B8}" dt="2022-01-24T19:18:42.776" v="1807" actId="478"/>
          <ac:grpSpMkLst>
            <pc:docMk/>
            <pc:sldMk cId="0" sldId="269"/>
            <ac:grpSpMk id="3052" creationId="{00000000-0000-0000-0000-000000000000}"/>
          </ac:grpSpMkLst>
        </pc:grpChg>
        <pc:grpChg chg="del">
          <ac:chgData name="sushanth kumar" userId="29040f3c385e7c15" providerId="LiveId" clId="{4B3685AB-8C28-4F49-850E-1C82D066D5B8}" dt="2022-01-24T19:18:42.776" v="1807" actId="478"/>
          <ac:grpSpMkLst>
            <pc:docMk/>
            <pc:sldMk cId="0" sldId="269"/>
            <ac:grpSpMk id="3063" creationId="{00000000-0000-0000-0000-000000000000}"/>
          </ac:grpSpMkLst>
        </pc:grpChg>
        <pc:grpChg chg="del">
          <ac:chgData name="sushanth kumar" userId="29040f3c385e7c15" providerId="LiveId" clId="{4B3685AB-8C28-4F49-850E-1C82D066D5B8}" dt="2022-01-24T19:18:42.776" v="1807" actId="478"/>
          <ac:grpSpMkLst>
            <pc:docMk/>
            <pc:sldMk cId="0" sldId="269"/>
            <ac:grpSpMk id="3071" creationId="{00000000-0000-0000-0000-000000000000}"/>
          </ac:grpSpMkLst>
        </pc:grpChg>
        <pc:grpChg chg="del">
          <ac:chgData name="sushanth kumar" userId="29040f3c385e7c15" providerId="LiveId" clId="{4B3685AB-8C28-4F49-850E-1C82D066D5B8}" dt="2022-01-24T19:18:42.776" v="1807" actId="478"/>
          <ac:grpSpMkLst>
            <pc:docMk/>
            <pc:sldMk cId="0" sldId="269"/>
            <ac:grpSpMk id="3076" creationId="{00000000-0000-0000-0000-000000000000}"/>
          </ac:grpSpMkLst>
        </pc:grpChg>
        <pc:grpChg chg="del">
          <ac:chgData name="sushanth kumar" userId="29040f3c385e7c15" providerId="LiveId" clId="{4B3685AB-8C28-4F49-850E-1C82D066D5B8}" dt="2022-01-24T19:18:42.776" v="1807" actId="478"/>
          <ac:grpSpMkLst>
            <pc:docMk/>
            <pc:sldMk cId="0" sldId="269"/>
            <ac:grpSpMk id="3101" creationId="{00000000-0000-0000-0000-000000000000}"/>
          </ac:grpSpMkLst>
        </pc:grpChg>
        <pc:grpChg chg="del">
          <ac:chgData name="sushanth kumar" userId="29040f3c385e7c15" providerId="LiveId" clId="{4B3685AB-8C28-4F49-850E-1C82D066D5B8}" dt="2022-01-24T19:18:42.776" v="1807" actId="478"/>
          <ac:grpSpMkLst>
            <pc:docMk/>
            <pc:sldMk cId="0" sldId="269"/>
            <ac:grpSpMk id="3107" creationId="{00000000-0000-0000-0000-000000000000}"/>
          </ac:grpSpMkLst>
        </pc:grpChg>
        <pc:grpChg chg="del">
          <ac:chgData name="sushanth kumar" userId="29040f3c385e7c15" providerId="LiveId" clId="{4B3685AB-8C28-4F49-850E-1C82D066D5B8}" dt="2022-01-24T19:18:42.776" v="1807" actId="478"/>
          <ac:grpSpMkLst>
            <pc:docMk/>
            <pc:sldMk cId="0" sldId="269"/>
            <ac:grpSpMk id="3113" creationId="{00000000-0000-0000-0000-000000000000}"/>
          </ac:grpSpMkLst>
        </pc:grpChg>
        <pc:grpChg chg="del">
          <ac:chgData name="sushanth kumar" userId="29040f3c385e7c15" providerId="LiveId" clId="{4B3685AB-8C28-4F49-850E-1C82D066D5B8}" dt="2022-01-24T19:18:42.776" v="1807" actId="478"/>
          <ac:grpSpMkLst>
            <pc:docMk/>
            <pc:sldMk cId="0" sldId="269"/>
            <ac:grpSpMk id="3117" creationId="{00000000-0000-0000-0000-000000000000}"/>
          </ac:grpSpMkLst>
        </pc:grpChg>
        <pc:grpChg chg="del">
          <ac:chgData name="sushanth kumar" userId="29040f3c385e7c15" providerId="LiveId" clId="{4B3685AB-8C28-4F49-850E-1C82D066D5B8}" dt="2022-01-24T19:18:42.776" v="1807" actId="478"/>
          <ac:grpSpMkLst>
            <pc:docMk/>
            <pc:sldMk cId="0" sldId="269"/>
            <ac:grpSpMk id="3121" creationId="{00000000-0000-0000-0000-000000000000}"/>
          </ac:grpSpMkLst>
        </pc:grpChg>
        <pc:grpChg chg="del">
          <ac:chgData name="sushanth kumar" userId="29040f3c385e7c15" providerId="LiveId" clId="{4B3685AB-8C28-4F49-850E-1C82D066D5B8}" dt="2022-01-24T19:18:42.776" v="1807" actId="478"/>
          <ac:grpSpMkLst>
            <pc:docMk/>
            <pc:sldMk cId="0" sldId="269"/>
            <ac:grpSpMk id="3128" creationId="{00000000-0000-0000-0000-000000000000}"/>
          </ac:grpSpMkLst>
        </pc:grpChg>
        <pc:grpChg chg="del">
          <ac:chgData name="sushanth kumar" userId="29040f3c385e7c15" providerId="LiveId" clId="{4B3685AB-8C28-4F49-850E-1C82D066D5B8}" dt="2022-01-24T19:18:42.776" v="1807" actId="478"/>
          <ac:grpSpMkLst>
            <pc:docMk/>
            <pc:sldMk cId="0" sldId="269"/>
            <ac:grpSpMk id="3132" creationId="{00000000-0000-0000-0000-000000000000}"/>
          </ac:grpSpMkLst>
        </pc:grpChg>
        <pc:picChg chg="add del mod">
          <ac:chgData name="sushanth kumar" userId="29040f3c385e7c15" providerId="LiveId" clId="{4B3685AB-8C28-4F49-850E-1C82D066D5B8}" dt="2022-01-24T19:31:53.867" v="1927" actId="478"/>
          <ac:picMkLst>
            <pc:docMk/>
            <pc:sldMk cId="0" sldId="269"/>
            <ac:picMk id="3" creationId="{01E88297-E860-4474-B220-B217DC31A4E9}"/>
          </ac:picMkLst>
        </pc:picChg>
        <pc:picChg chg="add mod">
          <ac:chgData name="sushanth kumar" userId="29040f3c385e7c15" providerId="LiveId" clId="{4B3685AB-8C28-4F49-850E-1C82D066D5B8}" dt="2022-01-24T19:32:02.512" v="1930" actId="1076"/>
          <ac:picMkLst>
            <pc:docMk/>
            <pc:sldMk cId="0" sldId="269"/>
            <ac:picMk id="5" creationId="{5555DF11-75E0-4AEE-AA89-C01A849791E7}"/>
          </ac:picMkLst>
        </pc:picChg>
        <pc:picChg chg="del">
          <ac:chgData name="sushanth kumar" userId="29040f3c385e7c15" providerId="LiveId" clId="{4B3685AB-8C28-4F49-850E-1C82D066D5B8}" dt="2022-01-24T19:18:42.776" v="1807" actId="478"/>
          <ac:picMkLst>
            <pc:docMk/>
            <pc:sldMk cId="0" sldId="269"/>
            <ac:picMk id="3136" creationId="{00000000-0000-0000-0000-000000000000}"/>
          </ac:picMkLst>
        </pc:picChg>
      </pc:sldChg>
      <pc:sldChg chg="addSp delSp modSp mod ord modNotes">
        <pc:chgData name="sushanth kumar" userId="29040f3c385e7c15" providerId="LiveId" clId="{4B3685AB-8C28-4F49-850E-1C82D066D5B8}" dt="2022-01-24T19:07:36.282" v="1805" actId="207"/>
        <pc:sldMkLst>
          <pc:docMk/>
          <pc:sldMk cId="0" sldId="270"/>
        </pc:sldMkLst>
        <pc:spChg chg="add del mod">
          <ac:chgData name="sushanth kumar" userId="29040f3c385e7c15" providerId="LiveId" clId="{4B3685AB-8C28-4F49-850E-1C82D066D5B8}" dt="2022-01-24T18:44:57.969" v="1612" actId="478"/>
          <ac:spMkLst>
            <pc:docMk/>
            <pc:sldMk cId="0" sldId="270"/>
            <ac:spMk id="23" creationId="{9A250103-0CAB-4A42-A144-4A75957E171D}"/>
          </ac:spMkLst>
        </pc:spChg>
        <pc:spChg chg="add mod">
          <ac:chgData name="sushanth kumar" userId="29040f3c385e7c15" providerId="LiveId" clId="{4B3685AB-8C28-4F49-850E-1C82D066D5B8}" dt="2022-01-24T18:45:04.305" v="1614" actId="1076"/>
          <ac:spMkLst>
            <pc:docMk/>
            <pc:sldMk cId="0" sldId="270"/>
            <ac:spMk id="49" creationId="{4C3216B8-FF92-4C38-9D38-430D3F300223}"/>
          </ac:spMkLst>
        </pc:spChg>
        <pc:spChg chg="del">
          <ac:chgData name="sushanth kumar" userId="29040f3c385e7c15" providerId="LiveId" clId="{4B3685AB-8C28-4F49-850E-1C82D066D5B8}" dt="2022-01-24T18:44:55.309" v="1610" actId="478"/>
          <ac:spMkLst>
            <pc:docMk/>
            <pc:sldMk cId="0" sldId="270"/>
            <ac:spMk id="3141" creationId="{00000000-0000-0000-0000-000000000000}"/>
          </ac:spMkLst>
        </pc:spChg>
        <pc:spChg chg="mod">
          <ac:chgData name="sushanth kumar" userId="29040f3c385e7c15" providerId="LiveId" clId="{4B3685AB-8C28-4F49-850E-1C82D066D5B8}" dt="2022-01-24T18:43:19.066" v="1590" actId="1076"/>
          <ac:spMkLst>
            <pc:docMk/>
            <pc:sldMk cId="0" sldId="270"/>
            <ac:spMk id="3142" creationId="{00000000-0000-0000-0000-000000000000}"/>
          </ac:spMkLst>
        </pc:spChg>
        <pc:spChg chg="mod">
          <ac:chgData name="sushanth kumar" userId="29040f3c385e7c15" providerId="LiveId" clId="{4B3685AB-8C28-4F49-850E-1C82D066D5B8}" dt="2022-01-24T18:43:19.066" v="1590" actId="1076"/>
          <ac:spMkLst>
            <pc:docMk/>
            <pc:sldMk cId="0" sldId="270"/>
            <ac:spMk id="3143" creationId="{00000000-0000-0000-0000-000000000000}"/>
          </ac:spMkLst>
        </pc:spChg>
        <pc:spChg chg="del">
          <ac:chgData name="sushanth kumar" userId="29040f3c385e7c15" providerId="LiveId" clId="{4B3685AB-8C28-4F49-850E-1C82D066D5B8}" dt="2022-01-24T18:43:11.814" v="1589" actId="478"/>
          <ac:spMkLst>
            <pc:docMk/>
            <pc:sldMk cId="0" sldId="270"/>
            <ac:spMk id="3144" creationId="{00000000-0000-0000-0000-000000000000}"/>
          </ac:spMkLst>
        </pc:spChg>
        <pc:spChg chg="mod">
          <ac:chgData name="sushanth kumar" userId="29040f3c385e7c15" providerId="LiveId" clId="{4B3685AB-8C28-4F49-850E-1C82D066D5B8}" dt="2022-01-24T18:43:19.066" v="1590" actId="1076"/>
          <ac:spMkLst>
            <pc:docMk/>
            <pc:sldMk cId="0" sldId="270"/>
            <ac:spMk id="3146" creationId="{00000000-0000-0000-0000-000000000000}"/>
          </ac:spMkLst>
        </pc:spChg>
        <pc:spChg chg="mod">
          <ac:chgData name="sushanth kumar" userId="29040f3c385e7c15" providerId="LiveId" clId="{4B3685AB-8C28-4F49-850E-1C82D066D5B8}" dt="2022-01-24T19:07:36.282" v="1805" actId="207"/>
          <ac:spMkLst>
            <pc:docMk/>
            <pc:sldMk cId="0" sldId="270"/>
            <ac:spMk id="3149" creationId="{00000000-0000-0000-0000-000000000000}"/>
          </ac:spMkLst>
        </pc:spChg>
        <pc:spChg chg="mod">
          <ac:chgData name="sushanth kumar" userId="29040f3c385e7c15" providerId="LiveId" clId="{4B3685AB-8C28-4F49-850E-1C82D066D5B8}" dt="2022-01-24T19:07:36.282" v="1805" actId="207"/>
          <ac:spMkLst>
            <pc:docMk/>
            <pc:sldMk cId="0" sldId="270"/>
            <ac:spMk id="3150" creationId="{00000000-0000-0000-0000-000000000000}"/>
          </ac:spMkLst>
        </pc:spChg>
        <pc:spChg chg="mod">
          <ac:chgData name="sushanth kumar" userId="29040f3c385e7c15" providerId="LiveId" clId="{4B3685AB-8C28-4F49-850E-1C82D066D5B8}" dt="2022-01-24T19:07:36.282" v="1805" actId="207"/>
          <ac:spMkLst>
            <pc:docMk/>
            <pc:sldMk cId="0" sldId="270"/>
            <ac:spMk id="3151" creationId="{00000000-0000-0000-0000-000000000000}"/>
          </ac:spMkLst>
        </pc:spChg>
        <pc:spChg chg="del">
          <ac:chgData name="sushanth kumar" userId="29040f3c385e7c15" providerId="LiveId" clId="{4B3685AB-8C28-4F49-850E-1C82D066D5B8}" dt="2022-01-24T18:43:11.814" v="1589" actId="478"/>
          <ac:spMkLst>
            <pc:docMk/>
            <pc:sldMk cId="0" sldId="270"/>
            <ac:spMk id="3152" creationId="{00000000-0000-0000-0000-000000000000}"/>
          </ac:spMkLst>
        </pc:spChg>
        <pc:spChg chg="mod">
          <ac:chgData name="sushanth kumar" userId="29040f3c385e7c15" providerId="LiveId" clId="{4B3685AB-8C28-4F49-850E-1C82D066D5B8}" dt="2022-01-24T18:45:24.390" v="1615"/>
          <ac:spMkLst>
            <pc:docMk/>
            <pc:sldMk cId="0" sldId="270"/>
            <ac:spMk id="3157" creationId="{00000000-0000-0000-0000-000000000000}"/>
          </ac:spMkLst>
        </pc:spChg>
        <pc:spChg chg="mod">
          <ac:chgData name="sushanth kumar" userId="29040f3c385e7c15" providerId="LiveId" clId="{4B3685AB-8C28-4F49-850E-1C82D066D5B8}" dt="2022-01-24T18:45:39.288" v="1616"/>
          <ac:spMkLst>
            <pc:docMk/>
            <pc:sldMk cId="0" sldId="270"/>
            <ac:spMk id="3158" creationId="{00000000-0000-0000-0000-000000000000}"/>
          </ac:spMkLst>
        </pc:spChg>
        <pc:spChg chg="mod">
          <ac:chgData name="sushanth kumar" userId="29040f3c385e7c15" providerId="LiveId" clId="{4B3685AB-8C28-4F49-850E-1C82D066D5B8}" dt="2022-01-24T18:45:48.143" v="1617"/>
          <ac:spMkLst>
            <pc:docMk/>
            <pc:sldMk cId="0" sldId="270"/>
            <ac:spMk id="3159" creationId="{00000000-0000-0000-0000-000000000000}"/>
          </ac:spMkLst>
        </pc:spChg>
        <pc:spChg chg="del">
          <ac:chgData name="sushanth kumar" userId="29040f3c385e7c15" providerId="LiveId" clId="{4B3685AB-8C28-4F49-850E-1C82D066D5B8}" dt="2022-01-24T18:43:11.814" v="1589" actId="478"/>
          <ac:spMkLst>
            <pc:docMk/>
            <pc:sldMk cId="0" sldId="270"/>
            <ac:spMk id="3160" creationId="{00000000-0000-0000-0000-000000000000}"/>
          </ac:spMkLst>
        </pc:spChg>
        <pc:picChg chg="del">
          <ac:chgData name="sushanth kumar" userId="29040f3c385e7c15" providerId="LiveId" clId="{4B3685AB-8C28-4F49-850E-1C82D066D5B8}" dt="2022-01-24T18:45:00.749" v="1613" actId="478"/>
          <ac:picMkLst>
            <pc:docMk/>
            <pc:sldMk cId="0" sldId="270"/>
            <ac:picMk id="3165" creationId="{00000000-0000-0000-0000-000000000000}"/>
          </ac:picMkLst>
        </pc:picChg>
        <pc:cxnChg chg="mod">
          <ac:chgData name="sushanth kumar" userId="29040f3c385e7c15" providerId="LiveId" clId="{4B3685AB-8C28-4F49-850E-1C82D066D5B8}" dt="2022-01-24T18:43:19.066" v="1590" actId="1076"/>
          <ac:cxnSpMkLst>
            <pc:docMk/>
            <pc:sldMk cId="0" sldId="270"/>
            <ac:cxnSpMk id="3145" creationId="{00000000-0000-0000-0000-000000000000}"/>
          </ac:cxnSpMkLst>
        </pc:cxnChg>
        <pc:cxnChg chg="mod">
          <ac:chgData name="sushanth kumar" userId="29040f3c385e7c15" providerId="LiveId" clId="{4B3685AB-8C28-4F49-850E-1C82D066D5B8}" dt="2022-01-24T18:43:19.066" v="1590" actId="1076"/>
          <ac:cxnSpMkLst>
            <pc:docMk/>
            <pc:sldMk cId="0" sldId="270"/>
            <ac:cxnSpMk id="3147" creationId="{00000000-0000-0000-0000-000000000000}"/>
          </ac:cxnSpMkLst>
        </pc:cxnChg>
        <pc:cxnChg chg="del mod">
          <ac:chgData name="sushanth kumar" userId="29040f3c385e7c15" providerId="LiveId" clId="{4B3685AB-8C28-4F49-850E-1C82D066D5B8}" dt="2022-01-24T18:43:11.814" v="1589" actId="478"/>
          <ac:cxnSpMkLst>
            <pc:docMk/>
            <pc:sldMk cId="0" sldId="270"/>
            <ac:cxnSpMk id="3148" creationId="{00000000-0000-0000-0000-000000000000}"/>
          </ac:cxnSpMkLst>
        </pc:cxnChg>
        <pc:cxnChg chg="mod">
          <ac:chgData name="sushanth kumar" userId="29040f3c385e7c15" providerId="LiveId" clId="{4B3685AB-8C28-4F49-850E-1C82D066D5B8}" dt="2022-01-24T18:44:46.657" v="1609" actId="1076"/>
          <ac:cxnSpMkLst>
            <pc:docMk/>
            <pc:sldMk cId="0" sldId="270"/>
            <ac:cxnSpMk id="3153" creationId="{00000000-0000-0000-0000-000000000000}"/>
          </ac:cxnSpMkLst>
        </pc:cxnChg>
        <pc:cxnChg chg="mod">
          <ac:chgData name="sushanth kumar" userId="29040f3c385e7c15" providerId="LiveId" clId="{4B3685AB-8C28-4F49-850E-1C82D066D5B8}" dt="2022-01-24T18:44:46.657" v="1609" actId="1076"/>
          <ac:cxnSpMkLst>
            <pc:docMk/>
            <pc:sldMk cId="0" sldId="270"/>
            <ac:cxnSpMk id="3154" creationId="{00000000-0000-0000-0000-000000000000}"/>
          </ac:cxnSpMkLst>
        </pc:cxnChg>
        <pc:cxnChg chg="mod">
          <ac:chgData name="sushanth kumar" userId="29040f3c385e7c15" providerId="LiveId" clId="{4B3685AB-8C28-4F49-850E-1C82D066D5B8}" dt="2022-01-24T18:44:46.657" v="1609" actId="1076"/>
          <ac:cxnSpMkLst>
            <pc:docMk/>
            <pc:sldMk cId="0" sldId="270"/>
            <ac:cxnSpMk id="3155" creationId="{00000000-0000-0000-0000-000000000000}"/>
          </ac:cxnSpMkLst>
        </pc:cxnChg>
        <pc:cxnChg chg="del mod">
          <ac:chgData name="sushanth kumar" userId="29040f3c385e7c15" providerId="LiveId" clId="{4B3685AB-8C28-4F49-850E-1C82D066D5B8}" dt="2022-01-24T18:43:11.814" v="1589" actId="478"/>
          <ac:cxnSpMkLst>
            <pc:docMk/>
            <pc:sldMk cId="0" sldId="270"/>
            <ac:cxnSpMk id="3156" creationId="{00000000-0000-0000-0000-000000000000}"/>
          </ac:cxnSpMkLst>
        </pc:cxnChg>
        <pc:cxnChg chg="mod">
          <ac:chgData name="sushanth kumar" userId="29040f3c385e7c15" providerId="LiveId" clId="{4B3685AB-8C28-4F49-850E-1C82D066D5B8}" dt="2022-01-24T18:44:46.657" v="1609" actId="1076"/>
          <ac:cxnSpMkLst>
            <pc:docMk/>
            <pc:sldMk cId="0" sldId="270"/>
            <ac:cxnSpMk id="3161" creationId="{00000000-0000-0000-0000-000000000000}"/>
          </ac:cxnSpMkLst>
        </pc:cxnChg>
        <pc:cxnChg chg="mod">
          <ac:chgData name="sushanth kumar" userId="29040f3c385e7c15" providerId="LiveId" clId="{4B3685AB-8C28-4F49-850E-1C82D066D5B8}" dt="2022-01-24T18:44:46.657" v="1609" actId="1076"/>
          <ac:cxnSpMkLst>
            <pc:docMk/>
            <pc:sldMk cId="0" sldId="270"/>
            <ac:cxnSpMk id="3162" creationId="{00000000-0000-0000-0000-000000000000}"/>
          </ac:cxnSpMkLst>
        </pc:cxnChg>
        <pc:cxnChg chg="mod">
          <ac:chgData name="sushanth kumar" userId="29040f3c385e7c15" providerId="LiveId" clId="{4B3685AB-8C28-4F49-850E-1C82D066D5B8}" dt="2022-01-24T18:44:46.657" v="1609" actId="1076"/>
          <ac:cxnSpMkLst>
            <pc:docMk/>
            <pc:sldMk cId="0" sldId="270"/>
            <ac:cxnSpMk id="3163" creationId="{00000000-0000-0000-0000-000000000000}"/>
          </ac:cxnSpMkLst>
        </pc:cxnChg>
        <pc:cxnChg chg="del mod">
          <ac:chgData name="sushanth kumar" userId="29040f3c385e7c15" providerId="LiveId" clId="{4B3685AB-8C28-4F49-850E-1C82D066D5B8}" dt="2022-01-24T18:43:11.814" v="1589" actId="478"/>
          <ac:cxnSpMkLst>
            <pc:docMk/>
            <pc:sldMk cId="0" sldId="270"/>
            <ac:cxnSpMk id="3164" creationId="{00000000-0000-0000-0000-000000000000}"/>
          </ac:cxnSpMkLst>
        </pc:cxnChg>
      </pc:sldChg>
      <pc:sldChg chg="addSp delSp modSp mod modNotes">
        <pc:chgData name="sushanth kumar" userId="29040f3c385e7c15" providerId="LiveId" clId="{4B3685AB-8C28-4F49-850E-1C82D066D5B8}" dt="2022-01-24T19:34:10.161" v="1984" actId="1076"/>
        <pc:sldMkLst>
          <pc:docMk/>
          <pc:sldMk cId="0" sldId="271"/>
        </pc:sldMkLst>
        <pc:spChg chg="mod">
          <ac:chgData name="sushanth kumar" userId="29040f3c385e7c15" providerId="LiveId" clId="{4B3685AB-8C28-4F49-850E-1C82D066D5B8}" dt="2022-01-24T19:33:11.334" v="1978" actId="20577"/>
          <ac:spMkLst>
            <pc:docMk/>
            <pc:sldMk cId="0" sldId="271"/>
            <ac:spMk id="3170" creationId="{00000000-0000-0000-0000-000000000000}"/>
          </ac:spMkLst>
        </pc:spChg>
        <pc:spChg chg="del">
          <ac:chgData name="sushanth kumar" userId="29040f3c385e7c15" providerId="LiveId" clId="{4B3685AB-8C28-4F49-850E-1C82D066D5B8}" dt="2022-01-24T19:32:16.840" v="1932" actId="478"/>
          <ac:spMkLst>
            <pc:docMk/>
            <pc:sldMk cId="0" sldId="271"/>
            <ac:spMk id="3171" creationId="{00000000-0000-0000-0000-000000000000}"/>
          </ac:spMkLst>
        </pc:spChg>
        <pc:spChg chg="del">
          <ac:chgData name="sushanth kumar" userId="29040f3c385e7c15" providerId="LiveId" clId="{4B3685AB-8C28-4F49-850E-1C82D066D5B8}" dt="2022-01-24T19:32:10.679" v="1931" actId="478"/>
          <ac:spMkLst>
            <pc:docMk/>
            <pc:sldMk cId="0" sldId="271"/>
            <ac:spMk id="3172" creationId="{00000000-0000-0000-0000-000000000000}"/>
          </ac:spMkLst>
        </pc:spChg>
        <pc:spChg chg="del">
          <ac:chgData name="sushanth kumar" userId="29040f3c385e7c15" providerId="LiveId" clId="{4B3685AB-8C28-4F49-850E-1C82D066D5B8}" dt="2022-01-24T19:32:10.679" v="1931" actId="478"/>
          <ac:spMkLst>
            <pc:docMk/>
            <pc:sldMk cId="0" sldId="271"/>
            <ac:spMk id="3173" creationId="{00000000-0000-0000-0000-000000000000}"/>
          </ac:spMkLst>
        </pc:spChg>
        <pc:spChg chg="del">
          <ac:chgData name="sushanth kumar" userId="29040f3c385e7c15" providerId="LiveId" clId="{4B3685AB-8C28-4F49-850E-1C82D066D5B8}" dt="2022-01-24T19:32:10.679" v="1931" actId="478"/>
          <ac:spMkLst>
            <pc:docMk/>
            <pc:sldMk cId="0" sldId="271"/>
            <ac:spMk id="3174" creationId="{00000000-0000-0000-0000-000000000000}"/>
          </ac:spMkLst>
        </pc:spChg>
        <pc:spChg chg="del">
          <ac:chgData name="sushanth kumar" userId="29040f3c385e7c15" providerId="LiveId" clId="{4B3685AB-8C28-4F49-850E-1C82D066D5B8}" dt="2022-01-24T19:32:26.181" v="1933" actId="478"/>
          <ac:spMkLst>
            <pc:docMk/>
            <pc:sldMk cId="0" sldId="271"/>
            <ac:spMk id="3176" creationId="{00000000-0000-0000-0000-000000000000}"/>
          </ac:spMkLst>
        </pc:spChg>
        <pc:spChg chg="del">
          <ac:chgData name="sushanth kumar" userId="29040f3c385e7c15" providerId="LiveId" clId="{4B3685AB-8C28-4F49-850E-1C82D066D5B8}" dt="2022-01-24T19:32:10.679" v="1931" actId="478"/>
          <ac:spMkLst>
            <pc:docMk/>
            <pc:sldMk cId="0" sldId="271"/>
            <ac:spMk id="3177" creationId="{00000000-0000-0000-0000-000000000000}"/>
          </ac:spMkLst>
        </pc:spChg>
        <pc:spChg chg="del">
          <ac:chgData name="sushanth kumar" userId="29040f3c385e7c15" providerId="LiveId" clId="{4B3685AB-8C28-4F49-850E-1C82D066D5B8}" dt="2022-01-24T19:32:10.679" v="1931" actId="478"/>
          <ac:spMkLst>
            <pc:docMk/>
            <pc:sldMk cId="0" sldId="271"/>
            <ac:spMk id="3178" creationId="{00000000-0000-0000-0000-000000000000}"/>
          </ac:spMkLst>
        </pc:spChg>
        <pc:spChg chg="del">
          <ac:chgData name="sushanth kumar" userId="29040f3c385e7c15" providerId="LiveId" clId="{4B3685AB-8C28-4F49-850E-1C82D066D5B8}" dt="2022-01-24T19:32:10.679" v="1931" actId="478"/>
          <ac:spMkLst>
            <pc:docMk/>
            <pc:sldMk cId="0" sldId="271"/>
            <ac:spMk id="3179" creationId="{00000000-0000-0000-0000-000000000000}"/>
          </ac:spMkLst>
        </pc:spChg>
        <pc:spChg chg="del">
          <ac:chgData name="sushanth kumar" userId="29040f3c385e7c15" providerId="LiveId" clId="{4B3685AB-8C28-4F49-850E-1C82D066D5B8}" dt="2022-01-24T19:32:10.679" v="1931" actId="478"/>
          <ac:spMkLst>
            <pc:docMk/>
            <pc:sldMk cId="0" sldId="271"/>
            <ac:spMk id="3180" creationId="{00000000-0000-0000-0000-000000000000}"/>
          </ac:spMkLst>
        </pc:spChg>
        <pc:spChg chg="del">
          <ac:chgData name="sushanth kumar" userId="29040f3c385e7c15" providerId="LiveId" clId="{4B3685AB-8C28-4F49-850E-1C82D066D5B8}" dt="2022-01-24T19:32:10.679" v="1931" actId="478"/>
          <ac:spMkLst>
            <pc:docMk/>
            <pc:sldMk cId="0" sldId="271"/>
            <ac:spMk id="3181" creationId="{00000000-0000-0000-0000-000000000000}"/>
          </ac:spMkLst>
        </pc:spChg>
        <pc:spChg chg="del">
          <ac:chgData name="sushanth kumar" userId="29040f3c385e7c15" providerId="LiveId" clId="{4B3685AB-8C28-4F49-850E-1C82D066D5B8}" dt="2022-01-24T19:32:10.679" v="1931" actId="478"/>
          <ac:spMkLst>
            <pc:docMk/>
            <pc:sldMk cId="0" sldId="271"/>
            <ac:spMk id="3182" creationId="{00000000-0000-0000-0000-000000000000}"/>
          </ac:spMkLst>
        </pc:spChg>
        <pc:spChg chg="del">
          <ac:chgData name="sushanth kumar" userId="29040f3c385e7c15" providerId="LiveId" clId="{4B3685AB-8C28-4F49-850E-1C82D066D5B8}" dt="2022-01-24T19:32:10.679" v="1931" actId="478"/>
          <ac:spMkLst>
            <pc:docMk/>
            <pc:sldMk cId="0" sldId="271"/>
            <ac:spMk id="3183" creationId="{00000000-0000-0000-0000-000000000000}"/>
          </ac:spMkLst>
        </pc:spChg>
        <pc:spChg chg="del">
          <ac:chgData name="sushanth kumar" userId="29040f3c385e7c15" providerId="LiveId" clId="{4B3685AB-8C28-4F49-850E-1C82D066D5B8}" dt="2022-01-24T19:32:10.679" v="1931" actId="478"/>
          <ac:spMkLst>
            <pc:docMk/>
            <pc:sldMk cId="0" sldId="271"/>
            <ac:spMk id="3184" creationId="{00000000-0000-0000-0000-000000000000}"/>
          </ac:spMkLst>
        </pc:spChg>
        <pc:spChg chg="del">
          <ac:chgData name="sushanth kumar" userId="29040f3c385e7c15" providerId="LiveId" clId="{4B3685AB-8C28-4F49-850E-1C82D066D5B8}" dt="2022-01-24T19:32:10.679" v="1931" actId="478"/>
          <ac:spMkLst>
            <pc:docMk/>
            <pc:sldMk cId="0" sldId="271"/>
            <ac:spMk id="3185" creationId="{00000000-0000-0000-0000-000000000000}"/>
          </ac:spMkLst>
        </pc:spChg>
        <pc:spChg chg="del">
          <ac:chgData name="sushanth kumar" userId="29040f3c385e7c15" providerId="LiveId" clId="{4B3685AB-8C28-4F49-850E-1C82D066D5B8}" dt="2022-01-24T19:32:10.679" v="1931" actId="478"/>
          <ac:spMkLst>
            <pc:docMk/>
            <pc:sldMk cId="0" sldId="271"/>
            <ac:spMk id="3186" creationId="{00000000-0000-0000-0000-000000000000}"/>
          </ac:spMkLst>
        </pc:spChg>
        <pc:spChg chg="del">
          <ac:chgData name="sushanth kumar" userId="29040f3c385e7c15" providerId="LiveId" clId="{4B3685AB-8C28-4F49-850E-1C82D066D5B8}" dt="2022-01-24T19:32:10.679" v="1931" actId="478"/>
          <ac:spMkLst>
            <pc:docMk/>
            <pc:sldMk cId="0" sldId="271"/>
            <ac:spMk id="3187" creationId="{00000000-0000-0000-0000-000000000000}"/>
          </ac:spMkLst>
        </pc:spChg>
        <pc:spChg chg="del">
          <ac:chgData name="sushanth kumar" userId="29040f3c385e7c15" providerId="LiveId" clId="{4B3685AB-8C28-4F49-850E-1C82D066D5B8}" dt="2022-01-24T19:32:26.181" v="1933" actId="478"/>
          <ac:spMkLst>
            <pc:docMk/>
            <pc:sldMk cId="0" sldId="271"/>
            <ac:spMk id="3189" creationId="{00000000-0000-0000-0000-000000000000}"/>
          </ac:spMkLst>
        </pc:spChg>
        <pc:picChg chg="add mod">
          <ac:chgData name="sushanth kumar" userId="29040f3c385e7c15" providerId="LiveId" clId="{4B3685AB-8C28-4F49-850E-1C82D066D5B8}" dt="2022-01-24T19:34:10.161" v="1984" actId="1076"/>
          <ac:picMkLst>
            <pc:docMk/>
            <pc:sldMk cId="0" sldId="271"/>
            <ac:picMk id="3" creationId="{6DF95BCC-D32F-4289-BD5E-9320664D0A2D}"/>
          </ac:picMkLst>
        </pc:picChg>
        <pc:picChg chg="del">
          <ac:chgData name="sushanth kumar" userId="29040f3c385e7c15" providerId="LiveId" clId="{4B3685AB-8C28-4F49-850E-1C82D066D5B8}" dt="2022-01-24T19:32:26.181" v="1933" actId="478"/>
          <ac:picMkLst>
            <pc:docMk/>
            <pc:sldMk cId="0" sldId="271"/>
            <ac:picMk id="3192" creationId="{00000000-0000-0000-0000-000000000000}"/>
          </ac:picMkLst>
        </pc:picChg>
        <pc:picChg chg="del">
          <ac:chgData name="sushanth kumar" userId="29040f3c385e7c15" providerId="LiveId" clId="{4B3685AB-8C28-4F49-850E-1C82D066D5B8}" dt="2022-01-24T19:32:10.679" v="1931" actId="478"/>
          <ac:picMkLst>
            <pc:docMk/>
            <pc:sldMk cId="0" sldId="271"/>
            <ac:picMk id="3193" creationId="{00000000-0000-0000-0000-000000000000}"/>
          </ac:picMkLst>
        </pc:picChg>
        <pc:cxnChg chg="del mod">
          <ac:chgData name="sushanth kumar" userId="29040f3c385e7c15" providerId="LiveId" clId="{4B3685AB-8C28-4F49-850E-1C82D066D5B8}" dt="2022-01-24T19:32:10.679" v="1931" actId="478"/>
          <ac:cxnSpMkLst>
            <pc:docMk/>
            <pc:sldMk cId="0" sldId="271"/>
            <ac:cxnSpMk id="3175" creationId="{00000000-0000-0000-0000-000000000000}"/>
          </ac:cxnSpMkLst>
        </pc:cxnChg>
        <pc:cxnChg chg="del mod">
          <ac:chgData name="sushanth kumar" userId="29040f3c385e7c15" providerId="LiveId" clId="{4B3685AB-8C28-4F49-850E-1C82D066D5B8}" dt="2022-01-24T19:32:10.679" v="1931" actId="478"/>
          <ac:cxnSpMkLst>
            <pc:docMk/>
            <pc:sldMk cId="0" sldId="271"/>
            <ac:cxnSpMk id="3188" creationId="{00000000-0000-0000-0000-000000000000}"/>
          </ac:cxnSpMkLst>
        </pc:cxnChg>
        <pc:cxnChg chg="del mod">
          <ac:chgData name="sushanth kumar" userId="29040f3c385e7c15" providerId="LiveId" clId="{4B3685AB-8C28-4F49-850E-1C82D066D5B8}" dt="2022-01-24T19:32:10.679" v="1931" actId="478"/>
          <ac:cxnSpMkLst>
            <pc:docMk/>
            <pc:sldMk cId="0" sldId="271"/>
            <ac:cxnSpMk id="3190" creationId="{00000000-0000-0000-0000-000000000000}"/>
          </ac:cxnSpMkLst>
        </pc:cxnChg>
        <pc:cxnChg chg="del mod">
          <ac:chgData name="sushanth kumar" userId="29040f3c385e7c15" providerId="LiveId" clId="{4B3685AB-8C28-4F49-850E-1C82D066D5B8}" dt="2022-01-24T19:32:10.679" v="1931" actId="478"/>
          <ac:cxnSpMkLst>
            <pc:docMk/>
            <pc:sldMk cId="0" sldId="271"/>
            <ac:cxnSpMk id="3191" creationId="{00000000-0000-0000-0000-000000000000}"/>
          </ac:cxnSpMkLst>
        </pc:cxnChg>
      </pc:sldChg>
      <pc:sldChg chg="addSp delSp modSp mod modNotes">
        <pc:chgData name="sushanth kumar" userId="29040f3c385e7c15" providerId="LiveId" clId="{4B3685AB-8C28-4F49-850E-1C82D066D5B8}" dt="2022-01-24T20:12:26.929" v="2315" actId="1076"/>
        <pc:sldMkLst>
          <pc:docMk/>
          <pc:sldMk cId="0" sldId="272"/>
        </pc:sldMkLst>
        <pc:spChg chg="add del mod">
          <ac:chgData name="sushanth kumar" userId="29040f3c385e7c15" providerId="LiveId" clId="{4B3685AB-8C28-4F49-850E-1C82D066D5B8}" dt="2022-01-24T20:05:46.040" v="2064" actId="478"/>
          <ac:spMkLst>
            <pc:docMk/>
            <pc:sldMk cId="0" sldId="272"/>
            <ac:spMk id="3" creationId="{3B98D45E-347E-4E30-A41C-585A3467869E}"/>
          </ac:spMkLst>
        </pc:spChg>
        <pc:spChg chg="add del mod">
          <ac:chgData name="sushanth kumar" userId="29040f3c385e7c15" providerId="LiveId" clId="{4B3685AB-8C28-4F49-850E-1C82D066D5B8}" dt="2022-01-24T20:05:46.040" v="2064" actId="478"/>
          <ac:spMkLst>
            <pc:docMk/>
            <pc:sldMk cId="0" sldId="272"/>
            <ac:spMk id="5" creationId="{3189A59C-30E2-410C-B1DD-456DE4DB1E5B}"/>
          </ac:spMkLst>
        </pc:spChg>
        <pc:spChg chg="add del mod">
          <ac:chgData name="sushanth kumar" userId="29040f3c385e7c15" providerId="LiveId" clId="{4B3685AB-8C28-4F49-850E-1C82D066D5B8}" dt="2022-01-24T20:05:46.040" v="2064" actId="478"/>
          <ac:spMkLst>
            <pc:docMk/>
            <pc:sldMk cId="0" sldId="272"/>
            <ac:spMk id="7" creationId="{1BDF79C3-71B4-4C71-9D8B-DDBC1A0C1B24}"/>
          </ac:spMkLst>
        </pc:spChg>
        <pc:spChg chg="add del mod">
          <ac:chgData name="sushanth kumar" userId="29040f3c385e7c15" providerId="LiveId" clId="{4B3685AB-8C28-4F49-850E-1C82D066D5B8}" dt="2022-01-24T20:05:46.040" v="2064" actId="478"/>
          <ac:spMkLst>
            <pc:docMk/>
            <pc:sldMk cId="0" sldId="272"/>
            <ac:spMk id="9" creationId="{CB246495-F6F4-4662-9101-14C4CE1D25D0}"/>
          </ac:spMkLst>
        </pc:spChg>
        <pc:spChg chg="add del mod">
          <ac:chgData name="sushanth kumar" userId="29040f3c385e7c15" providerId="LiveId" clId="{4B3685AB-8C28-4F49-850E-1C82D066D5B8}" dt="2022-01-24T20:05:46.040" v="2064" actId="478"/>
          <ac:spMkLst>
            <pc:docMk/>
            <pc:sldMk cId="0" sldId="272"/>
            <ac:spMk id="11" creationId="{7CF0F4DC-2E08-4CBD-8344-699150181354}"/>
          </ac:spMkLst>
        </pc:spChg>
        <pc:spChg chg="add del mod">
          <ac:chgData name="sushanth kumar" userId="29040f3c385e7c15" providerId="LiveId" clId="{4B3685AB-8C28-4F49-850E-1C82D066D5B8}" dt="2022-01-24T20:05:46.040" v="2064" actId="478"/>
          <ac:spMkLst>
            <pc:docMk/>
            <pc:sldMk cId="0" sldId="272"/>
            <ac:spMk id="13" creationId="{AE1FE10C-7351-4A29-A015-B7697AA37067}"/>
          </ac:spMkLst>
        </pc:spChg>
        <pc:spChg chg="add mod">
          <ac:chgData name="sushanth kumar" userId="29040f3c385e7c15" providerId="LiveId" clId="{4B3685AB-8C28-4F49-850E-1C82D066D5B8}" dt="2022-01-24T20:12:20.818" v="2313" actId="1076"/>
          <ac:spMkLst>
            <pc:docMk/>
            <pc:sldMk cId="0" sldId="272"/>
            <ac:spMk id="14" creationId="{DA2282E6-B1EF-4A74-8A02-9150D256CF2D}"/>
          </ac:spMkLst>
        </pc:spChg>
        <pc:spChg chg="add del mod">
          <ac:chgData name="sushanth kumar" userId="29040f3c385e7c15" providerId="LiveId" clId="{4B3685AB-8C28-4F49-850E-1C82D066D5B8}" dt="2022-01-24T20:05:53.977" v="2066"/>
          <ac:spMkLst>
            <pc:docMk/>
            <pc:sldMk cId="0" sldId="272"/>
            <ac:spMk id="31" creationId="{02E389EA-9167-449A-9193-52373C2E3A82}"/>
          </ac:spMkLst>
        </pc:spChg>
        <pc:spChg chg="add del mod">
          <ac:chgData name="sushanth kumar" userId="29040f3c385e7c15" providerId="LiveId" clId="{4B3685AB-8C28-4F49-850E-1C82D066D5B8}" dt="2022-01-24T20:08:58.639" v="2206" actId="478"/>
          <ac:spMkLst>
            <pc:docMk/>
            <pc:sldMk cId="0" sldId="272"/>
            <ac:spMk id="32" creationId="{793E8C68-CBCA-477B-B613-47E10A04624F}"/>
          </ac:spMkLst>
        </pc:spChg>
        <pc:spChg chg="add mod">
          <ac:chgData name="sushanth kumar" userId="29040f3c385e7c15" providerId="LiveId" clId="{4B3685AB-8C28-4F49-850E-1C82D066D5B8}" dt="2022-01-24T20:12:26.929" v="2315" actId="1076"/>
          <ac:spMkLst>
            <pc:docMk/>
            <pc:sldMk cId="0" sldId="272"/>
            <ac:spMk id="36" creationId="{DC118A73-0F0B-4178-AE96-FA02207A8692}"/>
          </ac:spMkLst>
        </pc:spChg>
        <pc:spChg chg="del">
          <ac:chgData name="sushanth kumar" userId="29040f3c385e7c15" providerId="LiveId" clId="{4B3685AB-8C28-4F49-850E-1C82D066D5B8}" dt="2022-01-24T20:05:38.553" v="2063" actId="478"/>
          <ac:spMkLst>
            <pc:docMk/>
            <pc:sldMk cId="0" sldId="272"/>
            <ac:spMk id="3198" creationId="{00000000-0000-0000-0000-000000000000}"/>
          </ac:spMkLst>
        </pc:spChg>
        <pc:spChg chg="del">
          <ac:chgData name="sushanth kumar" userId="29040f3c385e7c15" providerId="LiveId" clId="{4B3685AB-8C28-4F49-850E-1C82D066D5B8}" dt="2022-01-24T20:05:38.553" v="2063" actId="478"/>
          <ac:spMkLst>
            <pc:docMk/>
            <pc:sldMk cId="0" sldId="272"/>
            <ac:spMk id="3199" creationId="{00000000-0000-0000-0000-000000000000}"/>
          </ac:spMkLst>
        </pc:spChg>
        <pc:spChg chg="del">
          <ac:chgData name="sushanth kumar" userId="29040f3c385e7c15" providerId="LiveId" clId="{4B3685AB-8C28-4F49-850E-1C82D066D5B8}" dt="2022-01-24T20:05:38.553" v="2063" actId="478"/>
          <ac:spMkLst>
            <pc:docMk/>
            <pc:sldMk cId="0" sldId="272"/>
            <ac:spMk id="3200" creationId="{00000000-0000-0000-0000-000000000000}"/>
          </ac:spMkLst>
        </pc:spChg>
        <pc:spChg chg="del">
          <ac:chgData name="sushanth kumar" userId="29040f3c385e7c15" providerId="LiveId" clId="{4B3685AB-8C28-4F49-850E-1C82D066D5B8}" dt="2022-01-24T20:05:38.553" v="2063" actId="478"/>
          <ac:spMkLst>
            <pc:docMk/>
            <pc:sldMk cId="0" sldId="272"/>
            <ac:spMk id="3201" creationId="{00000000-0000-0000-0000-000000000000}"/>
          </ac:spMkLst>
        </pc:spChg>
        <pc:spChg chg="del">
          <ac:chgData name="sushanth kumar" userId="29040f3c385e7c15" providerId="LiveId" clId="{4B3685AB-8C28-4F49-850E-1C82D066D5B8}" dt="2022-01-24T20:05:38.553" v="2063" actId="478"/>
          <ac:spMkLst>
            <pc:docMk/>
            <pc:sldMk cId="0" sldId="272"/>
            <ac:spMk id="3202" creationId="{00000000-0000-0000-0000-000000000000}"/>
          </ac:spMkLst>
        </pc:spChg>
        <pc:spChg chg="del">
          <ac:chgData name="sushanth kumar" userId="29040f3c385e7c15" providerId="LiveId" clId="{4B3685AB-8C28-4F49-850E-1C82D066D5B8}" dt="2022-01-24T20:05:38.553" v="2063" actId="478"/>
          <ac:spMkLst>
            <pc:docMk/>
            <pc:sldMk cId="0" sldId="272"/>
            <ac:spMk id="3203" creationId="{00000000-0000-0000-0000-000000000000}"/>
          </ac:spMkLst>
        </pc:spChg>
        <pc:spChg chg="del">
          <ac:chgData name="sushanth kumar" userId="29040f3c385e7c15" providerId="LiveId" clId="{4B3685AB-8C28-4F49-850E-1C82D066D5B8}" dt="2022-01-24T20:05:38.553" v="2063" actId="478"/>
          <ac:spMkLst>
            <pc:docMk/>
            <pc:sldMk cId="0" sldId="272"/>
            <ac:spMk id="3204" creationId="{00000000-0000-0000-0000-000000000000}"/>
          </ac:spMkLst>
        </pc:spChg>
        <pc:spChg chg="del">
          <ac:chgData name="sushanth kumar" userId="29040f3c385e7c15" providerId="LiveId" clId="{4B3685AB-8C28-4F49-850E-1C82D066D5B8}" dt="2022-01-24T20:05:38.553" v="2063" actId="478"/>
          <ac:spMkLst>
            <pc:docMk/>
            <pc:sldMk cId="0" sldId="272"/>
            <ac:spMk id="3205" creationId="{00000000-0000-0000-0000-000000000000}"/>
          </ac:spMkLst>
        </pc:spChg>
        <pc:spChg chg="mod">
          <ac:chgData name="sushanth kumar" userId="29040f3c385e7c15" providerId="LiveId" clId="{4B3685AB-8C28-4F49-850E-1C82D066D5B8}" dt="2022-01-24T19:43:24.754" v="2019"/>
          <ac:spMkLst>
            <pc:docMk/>
            <pc:sldMk cId="0" sldId="272"/>
            <ac:spMk id="3206" creationId="{00000000-0000-0000-0000-000000000000}"/>
          </ac:spMkLst>
        </pc:spChg>
        <pc:spChg chg="del">
          <ac:chgData name="sushanth kumar" userId="29040f3c385e7c15" providerId="LiveId" clId="{4B3685AB-8C28-4F49-850E-1C82D066D5B8}" dt="2022-01-24T20:05:38.553" v="2063" actId="478"/>
          <ac:spMkLst>
            <pc:docMk/>
            <pc:sldMk cId="0" sldId="272"/>
            <ac:spMk id="3207" creationId="{00000000-0000-0000-0000-000000000000}"/>
          </ac:spMkLst>
        </pc:spChg>
        <pc:spChg chg="del">
          <ac:chgData name="sushanth kumar" userId="29040f3c385e7c15" providerId="LiveId" clId="{4B3685AB-8C28-4F49-850E-1C82D066D5B8}" dt="2022-01-24T20:05:38.553" v="2063" actId="478"/>
          <ac:spMkLst>
            <pc:docMk/>
            <pc:sldMk cId="0" sldId="272"/>
            <ac:spMk id="3208" creationId="{00000000-0000-0000-0000-000000000000}"/>
          </ac:spMkLst>
        </pc:spChg>
        <pc:spChg chg="del">
          <ac:chgData name="sushanth kumar" userId="29040f3c385e7c15" providerId="LiveId" clId="{4B3685AB-8C28-4F49-850E-1C82D066D5B8}" dt="2022-01-24T20:05:38.553" v="2063" actId="478"/>
          <ac:spMkLst>
            <pc:docMk/>
            <pc:sldMk cId="0" sldId="272"/>
            <ac:spMk id="3209" creationId="{00000000-0000-0000-0000-000000000000}"/>
          </ac:spMkLst>
        </pc:spChg>
        <pc:spChg chg="del">
          <ac:chgData name="sushanth kumar" userId="29040f3c385e7c15" providerId="LiveId" clId="{4B3685AB-8C28-4F49-850E-1C82D066D5B8}" dt="2022-01-24T20:05:38.553" v="2063" actId="478"/>
          <ac:spMkLst>
            <pc:docMk/>
            <pc:sldMk cId="0" sldId="272"/>
            <ac:spMk id="3210" creationId="{00000000-0000-0000-0000-000000000000}"/>
          </ac:spMkLst>
        </pc:spChg>
        <pc:spChg chg="del">
          <ac:chgData name="sushanth kumar" userId="29040f3c385e7c15" providerId="LiveId" clId="{4B3685AB-8C28-4F49-850E-1C82D066D5B8}" dt="2022-01-24T20:05:38.553" v="2063" actId="478"/>
          <ac:spMkLst>
            <pc:docMk/>
            <pc:sldMk cId="0" sldId="272"/>
            <ac:spMk id="3212" creationId="{00000000-0000-0000-0000-000000000000}"/>
          </ac:spMkLst>
        </pc:spChg>
        <pc:spChg chg="del">
          <ac:chgData name="sushanth kumar" userId="29040f3c385e7c15" providerId="LiveId" clId="{4B3685AB-8C28-4F49-850E-1C82D066D5B8}" dt="2022-01-24T20:05:38.553" v="2063" actId="478"/>
          <ac:spMkLst>
            <pc:docMk/>
            <pc:sldMk cId="0" sldId="272"/>
            <ac:spMk id="3213" creationId="{00000000-0000-0000-0000-000000000000}"/>
          </ac:spMkLst>
        </pc:spChg>
        <pc:spChg chg="del">
          <ac:chgData name="sushanth kumar" userId="29040f3c385e7c15" providerId="LiveId" clId="{4B3685AB-8C28-4F49-850E-1C82D066D5B8}" dt="2022-01-24T20:05:38.553" v="2063" actId="478"/>
          <ac:spMkLst>
            <pc:docMk/>
            <pc:sldMk cId="0" sldId="272"/>
            <ac:spMk id="3214" creationId="{00000000-0000-0000-0000-000000000000}"/>
          </ac:spMkLst>
        </pc:spChg>
        <pc:picChg chg="add mod">
          <ac:chgData name="sushanth kumar" userId="29040f3c385e7c15" providerId="LiveId" clId="{4B3685AB-8C28-4F49-850E-1C82D066D5B8}" dt="2022-01-24T20:12:23.961" v="2314" actId="1076"/>
          <ac:picMkLst>
            <pc:docMk/>
            <pc:sldMk cId="0" sldId="272"/>
            <ac:picMk id="37" creationId="{B917ED7D-C372-4FE6-8BF9-E2565FB052E4}"/>
          </ac:picMkLst>
        </pc:picChg>
        <pc:picChg chg="add del mod">
          <ac:chgData name="sushanth kumar" userId="29040f3c385e7c15" providerId="LiveId" clId="{4B3685AB-8C28-4F49-850E-1C82D066D5B8}" dt="2022-01-24T20:08:58.639" v="2206" actId="478"/>
          <ac:picMkLst>
            <pc:docMk/>
            <pc:sldMk cId="0" sldId="272"/>
            <ac:picMk id="2050" creationId="{D4BC2C90-2BD5-4B1D-A608-A33C9DC6BE10}"/>
          </ac:picMkLst>
        </pc:picChg>
        <pc:picChg chg="add mod">
          <ac:chgData name="sushanth kumar" userId="29040f3c385e7c15" providerId="LiveId" clId="{4B3685AB-8C28-4F49-850E-1C82D066D5B8}" dt="2022-01-24T20:12:13.832" v="2311" actId="1076"/>
          <ac:picMkLst>
            <pc:docMk/>
            <pc:sldMk cId="0" sldId="272"/>
            <ac:picMk id="2052" creationId="{904D6F61-ACF1-4C5D-B2FE-A4738E48B844}"/>
          </ac:picMkLst>
        </pc:picChg>
        <pc:picChg chg="del">
          <ac:chgData name="sushanth kumar" userId="29040f3c385e7c15" providerId="LiveId" clId="{4B3685AB-8C28-4F49-850E-1C82D066D5B8}" dt="2022-01-24T19:43:19.901" v="2018" actId="478"/>
          <ac:picMkLst>
            <pc:docMk/>
            <pc:sldMk cId="0" sldId="272"/>
            <ac:picMk id="3211" creationId="{00000000-0000-0000-0000-000000000000}"/>
          </ac:picMkLst>
        </pc:picChg>
      </pc:sldChg>
      <pc:sldChg chg="del modNotes">
        <pc:chgData name="sushanth kumar" userId="29040f3c385e7c15" providerId="LiveId" clId="{4B3685AB-8C28-4F49-850E-1C82D066D5B8}" dt="2022-01-24T20:03:58.435" v="2022" actId="2696"/>
        <pc:sldMkLst>
          <pc:docMk/>
          <pc:sldMk cId="0" sldId="273"/>
        </pc:sldMkLst>
      </pc:sldChg>
      <pc:sldChg chg="del modNotes">
        <pc:chgData name="sushanth kumar" userId="29040f3c385e7c15" providerId="LiveId" clId="{4B3685AB-8C28-4F49-850E-1C82D066D5B8}" dt="2022-01-24T20:16:43.308" v="2397" actId="47"/>
        <pc:sldMkLst>
          <pc:docMk/>
          <pc:sldMk cId="0" sldId="274"/>
        </pc:sldMkLst>
      </pc:sldChg>
      <pc:sldChg chg="del modNotes">
        <pc:chgData name="sushanth kumar" userId="29040f3c385e7c15" providerId="LiveId" clId="{4B3685AB-8C28-4F49-850E-1C82D066D5B8}" dt="2022-01-24T20:06:41.722" v="2170" actId="47"/>
        <pc:sldMkLst>
          <pc:docMk/>
          <pc:sldMk cId="0" sldId="275"/>
        </pc:sldMkLst>
      </pc:sldChg>
      <pc:sldChg chg="addSp delSp modSp mod ord modNotes">
        <pc:chgData name="sushanth kumar" userId="29040f3c385e7c15" providerId="LiveId" clId="{4B3685AB-8C28-4F49-850E-1C82D066D5B8}" dt="2022-01-24T20:05:23.811" v="2062" actId="11"/>
        <pc:sldMkLst>
          <pc:docMk/>
          <pc:sldMk cId="0" sldId="276"/>
        </pc:sldMkLst>
        <pc:spChg chg="add del mod">
          <ac:chgData name="sushanth kumar" userId="29040f3c385e7c15" providerId="LiveId" clId="{4B3685AB-8C28-4F49-850E-1C82D066D5B8}" dt="2022-01-24T20:04:06.649" v="2024" actId="478"/>
          <ac:spMkLst>
            <pc:docMk/>
            <pc:sldMk cId="0" sldId="276"/>
            <ac:spMk id="3" creationId="{2D7F56DB-6D7C-4603-BB3A-032376A09035}"/>
          </ac:spMkLst>
        </pc:spChg>
        <pc:spChg chg="add del mod">
          <ac:chgData name="sushanth kumar" userId="29040f3c385e7c15" providerId="LiveId" clId="{4B3685AB-8C28-4F49-850E-1C82D066D5B8}" dt="2022-01-24T20:04:06.649" v="2024" actId="478"/>
          <ac:spMkLst>
            <pc:docMk/>
            <pc:sldMk cId="0" sldId="276"/>
            <ac:spMk id="5" creationId="{CFFD7914-724A-4052-9C00-B71FCFF5544F}"/>
          </ac:spMkLst>
        </pc:spChg>
        <pc:spChg chg="add del mod">
          <ac:chgData name="sushanth kumar" userId="29040f3c385e7c15" providerId="LiveId" clId="{4B3685AB-8C28-4F49-850E-1C82D066D5B8}" dt="2022-01-24T20:04:06.649" v="2024" actId="478"/>
          <ac:spMkLst>
            <pc:docMk/>
            <pc:sldMk cId="0" sldId="276"/>
            <ac:spMk id="7" creationId="{BB17FC1A-9724-4ABA-A876-88EA9684E202}"/>
          </ac:spMkLst>
        </pc:spChg>
        <pc:spChg chg="add del mod">
          <ac:chgData name="sushanth kumar" userId="29040f3c385e7c15" providerId="LiveId" clId="{4B3685AB-8C28-4F49-850E-1C82D066D5B8}" dt="2022-01-24T20:04:06.649" v="2024" actId="478"/>
          <ac:spMkLst>
            <pc:docMk/>
            <pc:sldMk cId="0" sldId="276"/>
            <ac:spMk id="9" creationId="{D76A949A-7F4C-4F2E-8AE5-3F48E0C04E79}"/>
          </ac:spMkLst>
        </pc:spChg>
        <pc:spChg chg="add del mod">
          <ac:chgData name="sushanth kumar" userId="29040f3c385e7c15" providerId="LiveId" clId="{4B3685AB-8C28-4F49-850E-1C82D066D5B8}" dt="2022-01-24T20:04:06.649" v="2024" actId="478"/>
          <ac:spMkLst>
            <pc:docMk/>
            <pc:sldMk cId="0" sldId="276"/>
            <ac:spMk id="11" creationId="{BC55E34B-7D03-412F-A71E-52AA1339C712}"/>
          </ac:spMkLst>
        </pc:spChg>
        <pc:spChg chg="add del mod">
          <ac:chgData name="sushanth kumar" userId="29040f3c385e7c15" providerId="LiveId" clId="{4B3685AB-8C28-4F49-850E-1C82D066D5B8}" dt="2022-01-24T20:04:06.649" v="2024" actId="478"/>
          <ac:spMkLst>
            <pc:docMk/>
            <pc:sldMk cId="0" sldId="276"/>
            <ac:spMk id="13" creationId="{F12B5385-B6C4-432A-8774-F5617D2DD9C2}"/>
          </ac:spMkLst>
        </pc:spChg>
        <pc:spChg chg="add mod">
          <ac:chgData name="sushanth kumar" userId="29040f3c385e7c15" providerId="LiveId" clId="{4B3685AB-8C28-4F49-850E-1C82D066D5B8}" dt="2022-01-24T20:05:23.811" v="2062" actId="11"/>
          <ac:spMkLst>
            <pc:docMk/>
            <pc:sldMk cId="0" sldId="276"/>
            <ac:spMk id="15" creationId="{96BA29B7-5FC7-4C02-8F8D-5B518A951FD7}"/>
          </ac:spMkLst>
        </pc:spChg>
        <pc:spChg chg="add del mod">
          <ac:chgData name="sushanth kumar" userId="29040f3c385e7c15" providerId="LiveId" clId="{4B3685AB-8C28-4F49-850E-1C82D066D5B8}" dt="2022-01-24T20:04:14.665" v="2026" actId="478"/>
          <ac:spMkLst>
            <pc:docMk/>
            <pc:sldMk cId="0" sldId="276"/>
            <ac:spMk id="17" creationId="{87DCC6F9-AEB0-44DA-9B76-3E7538A13189}"/>
          </ac:spMkLst>
        </pc:spChg>
        <pc:spChg chg="del">
          <ac:chgData name="sushanth kumar" userId="29040f3c385e7c15" providerId="LiveId" clId="{4B3685AB-8C28-4F49-850E-1C82D066D5B8}" dt="2022-01-24T20:04:02.379" v="2023" actId="478"/>
          <ac:spMkLst>
            <pc:docMk/>
            <pc:sldMk cId="0" sldId="276"/>
            <ac:spMk id="3270" creationId="{00000000-0000-0000-0000-000000000000}"/>
          </ac:spMkLst>
        </pc:spChg>
        <pc:spChg chg="del">
          <ac:chgData name="sushanth kumar" userId="29040f3c385e7c15" providerId="LiveId" clId="{4B3685AB-8C28-4F49-850E-1C82D066D5B8}" dt="2022-01-24T20:04:02.379" v="2023" actId="478"/>
          <ac:spMkLst>
            <pc:docMk/>
            <pc:sldMk cId="0" sldId="276"/>
            <ac:spMk id="3271" creationId="{00000000-0000-0000-0000-000000000000}"/>
          </ac:spMkLst>
        </pc:spChg>
        <pc:spChg chg="del">
          <ac:chgData name="sushanth kumar" userId="29040f3c385e7c15" providerId="LiveId" clId="{4B3685AB-8C28-4F49-850E-1C82D066D5B8}" dt="2022-01-24T20:04:02.379" v="2023" actId="478"/>
          <ac:spMkLst>
            <pc:docMk/>
            <pc:sldMk cId="0" sldId="276"/>
            <ac:spMk id="3272" creationId="{00000000-0000-0000-0000-000000000000}"/>
          </ac:spMkLst>
        </pc:spChg>
        <pc:spChg chg="del">
          <ac:chgData name="sushanth kumar" userId="29040f3c385e7c15" providerId="LiveId" clId="{4B3685AB-8C28-4F49-850E-1C82D066D5B8}" dt="2022-01-24T20:04:12.041" v="2025" actId="478"/>
          <ac:spMkLst>
            <pc:docMk/>
            <pc:sldMk cId="0" sldId="276"/>
            <ac:spMk id="3274" creationId="{00000000-0000-0000-0000-000000000000}"/>
          </ac:spMkLst>
        </pc:spChg>
        <pc:spChg chg="del">
          <ac:chgData name="sushanth kumar" userId="29040f3c385e7c15" providerId="LiveId" clId="{4B3685AB-8C28-4F49-850E-1C82D066D5B8}" dt="2022-01-24T20:04:12.041" v="2025" actId="478"/>
          <ac:spMkLst>
            <pc:docMk/>
            <pc:sldMk cId="0" sldId="276"/>
            <ac:spMk id="3275" creationId="{00000000-0000-0000-0000-000000000000}"/>
          </ac:spMkLst>
        </pc:spChg>
        <pc:spChg chg="del">
          <ac:chgData name="sushanth kumar" userId="29040f3c385e7c15" providerId="LiveId" clId="{4B3685AB-8C28-4F49-850E-1C82D066D5B8}" dt="2022-01-24T20:04:02.379" v="2023" actId="478"/>
          <ac:spMkLst>
            <pc:docMk/>
            <pc:sldMk cId="0" sldId="276"/>
            <ac:spMk id="3276" creationId="{00000000-0000-0000-0000-000000000000}"/>
          </ac:spMkLst>
        </pc:spChg>
        <pc:spChg chg="del">
          <ac:chgData name="sushanth kumar" userId="29040f3c385e7c15" providerId="LiveId" clId="{4B3685AB-8C28-4F49-850E-1C82D066D5B8}" dt="2022-01-24T20:04:02.379" v="2023" actId="478"/>
          <ac:spMkLst>
            <pc:docMk/>
            <pc:sldMk cId="0" sldId="276"/>
            <ac:spMk id="3277" creationId="{00000000-0000-0000-0000-000000000000}"/>
          </ac:spMkLst>
        </pc:spChg>
        <pc:spChg chg="del">
          <ac:chgData name="sushanth kumar" userId="29040f3c385e7c15" providerId="LiveId" clId="{4B3685AB-8C28-4F49-850E-1C82D066D5B8}" dt="2022-01-24T20:04:02.379" v="2023" actId="478"/>
          <ac:spMkLst>
            <pc:docMk/>
            <pc:sldMk cId="0" sldId="276"/>
            <ac:spMk id="3278" creationId="{00000000-0000-0000-0000-000000000000}"/>
          </ac:spMkLst>
        </pc:spChg>
        <pc:spChg chg="del">
          <ac:chgData name="sushanth kumar" userId="29040f3c385e7c15" providerId="LiveId" clId="{4B3685AB-8C28-4F49-850E-1C82D066D5B8}" dt="2022-01-24T20:04:02.379" v="2023" actId="478"/>
          <ac:spMkLst>
            <pc:docMk/>
            <pc:sldMk cId="0" sldId="276"/>
            <ac:spMk id="3279" creationId="{00000000-0000-0000-0000-000000000000}"/>
          </ac:spMkLst>
        </pc:spChg>
        <pc:spChg chg="del">
          <ac:chgData name="sushanth kumar" userId="29040f3c385e7c15" providerId="LiveId" clId="{4B3685AB-8C28-4F49-850E-1C82D066D5B8}" dt="2022-01-24T20:04:02.379" v="2023" actId="478"/>
          <ac:spMkLst>
            <pc:docMk/>
            <pc:sldMk cId="0" sldId="276"/>
            <ac:spMk id="3280" creationId="{00000000-0000-0000-0000-000000000000}"/>
          </ac:spMkLst>
        </pc:spChg>
        <pc:spChg chg="del">
          <ac:chgData name="sushanth kumar" userId="29040f3c385e7c15" providerId="LiveId" clId="{4B3685AB-8C28-4F49-850E-1C82D066D5B8}" dt="2022-01-24T20:04:02.379" v="2023" actId="478"/>
          <ac:spMkLst>
            <pc:docMk/>
            <pc:sldMk cId="0" sldId="276"/>
            <ac:spMk id="3281" creationId="{00000000-0000-0000-0000-000000000000}"/>
          </ac:spMkLst>
        </pc:spChg>
        <pc:spChg chg="del">
          <ac:chgData name="sushanth kumar" userId="29040f3c385e7c15" providerId="LiveId" clId="{4B3685AB-8C28-4F49-850E-1C82D066D5B8}" dt="2022-01-24T20:04:02.379" v="2023" actId="478"/>
          <ac:spMkLst>
            <pc:docMk/>
            <pc:sldMk cId="0" sldId="276"/>
            <ac:spMk id="3283" creationId="{00000000-0000-0000-0000-000000000000}"/>
          </ac:spMkLst>
        </pc:spChg>
        <pc:spChg chg="del">
          <ac:chgData name="sushanth kumar" userId="29040f3c385e7c15" providerId="LiveId" clId="{4B3685AB-8C28-4F49-850E-1C82D066D5B8}" dt="2022-01-24T20:04:02.379" v="2023" actId="478"/>
          <ac:spMkLst>
            <pc:docMk/>
            <pc:sldMk cId="0" sldId="276"/>
            <ac:spMk id="3284" creationId="{00000000-0000-0000-0000-000000000000}"/>
          </ac:spMkLst>
        </pc:spChg>
        <pc:spChg chg="del">
          <ac:chgData name="sushanth kumar" userId="29040f3c385e7c15" providerId="LiveId" clId="{4B3685AB-8C28-4F49-850E-1C82D066D5B8}" dt="2022-01-24T20:04:02.379" v="2023" actId="478"/>
          <ac:spMkLst>
            <pc:docMk/>
            <pc:sldMk cId="0" sldId="276"/>
            <ac:spMk id="3285" creationId="{00000000-0000-0000-0000-000000000000}"/>
          </ac:spMkLst>
        </pc:spChg>
        <pc:spChg chg="del">
          <ac:chgData name="sushanth kumar" userId="29040f3c385e7c15" providerId="LiveId" clId="{4B3685AB-8C28-4F49-850E-1C82D066D5B8}" dt="2022-01-24T20:04:02.379" v="2023" actId="478"/>
          <ac:spMkLst>
            <pc:docMk/>
            <pc:sldMk cId="0" sldId="276"/>
            <ac:spMk id="3286" creationId="{00000000-0000-0000-0000-000000000000}"/>
          </ac:spMkLst>
        </pc:spChg>
        <pc:spChg chg="del">
          <ac:chgData name="sushanth kumar" userId="29040f3c385e7c15" providerId="LiveId" clId="{4B3685AB-8C28-4F49-850E-1C82D066D5B8}" dt="2022-01-24T20:04:02.379" v="2023" actId="478"/>
          <ac:spMkLst>
            <pc:docMk/>
            <pc:sldMk cId="0" sldId="276"/>
            <ac:spMk id="3287" creationId="{00000000-0000-0000-0000-000000000000}"/>
          </ac:spMkLst>
        </pc:spChg>
        <pc:spChg chg="mod">
          <ac:chgData name="sushanth kumar" userId="29040f3c385e7c15" providerId="LiveId" clId="{4B3685AB-8C28-4F49-850E-1C82D066D5B8}" dt="2022-01-24T20:04:35.194" v="2053" actId="20577"/>
          <ac:spMkLst>
            <pc:docMk/>
            <pc:sldMk cId="0" sldId="276"/>
            <ac:spMk id="3288" creationId="{00000000-0000-0000-0000-000000000000}"/>
          </ac:spMkLst>
        </pc:spChg>
        <pc:picChg chg="del">
          <ac:chgData name="sushanth kumar" userId="29040f3c385e7c15" providerId="LiveId" clId="{4B3685AB-8C28-4F49-850E-1C82D066D5B8}" dt="2022-01-24T20:04:12.041" v="2025" actId="478"/>
          <ac:picMkLst>
            <pc:docMk/>
            <pc:sldMk cId="0" sldId="276"/>
            <ac:picMk id="3282" creationId="{00000000-0000-0000-0000-000000000000}"/>
          </ac:picMkLst>
        </pc:picChg>
      </pc:sldChg>
      <pc:sldChg chg="del modNotes">
        <pc:chgData name="sushanth kumar" userId="29040f3c385e7c15" providerId="LiveId" clId="{4B3685AB-8C28-4F49-850E-1C82D066D5B8}" dt="2022-01-24T20:06:42.410" v="2171" actId="47"/>
        <pc:sldMkLst>
          <pc:docMk/>
          <pc:sldMk cId="0" sldId="277"/>
        </pc:sldMkLst>
      </pc:sldChg>
      <pc:sldChg chg="del modNotes">
        <pc:chgData name="sushanth kumar" userId="29040f3c385e7c15" providerId="LiveId" clId="{4B3685AB-8C28-4F49-850E-1C82D066D5B8}" dt="2022-01-24T20:06:43.697" v="2172" actId="47"/>
        <pc:sldMkLst>
          <pc:docMk/>
          <pc:sldMk cId="0" sldId="278"/>
        </pc:sldMkLst>
      </pc:sldChg>
      <pc:sldChg chg="del modNotes">
        <pc:chgData name="sushanth kumar" userId="29040f3c385e7c15" providerId="LiveId" clId="{4B3685AB-8C28-4F49-850E-1C82D066D5B8}" dt="2022-01-24T20:16:49.907" v="2398" actId="47"/>
        <pc:sldMkLst>
          <pc:docMk/>
          <pc:sldMk cId="0" sldId="279"/>
        </pc:sldMkLst>
      </pc:sldChg>
      <pc:sldChg chg="del modNotes">
        <pc:chgData name="sushanth kumar" userId="29040f3c385e7c15" providerId="LiveId" clId="{4B3685AB-8C28-4F49-850E-1C82D066D5B8}" dt="2022-01-24T20:06:47.278" v="2173" actId="47"/>
        <pc:sldMkLst>
          <pc:docMk/>
          <pc:sldMk cId="0" sldId="280"/>
        </pc:sldMkLst>
      </pc:sldChg>
      <pc:sldChg chg="addSp delSp modSp mod modNotes">
        <pc:chgData name="sushanth kumar" userId="29040f3c385e7c15" providerId="LiveId" clId="{4B3685AB-8C28-4F49-850E-1C82D066D5B8}" dt="2022-01-24T20:19:15.080" v="2434" actId="478"/>
        <pc:sldMkLst>
          <pc:docMk/>
          <pc:sldMk cId="0" sldId="281"/>
        </pc:sldMkLst>
        <pc:spChg chg="add del mod">
          <ac:chgData name="sushanth kumar" userId="29040f3c385e7c15" providerId="LiveId" clId="{4B3685AB-8C28-4F49-850E-1C82D066D5B8}" dt="2022-01-24T20:06:55.126" v="2175" actId="478"/>
          <ac:spMkLst>
            <pc:docMk/>
            <pc:sldMk cId="0" sldId="281"/>
            <ac:spMk id="3" creationId="{8D96B239-41F6-4F68-9D9B-6CC34069BD59}"/>
          </ac:spMkLst>
        </pc:spChg>
        <pc:spChg chg="add del mod">
          <ac:chgData name="sushanth kumar" userId="29040f3c385e7c15" providerId="LiveId" clId="{4B3685AB-8C28-4F49-850E-1C82D066D5B8}" dt="2022-01-24T20:06:55.126" v="2175" actId="478"/>
          <ac:spMkLst>
            <pc:docMk/>
            <pc:sldMk cId="0" sldId="281"/>
            <ac:spMk id="5" creationId="{216AE8B7-7996-42B7-8A78-D8B23895FD62}"/>
          </ac:spMkLst>
        </pc:spChg>
        <pc:spChg chg="add del mod">
          <ac:chgData name="sushanth kumar" userId="29040f3c385e7c15" providerId="LiveId" clId="{4B3685AB-8C28-4F49-850E-1C82D066D5B8}" dt="2022-01-24T20:06:55.126" v="2175" actId="478"/>
          <ac:spMkLst>
            <pc:docMk/>
            <pc:sldMk cId="0" sldId="281"/>
            <ac:spMk id="7" creationId="{FDC102B9-78E8-470B-8C97-AC3C41FA34B6}"/>
          </ac:spMkLst>
        </pc:spChg>
        <pc:spChg chg="add mod">
          <ac:chgData name="sushanth kumar" userId="29040f3c385e7c15" providerId="LiveId" clId="{4B3685AB-8C28-4F49-850E-1C82D066D5B8}" dt="2022-01-24T20:18:41.265" v="2433" actId="20577"/>
          <ac:spMkLst>
            <pc:docMk/>
            <pc:sldMk cId="0" sldId="281"/>
            <ac:spMk id="33" creationId="{41105C72-2EAB-4DDB-B657-FF45828C2CEE}"/>
          </ac:spMkLst>
        </pc:spChg>
        <pc:spChg chg="mod">
          <ac:chgData name="sushanth kumar" userId="29040f3c385e7c15" providerId="LiveId" clId="{4B3685AB-8C28-4F49-850E-1C82D066D5B8}" dt="2022-01-24T20:17:41.977" v="2418" actId="1076"/>
          <ac:spMkLst>
            <pc:docMk/>
            <pc:sldMk cId="0" sldId="281"/>
            <ac:spMk id="4928" creationId="{00000000-0000-0000-0000-000000000000}"/>
          </ac:spMkLst>
        </pc:spChg>
        <pc:spChg chg="del">
          <ac:chgData name="sushanth kumar" userId="29040f3c385e7c15" providerId="LiveId" clId="{4B3685AB-8C28-4F49-850E-1C82D066D5B8}" dt="2022-01-24T20:06:52.271" v="2174" actId="478"/>
          <ac:spMkLst>
            <pc:docMk/>
            <pc:sldMk cId="0" sldId="281"/>
            <ac:spMk id="4929" creationId="{00000000-0000-0000-0000-000000000000}"/>
          </ac:spMkLst>
        </pc:spChg>
        <pc:spChg chg="del">
          <ac:chgData name="sushanth kumar" userId="29040f3c385e7c15" providerId="LiveId" clId="{4B3685AB-8C28-4F49-850E-1C82D066D5B8}" dt="2022-01-24T20:06:52.271" v="2174" actId="478"/>
          <ac:spMkLst>
            <pc:docMk/>
            <pc:sldMk cId="0" sldId="281"/>
            <ac:spMk id="4932" creationId="{00000000-0000-0000-0000-000000000000}"/>
          </ac:spMkLst>
        </pc:spChg>
        <pc:spChg chg="del">
          <ac:chgData name="sushanth kumar" userId="29040f3c385e7c15" providerId="LiveId" clId="{4B3685AB-8C28-4F49-850E-1C82D066D5B8}" dt="2022-01-24T20:06:52.271" v="2174" actId="478"/>
          <ac:spMkLst>
            <pc:docMk/>
            <pc:sldMk cId="0" sldId="281"/>
            <ac:spMk id="4933" creationId="{00000000-0000-0000-0000-000000000000}"/>
          </ac:spMkLst>
        </pc:spChg>
        <pc:grpChg chg="del">
          <ac:chgData name="sushanth kumar" userId="29040f3c385e7c15" providerId="LiveId" clId="{4B3685AB-8C28-4F49-850E-1C82D066D5B8}" dt="2022-01-24T20:06:55.126" v="2175" actId="478"/>
          <ac:grpSpMkLst>
            <pc:docMk/>
            <pc:sldMk cId="0" sldId="281"/>
            <ac:grpSpMk id="4934" creationId="{00000000-0000-0000-0000-000000000000}"/>
          </ac:grpSpMkLst>
        </pc:grpChg>
        <pc:grpChg chg="del">
          <ac:chgData name="sushanth kumar" userId="29040f3c385e7c15" providerId="LiveId" clId="{4B3685AB-8C28-4F49-850E-1C82D066D5B8}" dt="2022-01-24T20:06:55.126" v="2175" actId="478"/>
          <ac:grpSpMkLst>
            <pc:docMk/>
            <pc:sldMk cId="0" sldId="281"/>
            <ac:grpSpMk id="4937" creationId="{00000000-0000-0000-0000-000000000000}"/>
          </ac:grpSpMkLst>
        </pc:grpChg>
        <pc:grpChg chg="del">
          <ac:chgData name="sushanth kumar" userId="29040f3c385e7c15" providerId="LiveId" clId="{4B3685AB-8C28-4F49-850E-1C82D066D5B8}" dt="2022-01-24T20:06:55.126" v="2175" actId="478"/>
          <ac:grpSpMkLst>
            <pc:docMk/>
            <pc:sldMk cId="0" sldId="281"/>
            <ac:grpSpMk id="4944" creationId="{00000000-0000-0000-0000-000000000000}"/>
          </ac:grpSpMkLst>
        </pc:grpChg>
        <pc:picChg chg="add mod">
          <ac:chgData name="sushanth kumar" userId="29040f3c385e7c15" providerId="LiveId" clId="{4B3685AB-8C28-4F49-850E-1C82D066D5B8}" dt="2022-01-24T20:07:01.472" v="2177" actId="1076"/>
          <ac:picMkLst>
            <pc:docMk/>
            <pc:sldMk cId="0" sldId="281"/>
            <ac:picMk id="9" creationId="{2F512420-83A0-4430-885E-62D9AEEFE871}"/>
          </ac:picMkLst>
        </pc:picChg>
        <pc:picChg chg="del">
          <ac:chgData name="sushanth kumar" userId="29040f3c385e7c15" providerId="LiveId" clId="{4B3685AB-8C28-4F49-850E-1C82D066D5B8}" dt="2022-01-24T20:06:52.271" v="2174" actId="478"/>
          <ac:picMkLst>
            <pc:docMk/>
            <pc:sldMk cId="0" sldId="281"/>
            <ac:picMk id="4930" creationId="{00000000-0000-0000-0000-000000000000}"/>
          </ac:picMkLst>
        </pc:picChg>
        <pc:picChg chg="del">
          <ac:chgData name="sushanth kumar" userId="29040f3c385e7c15" providerId="LiveId" clId="{4B3685AB-8C28-4F49-850E-1C82D066D5B8}" dt="2022-01-24T20:19:15.080" v="2434" actId="478"/>
          <ac:picMkLst>
            <pc:docMk/>
            <pc:sldMk cId="0" sldId="281"/>
            <ac:picMk id="4931" creationId="{00000000-0000-0000-0000-000000000000}"/>
          </ac:picMkLst>
        </pc:picChg>
      </pc:sldChg>
      <pc:sldChg chg="del modNotes">
        <pc:chgData name="sushanth kumar" userId="29040f3c385e7c15" providerId="LiveId" clId="{4B3685AB-8C28-4F49-850E-1C82D066D5B8}" dt="2022-01-24T20:07:10.364" v="2178" actId="47"/>
        <pc:sldMkLst>
          <pc:docMk/>
          <pc:sldMk cId="0" sldId="282"/>
        </pc:sldMkLst>
      </pc:sldChg>
      <pc:sldChg chg="del modNotes">
        <pc:chgData name="sushanth kumar" userId="29040f3c385e7c15" providerId="LiveId" clId="{4B3685AB-8C28-4F49-850E-1C82D066D5B8}" dt="2022-01-24T20:07:11.053" v="2179" actId="47"/>
        <pc:sldMkLst>
          <pc:docMk/>
          <pc:sldMk cId="0" sldId="283"/>
        </pc:sldMkLst>
      </pc:sldChg>
      <pc:sldChg chg="del modNotes">
        <pc:chgData name="sushanth kumar" userId="29040f3c385e7c15" providerId="LiveId" clId="{4B3685AB-8C28-4F49-850E-1C82D066D5B8}" dt="2022-01-24T20:07:12.246" v="2181" actId="47"/>
        <pc:sldMkLst>
          <pc:docMk/>
          <pc:sldMk cId="0" sldId="284"/>
        </pc:sldMkLst>
      </pc:sldChg>
      <pc:sldChg chg="del">
        <pc:chgData name="sushanth kumar" userId="29040f3c385e7c15" providerId="LiveId" clId="{4B3685AB-8C28-4F49-850E-1C82D066D5B8}" dt="2022-01-24T20:07:12.527" v="2182" actId="47"/>
        <pc:sldMkLst>
          <pc:docMk/>
          <pc:sldMk cId="0" sldId="285"/>
        </pc:sldMkLst>
      </pc:sldChg>
      <pc:sldChg chg="del">
        <pc:chgData name="sushanth kumar" userId="29040f3c385e7c15" providerId="LiveId" clId="{4B3685AB-8C28-4F49-850E-1C82D066D5B8}" dt="2022-01-24T20:07:12.749" v="2183" actId="47"/>
        <pc:sldMkLst>
          <pc:docMk/>
          <pc:sldMk cId="0" sldId="286"/>
        </pc:sldMkLst>
      </pc:sldChg>
      <pc:sldChg chg="del">
        <pc:chgData name="sushanth kumar" userId="29040f3c385e7c15" providerId="LiveId" clId="{4B3685AB-8C28-4F49-850E-1C82D066D5B8}" dt="2022-01-24T20:07:13.047" v="2184" actId="47"/>
        <pc:sldMkLst>
          <pc:docMk/>
          <pc:sldMk cId="0" sldId="287"/>
        </pc:sldMkLst>
      </pc:sldChg>
      <pc:sldChg chg="del">
        <pc:chgData name="sushanth kumar" userId="29040f3c385e7c15" providerId="LiveId" clId="{4B3685AB-8C28-4F49-850E-1C82D066D5B8}" dt="2022-01-24T20:07:13.234" v="2185" actId="47"/>
        <pc:sldMkLst>
          <pc:docMk/>
          <pc:sldMk cId="0" sldId="288"/>
        </pc:sldMkLst>
      </pc:sldChg>
      <pc:sldChg chg="del">
        <pc:chgData name="sushanth kumar" userId="29040f3c385e7c15" providerId="LiveId" clId="{4B3685AB-8C28-4F49-850E-1C82D066D5B8}" dt="2022-01-24T20:07:14.030" v="2186" actId="47"/>
        <pc:sldMkLst>
          <pc:docMk/>
          <pc:sldMk cId="0" sldId="289"/>
        </pc:sldMkLst>
      </pc:sldChg>
      <pc:sldChg chg="del">
        <pc:chgData name="sushanth kumar" userId="29040f3c385e7c15" providerId="LiveId" clId="{4B3685AB-8C28-4F49-850E-1C82D066D5B8}" dt="2022-01-24T20:07:14.582" v="2187" actId="47"/>
        <pc:sldMkLst>
          <pc:docMk/>
          <pc:sldMk cId="0" sldId="290"/>
        </pc:sldMkLst>
      </pc:sldChg>
      <pc:sldChg chg="del">
        <pc:chgData name="sushanth kumar" userId="29040f3c385e7c15" providerId="LiveId" clId="{4B3685AB-8C28-4F49-850E-1C82D066D5B8}" dt="2022-01-24T20:07:14.720" v="2188" actId="47"/>
        <pc:sldMkLst>
          <pc:docMk/>
          <pc:sldMk cId="0" sldId="291"/>
        </pc:sldMkLst>
      </pc:sldChg>
      <pc:sldChg chg="del">
        <pc:chgData name="sushanth kumar" userId="29040f3c385e7c15" providerId="LiveId" clId="{4B3685AB-8C28-4F49-850E-1C82D066D5B8}" dt="2022-01-24T20:07:14.793" v="2189" actId="47"/>
        <pc:sldMkLst>
          <pc:docMk/>
          <pc:sldMk cId="0" sldId="292"/>
        </pc:sldMkLst>
      </pc:sldChg>
      <pc:sldChg chg="del">
        <pc:chgData name="sushanth kumar" userId="29040f3c385e7c15" providerId="LiveId" clId="{4B3685AB-8C28-4F49-850E-1C82D066D5B8}" dt="2022-01-24T20:07:14.869" v="2190" actId="47"/>
        <pc:sldMkLst>
          <pc:docMk/>
          <pc:sldMk cId="0" sldId="293"/>
        </pc:sldMkLst>
      </pc:sldChg>
      <pc:sldChg chg="del">
        <pc:chgData name="sushanth kumar" userId="29040f3c385e7c15" providerId="LiveId" clId="{4B3685AB-8C28-4F49-850E-1C82D066D5B8}" dt="2022-01-24T20:07:15.075" v="2191" actId="47"/>
        <pc:sldMkLst>
          <pc:docMk/>
          <pc:sldMk cId="0" sldId="294"/>
        </pc:sldMkLst>
      </pc:sldChg>
      <pc:sldChg chg="del">
        <pc:chgData name="sushanth kumar" userId="29040f3c385e7c15" providerId="LiveId" clId="{4B3685AB-8C28-4F49-850E-1C82D066D5B8}" dt="2022-01-24T20:07:15.580" v="2192" actId="47"/>
        <pc:sldMkLst>
          <pc:docMk/>
          <pc:sldMk cId="0" sldId="295"/>
        </pc:sldMkLst>
      </pc:sldChg>
      <pc:sldChg chg="del">
        <pc:chgData name="sushanth kumar" userId="29040f3c385e7c15" providerId="LiveId" clId="{4B3685AB-8C28-4F49-850E-1C82D066D5B8}" dt="2022-01-24T20:07:15.803" v="2193" actId="47"/>
        <pc:sldMkLst>
          <pc:docMk/>
          <pc:sldMk cId="0" sldId="296"/>
        </pc:sldMkLst>
      </pc:sldChg>
      <pc:sldChg chg="del">
        <pc:chgData name="sushanth kumar" userId="29040f3c385e7c15" providerId="LiveId" clId="{4B3685AB-8C28-4F49-850E-1C82D066D5B8}" dt="2022-01-24T20:07:16.060" v="2194" actId="47"/>
        <pc:sldMkLst>
          <pc:docMk/>
          <pc:sldMk cId="0" sldId="297"/>
        </pc:sldMkLst>
      </pc:sldChg>
      <pc:sldChg chg="del">
        <pc:chgData name="sushanth kumar" userId="29040f3c385e7c15" providerId="LiveId" clId="{4B3685AB-8C28-4F49-850E-1C82D066D5B8}" dt="2022-01-24T20:07:16.509" v="2195" actId="47"/>
        <pc:sldMkLst>
          <pc:docMk/>
          <pc:sldMk cId="0" sldId="298"/>
        </pc:sldMkLst>
      </pc:sldChg>
      <pc:sldChg chg="del">
        <pc:chgData name="sushanth kumar" userId="29040f3c385e7c15" providerId="LiveId" clId="{4B3685AB-8C28-4F49-850E-1C82D066D5B8}" dt="2022-01-24T20:07:16.697" v="2196" actId="47"/>
        <pc:sldMkLst>
          <pc:docMk/>
          <pc:sldMk cId="0" sldId="299"/>
        </pc:sldMkLst>
      </pc:sldChg>
      <pc:sldChg chg="del">
        <pc:chgData name="sushanth kumar" userId="29040f3c385e7c15" providerId="LiveId" clId="{4B3685AB-8C28-4F49-850E-1C82D066D5B8}" dt="2022-01-24T20:07:16.941" v="2197" actId="47"/>
        <pc:sldMkLst>
          <pc:docMk/>
          <pc:sldMk cId="0" sldId="300"/>
        </pc:sldMkLst>
      </pc:sldChg>
      <pc:sldChg chg="del">
        <pc:chgData name="sushanth kumar" userId="29040f3c385e7c15" providerId="LiveId" clId="{4B3685AB-8C28-4F49-850E-1C82D066D5B8}" dt="2022-01-24T20:07:17.232" v="2198" actId="47"/>
        <pc:sldMkLst>
          <pc:docMk/>
          <pc:sldMk cId="0" sldId="301"/>
        </pc:sldMkLst>
      </pc:sldChg>
      <pc:sldChg chg="del">
        <pc:chgData name="sushanth kumar" userId="29040f3c385e7c15" providerId="LiveId" clId="{4B3685AB-8C28-4F49-850E-1C82D066D5B8}" dt="2022-01-24T20:07:17.460" v="2199" actId="47"/>
        <pc:sldMkLst>
          <pc:docMk/>
          <pc:sldMk cId="0" sldId="302"/>
        </pc:sldMkLst>
      </pc:sldChg>
      <pc:sldChg chg="addSp delSp modSp mod">
        <pc:chgData name="sushanth kumar" userId="29040f3c385e7c15" providerId="LiveId" clId="{4B3685AB-8C28-4F49-850E-1C82D066D5B8}" dt="2022-01-24T16:46:20.948" v="92" actId="692"/>
        <pc:sldMkLst>
          <pc:docMk/>
          <pc:sldMk cId="128143723" sldId="303"/>
        </pc:sldMkLst>
        <pc:spChg chg="add del mod">
          <ac:chgData name="sushanth kumar" userId="29040f3c385e7c15" providerId="LiveId" clId="{4B3685AB-8C28-4F49-850E-1C82D066D5B8}" dt="2022-01-24T16:44:00.630" v="73" actId="478"/>
          <ac:spMkLst>
            <pc:docMk/>
            <pc:sldMk cId="128143723" sldId="303"/>
            <ac:spMk id="46" creationId="{92DA063D-6F5F-4B3F-98D4-41D95A9DE884}"/>
          </ac:spMkLst>
        </pc:spChg>
        <pc:spChg chg="mod">
          <ac:chgData name="sushanth kumar" userId="29040f3c385e7c15" providerId="LiveId" clId="{4B3685AB-8C28-4F49-850E-1C82D066D5B8}" dt="2022-01-24T16:46:20.948" v="92" actId="692"/>
          <ac:spMkLst>
            <pc:docMk/>
            <pc:sldMk cId="128143723" sldId="303"/>
            <ac:spMk id="94" creationId="{AABB3F63-731D-4752-B582-A41356530F22}"/>
          </ac:spMkLst>
        </pc:spChg>
        <pc:spChg chg="mod">
          <ac:chgData name="sushanth kumar" userId="29040f3c385e7c15" providerId="LiveId" clId="{4B3685AB-8C28-4F49-850E-1C82D066D5B8}" dt="2022-01-24T16:44:19.083" v="75" actId="1076"/>
          <ac:spMkLst>
            <pc:docMk/>
            <pc:sldMk cId="128143723" sldId="303"/>
            <ac:spMk id="97" creationId="{2E5B1C87-488B-4B86-9CB4-750260CD7AAE}"/>
          </ac:spMkLst>
        </pc:spChg>
        <pc:spChg chg="mod">
          <ac:chgData name="sushanth kumar" userId="29040f3c385e7c15" providerId="LiveId" clId="{4B3685AB-8C28-4F49-850E-1C82D066D5B8}" dt="2022-01-24T16:44:19.083" v="75" actId="1076"/>
          <ac:spMkLst>
            <pc:docMk/>
            <pc:sldMk cId="128143723" sldId="303"/>
            <ac:spMk id="98" creationId="{3FDFA9D6-0221-41DE-A8E8-17AF1B5F9DC1}"/>
          </ac:spMkLst>
        </pc:spChg>
        <pc:spChg chg="mod">
          <ac:chgData name="sushanth kumar" userId="29040f3c385e7c15" providerId="LiveId" clId="{4B3685AB-8C28-4F49-850E-1C82D066D5B8}" dt="2022-01-24T16:44:19.083" v="75" actId="1076"/>
          <ac:spMkLst>
            <pc:docMk/>
            <pc:sldMk cId="128143723" sldId="303"/>
            <ac:spMk id="99" creationId="{326D9CC0-0D61-4CC7-BACF-846133042C99}"/>
          </ac:spMkLst>
        </pc:spChg>
        <pc:spChg chg="mod">
          <ac:chgData name="sushanth kumar" userId="29040f3c385e7c15" providerId="LiveId" clId="{4B3685AB-8C28-4F49-850E-1C82D066D5B8}" dt="2022-01-24T16:44:19.083" v="75" actId="1076"/>
          <ac:spMkLst>
            <pc:docMk/>
            <pc:sldMk cId="128143723" sldId="303"/>
            <ac:spMk id="100" creationId="{10D97D74-E054-425D-B990-389D4FBE0E1D}"/>
          </ac:spMkLst>
        </pc:spChg>
        <pc:spChg chg="mod">
          <ac:chgData name="sushanth kumar" userId="29040f3c385e7c15" providerId="LiveId" clId="{4B3685AB-8C28-4F49-850E-1C82D066D5B8}" dt="2022-01-24T16:44:52.920" v="77" actId="207"/>
          <ac:spMkLst>
            <pc:docMk/>
            <pc:sldMk cId="128143723" sldId="303"/>
            <ac:spMk id="102" creationId="{FF745B0C-7A35-49E0-947D-4A2D7C8DD4A6}"/>
          </ac:spMkLst>
        </pc:spChg>
        <pc:spChg chg="mod">
          <ac:chgData name="sushanth kumar" userId="29040f3c385e7c15" providerId="LiveId" clId="{4B3685AB-8C28-4F49-850E-1C82D066D5B8}" dt="2022-01-24T16:44:52.920" v="77" actId="207"/>
          <ac:spMkLst>
            <pc:docMk/>
            <pc:sldMk cId="128143723" sldId="303"/>
            <ac:spMk id="104" creationId="{FB73BB99-8AFA-4700-969F-50C5DA4685E4}"/>
          </ac:spMkLst>
        </pc:spChg>
        <pc:spChg chg="mod">
          <ac:chgData name="sushanth kumar" userId="29040f3c385e7c15" providerId="LiveId" clId="{4B3685AB-8C28-4F49-850E-1C82D066D5B8}" dt="2022-01-24T16:44:52.920" v="77" actId="207"/>
          <ac:spMkLst>
            <pc:docMk/>
            <pc:sldMk cId="128143723" sldId="303"/>
            <ac:spMk id="107" creationId="{6B0AE498-98DE-4AFB-9405-02C62072A967}"/>
          </ac:spMkLst>
        </pc:spChg>
        <pc:spChg chg="mod">
          <ac:chgData name="sushanth kumar" userId="29040f3c385e7c15" providerId="LiveId" clId="{4B3685AB-8C28-4F49-850E-1C82D066D5B8}" dt="2022-01-24T16:44:52.920" v="77" actId="207"/>
          <ac:spMkLst>
            <pc:docMk/>
            <pc:sldMk cId="128143723" sldId="303"/>
            <ac:spMk id="108" creationId="{D7CD51F9-9C27-4050-8C81-A969501D5B73}"/>
          </ac:spMkLst>
        </pc:spChg>
        <pc:spChg chg="mod">
          <ac:chgData name="sushanth kumar" userId="29040f3c385e7c15" providerId="LiveId" clId="{4B3685AB-8C28-4F49-850E-1C82D066D5B8}" dt="2022-01-24T16:46:20.948" v="92" actId="692"/>
          <ac:spMkLst>
            <pc:docMk/>
            <pc:sldMk cId="128143723" sldId="303"/>
            <ac:spMk id="113" creationId="{5E2358F0-4B01-4F63-A52D-72D276AD41BB}"/>
          </ac:spMkLst>
        </pc:spChg>
        <pc:spChg chg="mod">
          <ac:chgData name="sushanth kumar" userId="29040f3c385e7c15" providerId="LiveId" clId="{4B3685AB-8C28-4F49-850E-1C82D066D5B8}" dt="2022-01-24T16:46:20.948" v="92" actId="692"/>
          <ac:spMkLst>
            <pc:docMk/>
            <pc:sldMk cId="128143723" sldId="303"/>
            <ac:spMk id="114" creationId="{71F85BB4-2E55-4605-8286-2D604DE6E89C}"/>
          </ac:spMkLst>
        </pc:spChg>
        <pc:spChg chg="mod">
          <ac:chgData name="sushanth kumar" userId="29040f3c385e7c15" providerId="LiveId" clId="{4B3685AB-8C28-4F49-850E-1C82D066D5B8}" dt="2022-01-24T16:46:20.948" v="92" actId="692"/>
          <ac:spMkLst>
            <pc:docMk/>
            <pc:sldMk cId="128143723" sldId="303"/>
            <ac:spMk id="115" creationId="{2B9C0C93-ABB5-4994-A3B5-82AFBF33342B}"/>
          </ac:spMkLst>
        </pc:spChg>
        <pc:spChg chg="mod">
          <ac:chgData name="sushanth kumar" userId="29040f3c385e7c15" providerId="LiveId" clId="{4B3685AB-8C28-4F49-850E-1C82D066D5B8}" dt="2022-01-24T16:46:20.948" v="92" actId="692"/>
          <ac:spMkLst>
            <pc:docMk/>
            <pc:sldMk cId="128143723" sldId="303"/>
            <ac:spMk id="116" creationId="{F252C92C-1D17-4CF8-BA6F-23619DD25E67}"/>
          </ac:spMkLst>
        </pc:spChg>
        <pc:spChg chg="mod">
          <ac:chgData name="sushanth kumar" userId="29040f3c385e7c15" providerId="LiveId" clId="{4B3685AB-8C28-4F49-850E-1C82D066D5B8}" dt="2022-01-24T16:46:20.948" v="92" actId="692"/>
          <ac:spMkLst>
            <pc:docMk/>
            <pc:sldMk cId="128143723" sldId="303"/>
            <ac:spMk id="117" creationId="{512562E7-7120-4AC1-A59C-FB88164DA916}"/>
          </ac:spMkLst>
        </pc:spChg>
        <pc:spChg chg="mod">
          <ac:chgData name="sushanth kumar" userId="29040f3c385e7c15" providerId="LiveId" clId="{4B3685AB-8C28-4F49-850E-1C82D066D5B8}" dt="2022-01-24T16:46:20.948" v="92" actId="692"/>
          <ac:spMkLst>
            <pc:docMk/>
            <pc:sldMk cId="128143723" sldId="303"/>
            <ac:spMk id="119" creationId="{DC0269A4-39D5-4EE2-8055-6008DA85150E}"/>
          </ac:spMkLst>
        </pc:spChg>
        <pc:spChg chg="mod">
          <ac:chgData name="sushanth kumar" userId="29040f3c385e7c15" providerId="LiveId" clId="{4B3685AB-8C28-4F49-850E-1C82D066D5B8}" dt="2022-01-24T16:46:20.948" v="92" actId="692"/>
          <ac:spMkLst>
            <pc:docMk/>
            <pc:sldMk cId="128143723" sldId="303"/>
            <ac:spMk id="120" creationId="{DFFB5497-A643-497B-9DB1-61D3969018C9}"/>
          </ac:spMkLst>
        </pc:spChg>
        <pc:spChg chg="mod">
          <ac:chgData name="sushanth kumar" userId="29040f3c385e7c15" providerId="LiveId" clId="{4B3685AB-8C28-4F49-850E-1C82D066D5B8}" dt="2022-01-24T16:46:20.948" v="92" actId="692"/>
          <ac:spMkLst>
            <pc:docMk/>
            <pc:sldMk cId="128143723" sldId="303"/>
            <ac:spMk id="121" creationId="{D1E313EA-1A46-4706-B2FE-ECBEB8BDC8DA}"/>
          </ac:spMkLst>
        </pc:spChg>
        <pc:spChg chg="mod">
          <ac:chgData name="sushanth kumar" userId="29040f3c385e7c15" providerId="LiveId" clId="{4B3685AB-8C28-4F49-850E-1C82D066D5B8}" dt="2022-01-24T16:46:20.948" v="92" actId="692"/>
          <ac:spMkLst>
            <pc:docMk/>
            <pc:sldMk cId="128143723" sldId="303"/>
            <ac:spMk id="122" creationId="{C5B1F8D7-AD9F-4CE2-A082-6A6E9EC2ECE0}"/>
          </ac:spMkLst>
        </pc:spChg>
        <pc:spChg chg="mod">
          <ac:chgData name="sushanth kumar" userId="29040f3c385e7c15" providerId="LiveId" clId="{4B3685AB-8C28-4F49-850E-1C82D066D5B8}" dt="2022-01-24T16:46:20.948" v="92" actId="692"/>
          <ac:spMkLst>
            <pc:docMk/>
            <pc:sldMk cId="128143723" sldId="303"/>
            <ac:spMk id="123" creationId="{288484F9-B66E-49F6-9D38-9CB039BA2C52}"/>
          </ac:spMkLst>
        </pc:spChg>
        <pc:spChg chg="mod">
          <ac:chgData name="sushanth kumar" userId="29040f3c385e7c15" providerId="LiveId" clId="{4B3685AB-8C28-4F49-850E-1C82D066D5B8}" dt="2022-01-24T16:46:20.948" v="92" actId="692"/>
          <ac:spMkLst>
            <pc:docMk/>
            <pc:sldMk cId="128143723" sldId="303"/>
            <ac:spMk id="124" creationId="{9050DBA8-CA62-4F5F-8968-576E245334D5}"/>
          </ac:spMkLst>
        </pc:spChg>
        <pc:spChg chg="mod">
          <ac:chgData name="sushanth kumar" userId="29040f3c385e7c15" providerId="LiveId" clId="{4B3685AB-8C28-4F49-850E-1C82D066D5B8}" dt="2022-01-24T16:46:20.948" v="92" actId="692"/>
          <ac:spMkLst>
            <pc:docMk/>
            <pc:sldMk cId="128143723" sldId="303"/>
            <ac:spMk id="125" creationId="{AD014480-5725-4C0E-BD2B-033896563F3D}"/>
          </ac:spMkLst>
        </pc:spChg>
        <pc:spChg chg="mod">
          <ac:chgData name="sushanth kumar" userId="29040f3c385e7c15" providerId="LiveId" clId="{4B3685AB-8C28-4F49-850E-1C82D066D5B8}" dt="2022-01-24T16:45:42.607" v="81" actId="208"/>
          <ac:spMkLst>
            <pc:docMk/>
            <pc:sldMk cId="128143723" sldId="303"/>
            <ac:spMk id="126" creationId="{1753D5F4-C02F-4AEF-A50E-AD21058F3F84}"/>
          </ac:spMkLst>
        </pc:spChg>
        <pc:spChg chg="mod">
          <ac:chgData name="sushanth kumar" userId="29040f3c385e7c15" providerId="LiveId" clId="{4B3685AB-8C28-4F49-850E-1C82D066D5B8}" dt="2022-01-24T16:45:42.607" v="81" actId="208"/>
          <ac:spMkLst>
            <pc:docMk/>
            <pc:sldMk cId="128143723" sldId="303"/>
            <ac:spMk id="127" creationId="{40B4C300-3C44-401E-8C1A-B05FC6AE95D6}"/>
          </ac:spMkLst>
        </pc:spChg>
        <pc:spChg chg="mod">
          <ac:chgData name="sushanth kumar" userId="29040f3c385e7c15" providerId="LiveId" clId="{4B3685AB-8C28-4F49-850E-1C82D066D5B8}" dt="2022-01-24T16:45:12.130" v="78" actId="208"/>
          <ac:spMkLst>
            <pc:docMk/>
            <pc:sldMk cId="128143723" sldId="303"/>
            <ac:spMk id="128" creationId="{8EC429A3-A00C-45F6-8A57-07E9593655E1}"/>
          </ac:spMkLst>
        </pc:spChg>
        <pc:spChg chg="mod">
          <ac:chgData name="sushanth kumar" userId="29040f3c385e7c15" providerId="LiveId" clId="{4B3685AB-8C28-4F49-850E-1C82D066D5B8}" dt="2022-01-24T16:45:12.130" v="78" actId="208"/>
          <ac:spMkLst>
            <pc:docMk/>
            <pc:sldMk cId="128143723" sldId="303"/>
            <ac:spMk id="129" creationId="{A2B4C2CB-D921-4051-8022-9FDDA733BC38}"/>
          </ac:spMkLst>
        </pc:spChg>
        <pc:spChg chg="mod">
          <ac:chgData name="sushanth kumar" userId="29040f3c385e7c15" providerId="LiveId" clId="{4B3685AB-8C28-4F49-850E-1C82D066D5B8}" dt="2022-01-24T16:46:20.948" v="92" actId="692"/>
          <ac:spMkLst>
            <pc:docMk/>
            <pc:sldMk cId="128143723" sldId="303"/>
            <ac:spMk id="130" creationId="{A246C6ED-0E70-4BBC-8A56-118268DA462C}"/>
          </ac:spMkLst>
        </pc:spChg>
        <pc:spChg chg="mod">
          <ac:chgData name="sushanth kumar" userId="29040f3c385e7c15" providerId="LiveId" clId="{4B3685AB-8C28-4F49-850E-1C82D066D5B8}" dt="2022-01-24T16:46:20.948" v="92" actId="692"/>
          <ac:spMkLst>
            <pc:docMk/>
            <pc:sldMk cId="128143723" sldId="303"/>
            <ac:spMk id="131" creationId="{33962DFA-6372-4B69-BB7A-411EDD98550C}"/>
          </ac:spMkLst>
        </pc:spChg>
        <pc:spChg chg="mod">
          <ac:chgData name="sushanth kumar" userId="29040f3c385e7c15" providerId="LiveId" clId="{4B3685AB-8C28-4F49-850E-1C82D066D5B8}" dt="2022-01-24T16:45:12.130" v="78" actId="208"/>
          <ac:spMkLst>
            <pc:docMk/>
            <pc:sldMk cId="128143723" sldId="303"/>
            <ac:spMk id="134" creationId="{EDC91629-1668-4F43-A2DE-D954133FF677}"/>
          </ac:spMkLst>
        </pc:spChg>
        <pc:spChg chg="mod">
          <ac:chgData name="sushanth kumar" userId="29040f3c385e7c15" providerId="LiveId" clId="{4B3685AB-8C28-4F49-850E-1C82D066D5B8}" dt="2022-01-24T16:45:12.130" v="78" actId="208"/>
          <ac:spMkLst>
            <pc:docMk/>
            <pc:sldMk cId="128143723" sldId="303"/>
            <ac:spMk id="135" creationId="{4D708AE2-5BF4-4F2E-8046-0C5A8FC283DE}"/>
          </ac:spMkLst>
        </pc:spChg>
        <pc:spChg chg="mod">
          <ac:chgData name="sushanth kumar" userId="29040f3c385e7c15" providerId="LiveId" clId="{4B3685AB-8C28-4F49-850E-1C82D066D5B8}" dt="2022-01-24T16:44:52.920" v="77" actId="207"/>
          <ac:spMkLst>
            <pc:docMk/>
            <pc:sldMk cId="128143723" sldId="303"/>
            <ac:spMk id="136" creationId="{E62731AA-F1D6-4851-BB9F-358BE608D6D1}"/>
          </ac:spMkLst>
        </pc:spChg>
        <pc:spChg chg="mod">
          <ac:chgData name="sushanth kumar" userId="29040f3c385e7c15" providerId="LiveId" clId="{4B3685AB-8C28-4F49-850E-1C82D066D5B8}" dt="2022-01-24T16:44:52.920" v="77" actId="207"/>
          <ac:spMkLst>
            <pc:docMk/>
            <pc:sldMk cId="128143723" sldId="303"/>
            <ac:spMk id="137" creationId="{586AF87C-F558-4AB2-A052-CBA683253644}"/>
          </ac:spMkLst>
        </pc:spChg>
        <pc:spChg chg="mod">
          <ac:chgData name="sushanth kumar" userId="29040f3c385e7c15" providerId="LiveId" clId="{4B3685AB-8C28-4F49-850E-1C82D066D5B8}" dt="2022-01-24T16:44:52.920" v="77" actId="207"/>
          <ac:spMkLst>
            <pc:docMk/>
            <pc:sldMk cId="128143723" sldId="303"/>
            <ac:spMk id="138" creationId="{EC3D1203-7944-415F-9D08-162662DA4149}"/>
          </ac:spMkLst>
        </pc:spChg>
        <pc:spChg chg="mod">
          <ac:chgData name="sushanth kumar" userId="29040f3c385e7c15" providerId="LiveId" clId="{4B3685AB-8C28-4F49-850E-1C82D066D5B8}" dt="2022-01-24T16:44:52.920" v="77" actId="207"/>
          <ac:spMkLst>
            <pc:docMk/>
            <pc:sldMk cId="128143723" sldId="303"/>
            <ac:spMk id="139" creationId="{E05683C7-867E-451D-9767-B734FBDB40E7}"/>
          </ac:spMkLst>
        </pc:spChg>
        <pc:grpChg chg="mod">
          <ac:chgData name="sushanth kumar" userId="29040f3c385e7c15" providerId="LiveId" clId="{4B3685AB-8C28-4F49-850E-1C82D066D5B8}" dt="2022-01-24T16:44:19.083" v="75" actId="1076"/>
          <ac:grpSpMkLst>
            <pc:docMk/>
            <pc:sldMk cId="128143723" sldId="303"/>
            <ac:grpSpMk id="93" creationId="{15F0E572-E090-4592-8C43-EF04203CDAEB}"/>
          </ac:grpSpMkLst>
        </pc:grpChg>
        <pc:grpChg chg="mod">
          <ac:chgData name="sushanth kumar" userId="29040f3c385e7c15" providerId="LiveId" clId="{4B3685AB-8C28-4F49-850E-1C82D066D5B8}" dt="2022-01-24T16:44:19.083" v="75" actId="1076"/>
          <ac:grpSpMkLst>
            <pc:docMk/>
            <pc:sldMk cId="128143723" sldId="303"/>
            <ac:grpSpMk id="95" creationId="{5A617A72-F545-4ADD-9CE7-390AAB836154}"/>
          </ac:grpSpMkLst>
        </pc:grpChg>
        <pc:grpChg chg="mod">
          <ac:chgData name="sushanth kumar" userId="29040f3c385e7c15" providerId="LiveId" clId="{4B3685AB-8C28-4F49-850E-1C82D066D5B8}" dt="2022-01-24T16:45:43.650" v="82" actId="1076"/>
          <ac:grpSpMkLst>
            <pc:docMk/>
            <pc:sldMk cId="128143723" sldId="303"/>
            <ac:grpSpMk id="96" creationId="{0D1F24F9-D52F-41F2-A3D8-48B4DEAF79EE}"/>
          </ac:grpSpMkLst>
        </pc:grpChg>
        <pc:grpChg chg="mod">
          <ac:chgData name="sushanth kumar" userId="29040f3c385e7c15" providerId="LiveId" clId="{4B3685AB-8C28-4F49-850E-1C82D066D5B8}" dt="2022-01-24T16:44:19.083" v="75" actId="1076"/>
          <ac:grpSpMkLst>
            <pc:docMk/>
            <pc:sldMk cId="128143723" sldId="303"/>
            <ac:grpSpMk id="109" creationId="{CE49F22D-5940-48F6-96A7-59DD740D92EB}"/>
          </ac:grpSpMkLst>
        </pc:grpChg>
        <pc:grpChg chg="mod">
          <ac:chgData name="sushanth kumar" userId="29040f3c385e7c15" providerId="LiveId" clId="{4B3685AB-8C28-4F49-850E-1C82D066D5B8}" dt="2022-01-24T16:44:19.083" v="75" actId="1076"/>
          <ac:grpSpMkLst>
            <pc:docMk/>
            <pc:sldMk cId="128143723" sldId="303"/>
            <ac:grpSpMk id="110" creationId="{604C19BC-EDC8-4CE6-A089-940BF19EAB22}"/>
          </ac:grpSpMkLst>
        </pc:grpChg>
        <pc:grpChg chg="mod">
          <ac:chgData name="sushanth kumar" userId="29040f3c385e7c15" providerId="LiveId" clId="{4B3685AB-8C28-4F49-850E-1C82D066D5B8}" dt="2022-01-24T16:44:19.083" v="75" actId="1076"/>
          <ac:grpSpMkLst>
            <pc:docMk/>
            <pc:sldMk cId="128143723" sldId="303"/>
            <ac:grpSpMk id="111" creationId="{FEDE9CC3-41D3-457A-A3FE-6C2D72116C35}"/>
          </ac:grpSpMkLst>
        </pc:grpChg>
        <pc:grpChg chg="mod">
          <ac:chgData name="sushanth kumar" userId="29040f3c385e7c15" providerId="LiveId" clId="{4B3685AB-8C28-4F49-850E-1C82D066D5B8}" dt="2022-01-24T16:44:19.083" v="75" actId="1076"/>
          <ac:grpSpMkLst>
            <pc:docMk/>
            <pc:sldMk cId="128143723" sldId="303"/>
            <ac:grpSpMk id="112" creationId="{F1ED1567-1510-4021-B565-51143561F728}"/>
          </ac:grpSpMkLst>
        </pc:grpChg>
      </pc:sldChg>
      <pc:sldChg chg="addSp delSp modSp new del mod modClrScheme chgLayout">
        <pc:chgData name="sushanth kumar" userId="29040f3c385e7c15" providerId="LiveId" clId="{4B3685AB-8C28-4F49-850E-1C82D066D5B8}" dt="2022-01-24T18:09:32.286" v="957" actId="2696"/>
        <pc:sldMkLst>
          <pc:docMk/>
          <pc:sldMk cId="2146531051" sldId="304"/>
        </pc:sldMkLst>
        <pc:spChg chg="del mod ord">
          <ac:chgData name="sushanth kumar" userId="29040f3c385e7c15" providerId="LiveId" clId="{4B3685AB-8C28-4F49-850E-1C82D066D5B8}" dt="2022-01-24T18:09:09.453" v="956" actId="700"/>
          <ac:spMkLst>
            <pc:docMk/>
            <pc:sldMk cId="2146531051" sldId="304"/>
            <ac:spMk id="2" creationId="{A0DBE9F9-4850-4A63-9AC3-C85F0A8C37FC}"/>
          </ac:spMkLst>
        </pc:spChg>
        <pc:spChg chg="del mod ord">
          <ac:chgData name="sushanth kumar" userId="29040f3c385e7c15" providerId="LiveId" clId="{4B3685AB-8C28-4F49-850E-1C82D066D5B8}" dt="2022-01-24T18:09:09.453" v="956" actId="700"/>
          <ac:spMkLst>
            <pc:docMk/>
            <pc:sldMk cId="2146531051" sldId="304"/>
            <ac:spMk id="3" creationId="{139EA745-1A33-41AA-91A0-069F94937DEB}"/>
          </ac:spMkLst>
        </pc:spChg>
        <pc:spChg chg="del">
          <ac:chgData name="sushanth kumar" userId="29040f3c385e7c15" providerId="LiveId" clId="{4B3685AB-8C28-4F49-850E-1C82D066D5B8}" dt="2022-01-24T18:09:09.453" v="956" actId="700"/>
          <ac:spMkLst>
            <pc:docMk/>
            <pc:sldMk cId="2146531051" sldId="304"/>
            <ac:spMk id="4" creationId="{1C4E44EC-AC7D-44DE-9826-DE97DED26388}"/>
          </ac:spMkLst>
        </pc:spChg>
        <pc:spChg chg="del">
          <ac:chgData name="sushanth kumar" userId="29040f3c385e7c15" providerId="LiveId" clId="{4B3685AB-8C28-4F49-850E-1C82D066D5B8}" dt="2022-01-24T18:09:09.453" v="956" actId="700"/>
          <ac:spMkLst>
            <pc:docMk/>
            <pc:sldMk cId="2146531051" sldId="304"/>
            <ac:spMk id="5" creationId="{278ED028-E85C-4E0B-9B79-B0FC9C5769EB}"/>
          </ac:spMkLst>
        </pc:spChg>
        <pc:spChg chg="del">
          <ac:chgData name="sushanth kumar" userId="29040f3c385e7c15" providerId="LiveId" clId="{4B3685AB-8C28-4F49-850E-1C82D066D5B8}" dt="2022-01-24T18:09:09.453" v="956" actId="700"/>
          <ac:spMkLst>
            <pc:docMk/>
            <pc:sldMk cId="2146531051" sldId="304"/>
            <ac:spMk id="6" creationId="{8FCF1A86-E257-4F2A-9A5C-C3C5C2BE7DA6}"/>
          </ac:spMkLst>
        </pc:spChg>
        <pc:spChg chg="del">
          <ac:chgData name="sushanth kumar" userId="29040f3c385e7c15" providerId="LiveId" clId="{4B3685AB-8C28-4F49-850E-1C82D066D5B8}" dt="2022-01-24T18:09:09.453" v="956" actId="700"/>
          <ac:spMkLst>
            <pc:docMk/>
            <pc:sldMk cId="2146531051" sldId="304"/>
            <ac:spMk id="7" creationId="{EB74C5A3-79E3-440D-A28F-16533B87ED6C}"/>
          </ac:spMkLst>
        </pc:spChg>
        <pc:spChg chg="del">
          <ac:chgData name="sushanth kumar" userId="29040f3c385e7c15" providerId="LiveId" clId="{4B3685AB-8C28-4F49-850E-1C82D066D5B8}" dt="2022-01-24T18:09:09.453" v="956" actId="700"/>
          <ac:spMkLst>
            <pc:docMk/>
            <pc:sldMk cId="2146531051" sldId="304"/>
            <ac:spMk id="8" creationId="{88F104BD-DC33-468F-A006-D61CF82299EC}"/>
          </ac:spMkLst>
        </pc:spChg>
        <pc:spChg chg="del">
          <ac:chgData name="sushanth kumar" userId="29040f3c385e7c15" providerId="LiveId" clId="{4B3685AB-8C28-4F49-850E-1C82D066D5B8}" dt="2022-01-24T18:09:09.453" v="956" actId="700"/>
          <ac:spMkLst>
            <pc:docMk/>
            <pc:sldMk cId="2146531051" sldId="304"/>
            <ac:spMk id="9" creationId="{79B41166-B749-45B8-9659-CA63C522EE72}"/>
          </ac:spMkLst>
        </pc:spChg>
        <pc:spChg chg="del">
          <ac:chgData name="sushanth kumar" userId="29040f3c385e7c15" providerId="LiveId" clId="{4B3685AB-8C28-4F49-850E-1C82D066D5B8}" dt="2022-01-24T18:09:09.453" v="956" actId="700"/>
          <ac:spMkLst>
            <pc:docMk/>
            <pc:sldMk cId="2146531051" sldId="304"/>
            <ac:spMk id="10" creationId="{A637AC22-F668-41BB-A394-DA3007E397B5}"/>
          </ac:spMkLst>
        </pc:spChg>
        <pc:spChg chg="del">
          <ac:chgData name="sushanth kumar" userId="29040f3c385e7c15" providerId="LiveId" clId="{4B3685AB-8C28-4F49-850E-1C82D066D5B8}" dt="2022-01-24T18:09:09.453" v="956" actId="700"/>
          <ac:spMkLst>
            <pc:docMk/>
            <pc:sldMk cId="2146531051" sldId="304"/>
            <ac:spMk id="11" creationId="{E8A457CB-5506-4E43-806B-33F17754C938}"/>
          </ac:spMkLst>
        </pc:spChg>
        <pc:spChg chg="del">
          <ac:chgData name="sushanth kumar" userId="29040f3c385e7c15" providerId="LiveId" clId="{4B3685AB-8C28-4F49-850E-1C82D066D5B8}" dt="2022-01-24T18:09:09.453" v="956" actId="700"/>
          <ac:spMkLst>
            <pc:docMk/>
            <pc:sldMk cId="2146531051" sldId="304"/>
            <ac:spMk id="12" creationId="{F810D7CA-4E78-44FB-98AF-2A24E3AD0BF8}"/>
          </ac:spMkLst>
        </pc:spChg>
        <pc:spChg chg="del">
          <ac:chgData name="sushanth kumar" userId="29040f3c385e7c15" providerId="LiveId" clId="{4B3685AB-8C28-4F49-850E-1C82D066D5B8}" dt="2022-01-24T18:09:09.453" v="956" actId="700"/>
          <ac:spMkLst>
            <pc:docMk/>
            <pc:sldMk cId="2146531051" sldId="304"/>
            <ac:spMk id="13" creationId="{997524ED-3AA5-47BC-8284-60E1D160FF3D}"/>
          </ac:spMkLst>
        </pc:spChg>
        <pc:spChg chg="del">
          <ac:chgData name="sushanth kumar" userId="29040f3c385e7c15" providerId="LiveId" clId="{4B3685AB-8C28-4F49-850E-1C82D066D5B8}" dt="2022-01-24T18:09:09.453" v="956" actId="700"/>
          <ac:spMkLst>
            <pc:docMk/>
            <pc:sldMk cId="2146531051" sldId="304"/>
            <ac:spMk id="14" creationId="{F99167BA-834E-471C-9751-41BF0A987C21}"/>
          </ac:spMkLst>
        </pc:spChg>
        <pc:spChg chg="add mod ord">
          <ac:chgData name="sushanth kumar" userId="29040f3c385e7c15" providerId="LiveId" clId="{4B3685AB-8C28-4F49-850E-1C82D066D5B8}" dt="2022-01-24T18:09:09.453" v="956" actId="700"/>
          <ac:spMkLst>
            <pc:docMk/>
            <pc:sldMk cId="2146531051" sldId="304"/>
            <ac:spMk id="15" creationId="{37CD676E-E554-4187-9CAE-11554CA3063C}"/>
          </ac:spMkLst>
        </pc:spChg>
        <pc:spChg chg="add mod ord">
          <ac:chgData name="sushanth kumar" userId="29040f3c385e7c15" providerId="LiveId" clId="{4B3685AB-8C28-4F49-850E-1C82D066D5B8}" dt="2022-01-24T18:09:09.453" v="956" actId="700"/>
          <ac:spMkLst>
            <pc:docMk/>
            <pc:sldMk cId="2146531051" sldId="304"/>
            <ac:spMk id="16" creationId="{E9C2CC5C-7277-4D32-974E-8E0CA244544D}"/>
          </ac:spMkLst>
        </pc:spChg>
      </pc:sldChg>
      <pc:sldChg chg="addSp delSp modSp add del mod ord">
        <pc:chgData name="sushanth kumar" userId="29040f3c385e7c15" providerId="LiveId" clId="{4B3685AB-8C28-4F49-850E-1C82D066D5B8}" dt="2022-01-24T18:15:09.411" v="1065" actId="47"/>
        <pc:sldMkLst>
          <pc:docMk/>
          <pc:sldMk cId="2381192855" sldId="304"/>
        </pc:sldMkLst>
        <pc:spChg chg="add del mod">
          <ac:chgData name="sushanth kumar" userId="29040f3c385e7c15" providerId="LiveId" clId="{4B3685AB-8C28-4F49-850E-1C82D066D5B8}" dt="2022-01-24T18:14:09.872" v="1024" actId="478"/>
          <ac:spMkLst>
            <pc:docMk/>
            <pc:sldMk cId="2381192855" sldId="304"/>
            <ac:spMk id="3" creationId="{C90E5B9E-B8E7-41BB-9F2C-2B86BAEAE47F}"/>
          </ac:spMkLst>
        </pc:spChg>
        <pc:spChg chg="add mod">
          <ac:chgData name="sushanth kumar" userId="29040f3c385e7c15" providerId="LiveId" clId="{4B3685AB-8C28-4F49-850E-1C82D066D5B8}" dt="2022-01-24T18:14:23.597" v="1038" actId="20577"/>
          <ac:spMkLst>
            <pc:docMk/>
            <pc:sldMk cId="2381192855" sldId="304"/>
            <ac:spMk id="18" creationId="{F7928A02-62B2-4765-A95C-04896B077243}"/>
          </ac:spMkLst>
        </pc:spChg>
        <pc:spChg chg="mod">
          <ac:chgData name="sushanth kumar" userId="29040f3c385e7c15" providerId="LiveId" clId="{4B3685AB-8C28-4F49-850E-1C82D066D5B8}" dt="2022-01-24T18:13:27.522" v="1019" actId="207"/>
          <ac:spMkLst>
            <pc:docMk/>
            <pc:sldMk cId="2381192855" sldId="304"/>
            <ac:spMk id="2753" creationId="{00000000-0000-0000-0000-000000000000}"/>
          </ac:spMkLst>
        </pc:spChg>
        <pc:spChg chg="del mod">
          <ac:chgData name="sushanth kumar" userId="29040f3c385e7c15" providerId="LiveId" clId="{4B3685AB-8C28-4F49-850E-1C82D066D5B8}" dt="2022-01-24T18:14:06.572" v="1022" actId="478"/>
          <ac:spMkLst>
            <pc:docMk/>
            <pc:sldMk cId="2381192855" sldId="304"/>
            <ac:spMk id="2758" creationId="{00000000-0000-0000-0000-000000000000}"/>
          </ac:spMkLst>
        </pc:spChg>
        <pc:picChg chg="del">
          <ac:chgData name="sushanth kumar" userId="29040f3c385e7c15" providerId="LiveId" clId="{4B3685AB-8C28-4F49-850E-1C82D066D5B8}" dt="2022-01-24T18:14:34.468" v="1039" actId="478"/>
          <ac:picMkLst>
            <pc:docMk/>
            <pc:sldMk cId="2381192855" sldId="304"/>
            <ac:picMk id="2770" creationId="{00000000-0000-0000-0000-000000000000}"/>
          </ac:picMkLst>
        </pc:picChg>
      </pc:sldChg>
      <pc:sldChg chg="modSp add mod ord">
        <pc:chgData name="sushanth kumar" userId="29040f3c385e7c15" providerId="LiveId" clId="{4B3685AB-8C28-4F49-850E-1C82D066D5B8}" dt="2022-01-24T18:16:00.433" v="1095" actId="207"/>
        <pc:sldMkLst>
          <pc:docMk/>
          <pc:sldMk cId="2969020656" sldId="305"/>
        </pc:sldMkLst>
        <pc:spChg chg="mod">
          <ac:chgData name="sushanth kumar" userId="29040f3c385e7c15" providerId="LiveId" clId="{4B3685AB-8C28-4F49-850E-1C82D066D5B8}" dt="2022-01-24T18:16:00.433" v="1095" actId="207"/>
          <ac:spMkLst>
            <pc:docMk/>
            <pc:sldMk cId="2969020656" sldId="305"/>
            <ac:spMk id="2753" creationId="{00000000-0000-0000-0000-000000000000}"/>
          </ac:spMkLst>
        </pc:spChg>
        <pc:spChg chg="mod">
          <ac:chgData name="sushanth kumar" userId="29040f3c385e7c15" providerId="LiveId" clId="{4B3685AB-8C28-4F49-850E-1C82D066D5B8}" dt="2022-01-24T18:15:19.849" v="1066" actId="207"/>
          <ac:spMkLst>
            <pc:docMk/>
            <pc:sldMk cId="2969020656" sldId="305"/>
            <ac:spMk id="2754" creationId="{00000000-0000-0000-0000-000000000000}"/>
          </ac:spMkLst>
        </pc:spChg>
        <pc:spChg chg="mod">
          <ac:chgData name="sushanth kumar" userId="29040f3c385e7c15" providerId="LiveId" clId="{4B3685AB-8C28-4F49-850E-1C82D066D5B8}" dt="2022-01-24T18:15:45.922" v="1082" actId="1076"/>
          <ac:spMkLst>
            <pc:docMk/>
            <pc:sldMk cId="2969020656" sldId="305"/>
            <ac:spMk id="2758" creationId="{00000000-0000-0000-0000-000000000000}"/>
          </ac:spMkLst>
        </pc:spChg>
        <pc:spChg chg="mod">
          <ac:chgData name="sushanth kumar" userId="29040f3c385e7c15" providerId="LiveId" clId="{4B3685AB-8C28-4F49-850E-1C82D066D5B8}" dt="2022-01-24T18:15:51.578" v="1094" actId="20577"/>
          <ac:spMkLst>
            <pc:docMk/>
            <pc:sldMk cId="2969020656" sldId="305"/>
            <ac:spMk id="2761" creationId="{00000000-0000-0000-0000-000000000000}"/>
          </ac:spMkLst>
        </pc:spChg>
      </pc:sldChg>
      <pc:sldChg chg="addSp delSp modSp add mod">
        <pc:chgData name="sushanth kumar" userId="29040f3c385e7c15" providerId="LiveId" clId="{4B3685AB-8C28-4F49-850E-1C82D066D5B8}" dt="2022-01-24T20:22:48.276" v="2474" actId="692"/>
        <pc:sldMkLst>
          <pc:docMk/>
          <pc:sldMk cId="1831681486" sldId="306"/>
        </pc:sldMkLst>
        <pc:spChg chg="mod">
          <ac:chgData name="sushanth kumar" userId="29040f3c385e7c15" providerId="LiveId" clId="{4B3685AB-8C28-4F49-850E-1C82D066D5B8}" dt="2022-01-24T20:22:48.276" v="2474" actId="692"/>
          <ac:spMkLst>
            <pc:docMk/>
            <pc:sldMk cId="1831681486" sldId="306"/>
            <ac:spMk id="24" creationId="{ADC797B7-8355-4C76-B1A2-CB0EA72C331A}"/>
          </ac:spMkLst>
        </pc:spChg>
        <pc:spChg chg="mod">
          <ac:chgData name="sushanth kumar" userId="29040f3c385e7c15" providerId="LiveId" clId="{4B3685AB-8C28-4F49-850E-1C82D066D5B8}" dt="2022-01-24T20:22:48.276" v="2474" actId="692"/>
          <ac:spMkLst>
            <pc:docMk/>
            <pc:sldMk cId="1831681486" sldId="306"/>
            <ac:spMk id="25" creationId="{AFA8CD84-99A2-40C9-9213-0FF98B0D8A41}"/>
          </ac:spMkLst>
        </pc:spChg>
        <pc:spChg chg="mod">
          <ac:chgData name="sushanth kumar" userId="29040f3c385e7c15" providerId="LiveId" clId="{4B3685AB-8C28-4F49-850E-1C82D066D5B8}" dt="2022-01-24T20:22:48.276" v="2474" actId="692"/>
          <ac:spMkLst>
            <pc:docMk/>
            <pc:sldMk cId="1831681486" sldId="306"/>
            <ac:spMk id="26" creationId="{9642D34B-D6EA-4998-B893-30F28F8E1020}"/>
          </ac:spMkLst>
        </pc:spChg>
        <pc:spChg chg="mod">
          <ac:chgData name="sushanth kumar" userId="29040f3c385e7c15" providerId="LiveId" clId="{4B3685AB-8C28-4F49-850E-1C82D066D5B8}" dt="2022-01-24T20:22:48.276" v="2474" actId="692"/>
          <ac:spMkLst>
            <pc:docMk/>
            <pc:sldMk cId="1831681486" sldId="306"/>
            <ac:spMk id="27" creationId="{9361F959-C7FF-4D22-9480-EAC97A837B95}"/>
          </ac:spMkLst>
        </pc:spChg>
        <pc:spChg chg="mod">
          <ac:chgData name="sushanth kumar" userId="29040f3c385e7c15" providerId="LiveId" clId="{4B3685AB-8C28-4F49-850E-1C82D066D5B8}" dt="2022-01-24T20:22:48.276" v="2474" actId="692"/>
          <ac:spMkLst>
            <pc:docMk/>
            <pc:sldMk cId="1831681486" sldId="306"/>
            <ac:spMk id="29" creationId="{7D7ECD1E-AACB-4788-A974-683FF515DAFA}"/>
          </ac:spMkLst>
        </pc:spChg>
        <pc:spChg chg="mod">
          <ac:chgData name="sushanth kumar" userId="29040f3c385e7c15" providerId="LiveId" clId="{4B3685AB-8C28-4F49-850E-1C82D066D5B8}" dt="2022-01-24T20:22:48.276" v="2474" actId="692"/>
          <ac:spMkLst>
            <pc:docMk/>
            <pc:sldMk cId="1831681486" sldId="306"/>
            <ac:spMk id="30" creationId="{EF3E6C25-64F6-48E2-BB44-C670CA1F251F}"/>
          </ac:spMkLst>
        </pc:spChg>
        <pc:spChg chg="mod">
          <ac:chgData name="sushanth kumar" userId="29040f3c385e7c15" providerId="LiveId" clId="{4B3685AB-8C28-4F49-850E-1C82D066D5B8}" dt="2022-01-24T20:22:48.276" v="2474" actId="692"/>
          <ac:spMkLst>
            <pc:docMk/>
            <pc:sldMk cId="1831681486" sldId="306"/>
            <ac:spMk id="31" creationId="{33C86C37-8D40-4D97-B8E1-805467D1114A}"/>
          </ac:spMkLst>
        </pc:spChg>
        <pc:spChg chg="mod">
          <ac:chgData name="sushanth kumar" userId="29040f3c385e7c15" providerId="LiveId" clId="{4B3685AB-8C28-4F49-850E-1C82D066D5B8}" dt="2022-01-24T20:22:48.276" v="2474" actId="692"/>
          <ac:spMkLst>
            <pc:docMk/>
            <pc:sldMk cId="1831681486" sldId="306"/>
            <ac:spMk id="32" creationId="{77A14E41-897C-42CC-97E2-60C66E4AFEBC}"/>
          </ac:spMkLst>
        </pc:spChg>
        <pc:spChg chg="mod">
          <ac:chgData name="sushanth kumar" userId="29040f3c385e7c15" providerId="LiveId" clId="{4B3685AB-8C28-4F49-850E-1C82D066D5B8}" dt="2022-01-24T19:22:49.995" v="1856" actId="33524"/>
          <ac:spMkLst>
            <pc:docMk/>
            <pc:sldMk cId="1831681486" sldId="306"/>
            <ac:spMk id="2776" creationId="{00000000-0000-0000-0000-000000000000}"/>
          </ac:spMkLst>
        </pc:spChg>
        <pc:grpChg chg="del">
          <ac:chgData name="sushanth kumar" userId="29040f3c385e7c15" providerId="LiveId" clId="{4B3685AB-8C28-4F49-850E-1C82D066D5B8}" dt="2022-01-24T19:41:15.598" v="2009" actId="478"/>
          <ac:grpSpMkLst>
            <pc:docMk/>
            <pc:sldMk cId="1831681486" sldId="306"/>
            <ac:grpSpMk id="11" creationId="{7A941099-B1EC-4CEB-8E74-746D95993DF9}"/>
          </ac:grpSpMkLst>
        </pc:grpChg>
        <pc:grpChg chg="del">
          <ac:chgData name="sushanth kumar" userId="29040f3c385e7c15" providerId="LiveId" clId="{4B3685AB-8C28-4F49-850E-1C82D066D5B8}" dt="2022-01-24T19:41:15.598" v="2009" actId="478"/>
          <ac:grpSpMkLst>
            <pc:docMk/>
            <pc:sldMk cId="1831681486" sldId="306"/>
            <ac:grpSpMk id="17" creationId="{700DD529-7CA6-4CE9-8504-B4C7B5F3C468}"/>
          </ac:grpSpMkLst>
        </pc:grpChg>
        <pc:grpChg chg="add mod">
          <ac:chgData name="sushanth kumar" userId="29040f3c385e7c15" providerId="LiveId" clId="{4B3685AB-8C28-4F49-850E-1C82D066D5B8}" dt="2022-01-24T20:21:41.360" v="2463" actId="1076"/>
          <ac:grpSpMkLst>
            <pc:docMk/>
            <pc:sldMk cId="1831681486" sldId="306"/>
            <ac:grpSpMk id="23" creationId="{1C58F634-DC81-491C-8217-1FF8E26810E3}"/>
          </ac:grpSpMkLst>
        </pc:grpChg>
        <pc:grpChg chg="add mod">
          <ac:chgData name="sushanth kumar" userId="29040f3c385e7c15" providerId="LiveId" clId="{4B3685AB-8C28-4F49-850E-1C82D066D5B8}" dt="2022-01-24T20:21:53.697" v="2467" actId="1076"/>
          <ac:grpSpMkLst>
            <pc:docMk/>
            <pc:sldMk cId="1831681486" sldId="306"/>
            <ac:grpSpMk id="28" creationId="{967300AC-1180-4F8D-A02D-6228E64E2DD0}"/>
          </ac:grpSpMkLst>
        </pc:grpChg>
      </pc:sldChg>
      <pc:sldChg chg="modSp add mod">
        <pc:chgData name="sushanth kumar" userId="29040f3c385e7c15" providerId="LiveId" clId="{4B3685AB-8C28-4F49-850E-1C82D066D5B8}" dt="2022-01-24T19:21:32.729" v="1814" actId="207"/>
        <pc:sldMkLst>
          <pc:docMk/>
          <pc:sldMk cId="1101361141" sldId="307"/>
        </pc:sldMkLst>
        <pc:spChg chg="mod">
          <ac:chgData name="sushanth kumar" userId="29040f3c385e7c15" providerId="LiveId" clId="{4B3685AB-8C28-4F49-850E-1C82D066D5B8}" dt="2022-01-24T19:21:15.039" v="1813" actId="207"/>
          <ac:spMkLst>
            <pc:docMk/>
            <pc:sldMk cId="1101361141" sldId="307"/>
            <ac:spMk id="2754" creationId="{00000000-0000-0000-0000-000000000000}"/>
          </ac:spMkLst>
        </pc:spChg>
        <pc:spChg chg="mod">
          <ac:chgData name="sushanth kumar" userId="29040f3c385e7c15" providerId="LiveId" clId="{4B3685AB-8C28-4F49-850E-1C82D066D5B8}" dt="2022-01-24T19:21:03.490" v="1812" actId="207"/>
          <ac:spMkLst>
            <pc:docMk/>
            <pc:sldMk cId="1101361141" sldId="307"/>
            <ac:spMk id="2755" creationId="{00000000-0000-0000-0000-000000000000}"/>
          </ac:spMkLst>
        </pc:spChg>
        <pc:spChg chg="mod">
          <ac:chgData name="sushanth kumar" userId="29040f3c385e7c15" providerId="LiveId" clId="{4B3685AB-8C28-4F49-850E-1C82D066D5B8}" dt="2022-01-24T19:21:32.729" v="1814" actId="207"/>
          <ac:spMkLst>
            <pc:docMk/>
            <pc:sldMk cId="1101361141" sldId="307"/>
            <ac:spMk id="2758" creationId="{00000000-0000-0000-0000-000000000000}"/>
          </ac:spMkLst>
        </pc:spChg>
        <pc:spChg chg="mod">
          <ac:chgData name="sushanth kumar" userId="29040f3c385e7c15" providerId="LiveId" clId="{4B3685AB-8C28-4F49-850E-1C82D066D5B8}" dt="2022-01-24T19:20:53.446" v="1811" actId="207"/>
          <ac:spMkLst>
            <pc:docMk/>
            <pc:sldMk cId="1101361141" sldId="307"/>
            <ac:spMk id="2764" creationId="{00000000-0000-0000-0000-000000000000}"/>
          </ac:spMkLst>
        </pc:spChg>
      </pc:sldChg>
      <pc:sldChg chg="addSp delSp modSp new mod modClrScheme chgLayout">
        <pc:chgData name="sushanth kumar" userId="29040f3c385e7c15" providerId="LiveId" clId="{4B3685AB-8C28-4F49-850E-1C82D066D5B8}" dt="2022-01-24T19:40:03.039" v="2006" actId="1076"/>
        <pc:sldMkLst>
          <pc:docMk/>
          <pc:sldMk cId="3668434205" sldId="308"/>
        </pc:sldMkLst>
        <pc:spChg chg="del mod ord">
          <ac:chgData name="sushanth kumar" userId="29040f3c385e7c15" providerId="LiveId" clId="{4B3685AB-8C28-4F49-850E-1C82D066D5B8}" dt="2022-01-24T19:39:14.359" v="1986" actId="700"/>
          <ac:spMkLst>
            <pc:docMk/>
            <pc:sldMk cId="3668434205" sldId="308"/>
            <ac:spMk id="2" creationId="{B7DF8270-FFDE-454F-92C0-8CACD27D044A}"/>
          </ac:spMkLst>
        </pc:spChg>
        <pc:spChg chg="add del mod ord">
          <ac:chgData name="sushanth kumar" userId="29040f3c385e7c15" providerId="LiveId" clId="{4B3685AB-8C28-4F49-850E-1C82D066D5B8}" dt="2022-01-24T19:39:33.066" v="1987" actId="700"/>
          <ac:spMkLst>
            <pc:docMk/>
            <pc:sldMk cId="3668434205" sldId="308"/>
            <ac:spMk id="3" creationId="{D345F54C-D229-4280-B214-3B9CBCF0B2DB}"/>
          </ac:spMkLst>
        </pc:spChg>
        <pc:spChg chg="add del mod ord">
          <ac:chgData name="sushanth kumar" userId="29040f3c385e7c15" providerId="LiveId" clId="{4B3685AB-8C28-4F49-850E-1C82D066D5B8}" dt="2022-01-24T19:39:33.066" v="1987" actId="700"/>
          <ac:spMkLst>
            <pc:docMk/>
            <pc:sldMk cId="3668434205" sldId="308"/>
            <ac:spMk id="4" creationId="{0EA02685-4411-45D2-B90C-E65DE6A044F3}"/>
          </ac:spMkLst>
        </pc:spChg>
        <pc:spChg chg="add mod ord">
          <ac:chgData name="sushanth kumar" userId="29040f3c385e7c15" providerId="LiveId" clId="{4B3685AB-8C28-4F49-850E-1C82D066D5B8}" dt="2022-01-24T19:40:03.039" v="2006" actId="1076"/>
          <ac:spMkLst>
            <pc:docMk/>
            <pc:sldMk cId="3668434205" sldId="308"/>
            <ac:spMk id="5" creationId="{1EDAE17C-2E6C-4D98-B6F7-CACCBD4AD770}"/>
          </ac:spMkLst>
        </pc:spChg>
      </pc:sldChg>
      <pc:sldChg chg="addSp delSp modSp add mod">
        <pc:chgData name="sushanth kumar" userId="29040f3c385e7c15" providerId="LiveId" clId="{4B3685AB-8C28-4F49-850E-1C82D066D5B8}" dt="2022-01-24T19:43:12.779" v="2017" actId="478"/>
        <pc:sldMkLst>
          <pc:docMk/>
          <pc:sldMk cId="1931905735" sldId="309"/>
        </pc:sldMkLst>
        <pc:spChg chg="add del mod">
          <ac:chgData name="sushanth kumar" userId="29040f3c385e7c15" providerId="LiveId" clId="{4B3685AB-8C28-4F49-850E-1C82D066D5B8}" dt="2022-01-24T19:43:12.779" v="2017" actId="478"/>
          <ac:spMkLst>
            <pc:docMk/>
            <pc:sldMk cId="1931905735" sldId="309"/>
            <ac:spMk id="15" creationId="{925A97F6-63DD-4C56-96D8-88A29FF442BA}"/>
          </ac:spMkLst>
        </pc:spChg>
        <pc:spChg chg="mod">
          <ac:chgData name="sushanth kumar" userId="29040f3c385e7c15" providerId="LiveId" clId="{4B3685AB-8C28-4F49-850E-1C82D066D5B8}" dt="2022-01-24T19:41:51.193" v="2012" actId="207"/>
          <ac:spMkLst>
            <pc:docMk/>
            <pc:sldMk cId="1931905735" sldId="309"/>
            <ac:spMk id="2755" creationId="{00000000-0000-0000-0000-000000000000}"/>
          </ac:spMkLst>
        </pc:spChg>
        <pc:spChg chg="mod">
          <ac:chgData name="sushanth kumar" userId="29040f3c385e7c15" providerId="LiveId" clId="{4B3685AB-8C28-4F49-850E-1C82D066D5B8}" dt="2022-01-24T19:41:43.720" v="2011" actId="207"/>
          <ac:spMkLst>
            <pc:docMk/>
            <pc:sldMk cId="1931905735" sldId="309"/>
            <ac:spMk id="2756" creationId="{00000000-0000-0000-0000-000000000000}"/>
          </ac:spMkLst>
        </pc:spChg>
        <pc:spChg chg="mod">
          <ac:chgData name="sushanth kumar" userId="29040f3c385e7c15" providerId="LiveId" clId="{4B3685AB-8C28-4F49-850E-1C82D066D5B8}" dt="2022-01-24T19:42:09.994" v="2013" actId="207"/>
          <ac:spMkLst>
            <pc:docMk/>
            <pc:sldMk cId="1931905735" sldId="309"/>
            <ac:spMk id="2764" creationId="{00000000-0000-0000-0000-000000000000}"/>
          </ac:spMkLst>
        </pc:spChg>
        <pc:spChg chg="mod">
          <ac:chgData name="sushanth kumar" userId="29040f3c385e7c15" providerId="LiveId" clId="{4B3685AB-8C28-4F49-850E-1C82D066D5B8}" dt="2022-01-24T19:43:07.126" v="2016" actId="207"/>
          <ac:spMkLst>
            <pc:docMk/>
            <pc:sldMk cId="1931905735" sldId="309"/>
            <ac:spMk id="2767" creationId="{00000000-0000-0000-0000-000000000000}"/>
          </ac:spMkLst>
        </pc:spChg>
      </pc:sldChg>
      <pc:sldChg chg="addSp delSp modSp add mod">
        <pc:chgData name="sushanth kumar" userId="29040f3c385e7c15" providerId="LiveId" clId="{4B3685AB-8C28-4F49-850E-1C82D066D5B8}" dt="2022-01-24T20:16:32.677" v="2396" actId="113"/>
        <pc:sldMkLst>
          <pc:docMk/>
          <pc:sldMk cId="3251806449" sldId="310"/>
        </pc:sldMkLst>
        <pc:spChg chg="add del mod">
          <ac:chgData name="sushanth kumar" userId="29040f3c385e7c15" providerId="LiveId" clId="{4B3685AB-8C28-4F49-850E-1C82D066D5B8}" dt="2022-01-24T20:10:07.867" v="2270" actId="478"/>
          <ac:spMkLst>
            <pc:docMk/>
            <pc:sldMk cId="3251806449" sldId="310"/>
            <ac:spMk id="3" creationId="{59AE51D1-5603-4CA4-BECB-711A4ADC7AE9}"/>
          </ac:spMkLst>
        </pc:spChg>
        <pc:spChg chg="add del mod">
          <ac:chgData name="sushanth kumar" userId="29040f3c385e7c15" providerId="LiveId" clId="{4B3685AB-8C28-4F49-850E-1C82D066D5B8}" dt="2022-01-24T20:12:32.270" v="2316" actId="478"/>
          <ac:spMkLst>
            <pc:docMk/>
            <pc:sldMk cId="3251806449" sldId="310"/>
            <ac:spMk id="7" creationId="{AD92BA49-49A0-40C1-9DAC-8C1A0E8086C4}"/>
          </ac:spMkLst>
        </pc:spChg>
        <pc:spChg chg="add del">
          <ac:chgData name="sushanth kumar" userId="29040f3c385e7c15" providerId="LiveId" clId="{4B3685AB-8C28-4F49-850E-1C82D066D5B8}" dt="2022-01-24T20:10:41.698" v="2281" actId="22"/>
          <ac:spMkLst>
            <pc:docMk/>
            <pc:sldMk cId="3251806449" sldId="310"/>
            <ac:spMk id="9" creationId="{7FF2870D-AFF0-4975-BA1E-2817F7068862}"/>
          </ac:spMkLst>
        </pc:spChg>
        <pc:spChg chg="add del mod">
          <ac:chgData name="sushanth kumar" userId="29040f3c385e7c15" providerId="LiveId" clId="{4B3685AB-8C28-4F49-850E-1C82D066D5B8}" dt="2022-01-24T20:12:38.374" v="2318"/>
          <ac:spMkLst>
            <pc:docMk/>
            <pc:sldMk cId="3251806449" sldId="310"/>
            <ac:spMk id="11" creationId="{EC473F84-07FE-4CAA-8CAE-9BB04A48FC51}"/>
          </ac:spMkLst>
        </pc:spChg>
        <pc:spChg chg="del">
          <ac:chgData name="sushanth kumar" userId="29040f3c385e7c15" providerId="LiveId" clId="{4B3685AB-8C28-4F49-850E-1C82D066D5B8}" dt="2022-01-24T20:10:10.115" v="2271" actId="478"/>
          <ac:spMkLst>
            <pc:docMk/>
            <pc:sldMk cId="3251806449" sldId="310"/>
            <ac:spMk id="14" creationId="{DA2282E6-B1EF-4A74-8A02-9150D256CF2D}"/>
          </ac:spMkLst>
        </pc:spChg>
        <pc:spChg chg="add mod">
          <ac:chgData name="sushanth kumar" userId="29040f3c385e7c15" providerId="LiveId" clId="{4B3685AB-8C28-4F49-850E-1C82D066D5B8}" dt="2022-01-24T20:16:24.509" v="2394" actId="113"/>
          <ac:spMkLst>
            <pc:docMk/>
            <pc:sldMk cId="3251806449" sldId="310"/>
            <ac:spMk id="15" creationId="{9F3B5123-58DB-4DA1-AB0A-F467513354ED}"/>
          </ac:spMkLst>
        </pc:spChg>
        <pc:spChg chg="add mod">
          <ac:chgData name="sushanth kumar" userId="29040f3c385e7c15" providerId="LiveId" clId="{4B3685AB-8C28-4F49-850E-1C82D066D5B8}" dt="2022-01-24T20:16:32.677" v="2396" actId="113"/>
          <ac:spMkLst>
            <pc:docMk/>
            <pc:sldMk cId="3251806449" sldId="310"/>
            <ac:spMk id="16" creationId="{7B66D633-9055-4252-AFBC-DCB4FFFAC51A}"/>
          </ac:spMkLst>
        </pc:spChg>
        <pc:spChg chg="del mod">
          <ac:chgData name="sushanth kumar" userId="29040f3c385e7c15" providerId="LiveId" clId="{4B3685AB-8C28-4F49-850E-1C82D066D5B8}" dt="2022-01-24T20:10:04.964" v="2269" actId="478"/>
          <ac:spMkLst>
            <pc:docMk/>
            <pc:sldMk cId="3251806449" sldId="310"/>
            <ac:spMk id="3206" creationId="{00000000-0000-0000-0000-000000000000}"/>
          </ac:spMkLst>
        </pc:spChg>
        <pc:picChg chg="add del mod">
          <ac:chgData name="sushanth kumar" userId="29040f3c385e7c15" providerId="LiveId" clId="{4B3685AB-8C28-4F49-850E-1C82D066D5B8}" dt="2022-01-24T20:12:38.374" v="2318"/>
          <ac:picMkLst>
            <pc:docMk/>
            <pc:sldMk cId="3251806449" sldId="310"/>
            <ac:picMk id="12" creationId="{BB455058-562A-48C7-B7E7-BF213B5E1223}"/>
          </ac:picMkLst>
        </pc:picChg>
        <pc:picChg chg="del">
          <ac:chgData name="sushanth kumar" userId="29040f3c385e7c15" providerId="LiveId" clId="{4B3685AB-8C28-4F49-850E-1C82D066D5B8}" dt="2022-01-24T20:10:10.935" v="2272" actId="478"/>
          <ac:picMkLst>
            <pc:docMk/>
            <pc:sldMk cId="3251806449" sldId="310"/>
            <ac:picMk id="2052" creationId="{904D6F61-ACF1-4C5D-B2FE-A4738E48B844}"/>
          </ac:picMkLst>
        </pc:picChg>
        <pc:picChg chg="add del mod">
          <ac:chgData name="sushanth kumar" userId="29040f3c385e7c15" providerId="LiveId" clId="{4B3685AB-8C28-4F49-850E-1C82D066D5B8}" dt="2022-01-24T20:12:32.270" v="2316" actId="478"/>
          <ac:picMkLst>
            <pc:docMk/>
            <pc:sldMk cId="3251806449" sldId="310"/>
            <ac:picMk id="3074" creationId="{919EBD6F-DD33-4002-8682-4FE3C2532D73}"/>
          </ac:picMkLst>
        </pc:picChg>
      </pc:sldChg>
      <pc:sldChg chg="addSp delSp modSp new mod modClrScheme chgLayout">
        <pc:chgData name="sushanth kumar" userId="29040f3c385e7c15" providerId="LiveId" clId="{4B3685AB-8C28-4F49-850E-1C82D066D5B8}" dt="2022-01-24T20:20:04.137" v="2456" actId="1076"/>
        <pc:sldMkLst>
          <pc:docMk/>
          <pc:sldMk cId="1590274495" sldId="311"/>
        </pc:sldMkLst>
        <pc:spChg chg="del">
          <ac:chgData name="sushanth kumar" userId="29040f3c385e7c15" providerId="LiveId" clId="{4B3685AB-8C28-4F49-850E-1C82D066D5B8}" dt="2022-01-24T20:19:29.032" v="2436" actId="700"/>
          <ac:spMkLst>
            <pc:docMk/>
            <pc:sldMk cId="1590274495" sldId="311"/>
            <ac:spMk id="2" creationId="{31F4522B-E254-468F-BA32-DEF68090E2AF}"/>
          </ac:spMkLst>
        </pc:spChg>
        <pc:spChg chg="del">
          <ac:chgData name="sushanth kumar" userId="29040f3c385e7c15" providerId="LiveId" clId="{4B3685AB-8C28-4F49-850E-1C82D066D5B8}" dt="2022-01-24T20:19:29.032" v="2436" actId="700"/>
          <ac:spMkLst>
            <pc:docMk/>
            <pc:sldMk cId="1590274495" sldId="311"/>
            <ac:spMk id="3" creationId="{CFBF21F6-63FC-4727-96F3-B2F83D0EE3A4}"/>
          </ac:spMkLst>
        </pc:spChg>
        <pc:spChg chg="del">
          <ac:chgData name="sushanth kumar" userId="29040f3c385e7c15" providerId="LiveId" clId="{4B3685AB-8C28-4F49-850E-1C82D066D5B8}" dt="2022-01-24T20:19:29.032" v="2436" actId="700"/>
          <ac:spMkLst>
            <pc:docMk/>
            <pc:sldMk cId="1590274495" sldId="311"/>
            <ac:spMk id="4" creationId="{DF85DE72-94FD-4D34-896E-B0E16ABC27FD}"/>
          </ac:spMkLst>
        </pc:spChg>
        <pc:spChg chg="del">
          <ac:chgData name="sushanth kumar" userId="29040f3c385e7c15" providerId="LiveId" clId="{4B3685AB-8C28-4F49-850E-1C82D066D5B8}" dt="2022-01-24T20:19:29.032" v="2436" actId="700"/>
          <ac:spMkLst>
            <pc:docMk/>
            <pc:sldMk cId="1590274495" sldId="311"/>
            <ac:spMk id="5" creationId="{14F0660D-E236-4452-A100-D01216E08572}"/>
          </ac:spMkLst>
        </pc:spChg>
        <pc:spChg chg="add mod">
          <ac:chgData name="sushanth kumar" userId="29040f3c385e7c15" providerId="LiveId" clId="{4B3685AB-8C28-4F49-850E-1C82D066D5B8}" dt="2022-01-24T20:20:04.137" v="2456" actId="1076"/>
          <ac:spMkLst>
            <pc:docMk/>
            <pc:sldMk cId="1590274495" sldId="311"/>
            <ac:spMk id="6" creationId="{73BE4697-5DFA-4C12-B361-D0DDCD36D3BA}"/>
          </ac:spMkLst>
        </pc:spChg>
      </pc:sldChg>
      <pc:sldMasterChg chg="delSldLayout">
        <pc:chgData name="sushanth kumar" userId="29040f3c385e7c15" providerId="LiveId" clId="{4B3685AB-8C28-4F49-850E-1C82D066D5B8}" dt="2022-01-24T20:16:49.907" v="2398" actId="47"/>
        <pc:sldMasterMkLst>
          <pc:docMk/>
          <pc:sldMasterMk cId="0" sldId="2147483681"/>
        </pc:sldMasterMkLst>
        <pc:sldLayoutChg chg="del">
          <pc:chgData name="sushanth kumar" userId="29040f3c385e7c15" providerId="LiveId" clId="{4B3685AB-8C28-4F49-850E-1C82D066D5B8}" dt="2022-01-24T20:06:42.410" v="2171" actId="47"/>
          <pc:sldLayoutMkLst>
            <pc:docMk/>
            <pc:sldMasterMk cId="0" sldId="2147483681"/>
            <pc:sldLayoutMk cId="0" sldId="2147483651"/>
          </pc:sldLayoutMkLst>
        </pc:sldLayoutChg>
        <pc:sldLayoutChg chg="del">
          <pc:chgData name="sushanth kumar" userId="29040f3c385e7c15" providerId="LiveId" clId="{4B3685AB-8C28-4F49-850E-1C82D066D5B8}" dt="2022-01-24T20:06:41.722" v="2170" actId="47"/>
          <pc:sldLayoutMkLst>
            <pc:docMk/>
            <pc:sldMasterMk cId="0" sldId="2147483681"/>
            <pc:sldLayoutMk cId="0" sldId="2147483656"/>
          </pc:sldLayoutMkLst>
        </pc:sldLayoutChg>
        <pc:sldLayoutChg chg="del">
          <pc:chgData name="sushanth kumar" userId="29040f3c385e7c15" providerId="LiveId" clId="{4B3685AB-8C28-4F49-850E-1C82D066D5B8}" dt="2022-01-24T20:16:43.308" v="2397" actId="47"/>
          <pc:sldLayoutMkLst>
            <pc:docMk/>
            <pc:sldMasterMk cId="0" sldId="2147483681"/>
            <pc:sldLayoutMk cId="0" sldId="2147483657"/>
          </pc:sldLayoutMkLst>
        </pc:sldLayoutChg>
        <pc:sldLayoutChg chg="del">
          <pc:chgData name="sushanth kumar" userId="29040f3c385e7c15" providerId="LiveId" clId="{4B3685AB-8C28-4F49-850E-1C82D066D5B8}" dt="2022-01-24T20:03:58.435" v="2022" actId="2696"/>
          <pc:sldLayoutMkLst>
            <pc:docMk/>
            <pc:sldMasterMk cId="0" sldId="2147483681"/>
            <pc:sldLayoutMk cId="0" sldId="2147483666"/>
          </pc:sldLayoutMkLst>
        </pc:sldLayoutChg>
        <pc:sldLayoutChg chg="del">
          <pc:chgData name="sushanth kumar" userId="29040f3c385e7c15" providerId="LiveId" clId="{4B3685AB-8C28-4F49-850E-1C82D066D5B8}" dt="2022-01-24T20:06:43.697" v="2172" actId="47"/>
          <pc:sldLayoutMkLst>
            <pc:docMk/>
            <pc:sldMasterMk cId="0" sldId="2147483681"/>
            <pc:sldLayoutMk cId="0" sldId="2147483667"/>
          </pc:sldLayoutMkLst>
        </pc:sldLayoutChg>
        <pc:sldLayoutChg chg="del">
          <pc:chgData name="sushanth kumar" userId="29040f3c385e7c15" providerId="LiveId" clId="{4B3685AB-8C28-4F49-850E-1C82D066D5B8}" dt="2022-01-24T20:07:10.364" v="2178" actId="47"/>
          <pc:sldLayoutMkLst>
            <pc:docMk/>
            <pc:sldMasterMk cId="0" sldId="2147483681"/>
            <pc:sldLayoutMk cId="0" sldId="2147483668"/>
          </pc:sldLayoutMkLst>
        </pc:sldLayoutChg>
        <pc:sldLayoutChg chg="del">
          <pc:chgData name="sushanth kumar" userId="29040f3c385e7c15" providerId="LiveId" clId="{4B3685AB-8C28-4F49-850E-1C82D066D5B8}" dt="2022-01-24T18:32:52.560" v="1524" actId="2696"/>
          <pc:sldLayoutMkLst>
            <pc:docMk/>
            <pc:sldMasterMk cId="0" sldId="2147483681"/>
            <pc:sldLayoutMk cId="0" sldId="2147483670"/>
          </pc:sldLayoutMkLst>
        </pc:sldLayoutChg>
        <pc:sldLayoutChg chg="del">
          <pc:chgData name="sushanth kumar" userId="29040f3c385e7c15" providerId="LiveId" clId="{4B3685AB-8C28-4F49-850E-1C82D066D5B8}" dt="2022-01-24T20:16:49.907" v="2398" actId="47"/>
          <pc:sldLayoutMkLst>
            <pc:docMk/>
            <pc:sldMasterMk cId="0" sldId="2147483681"/>
            <pc:sldLayoutMk cId="0" sldId="2147483671"/>
          </pc:sldLayoutMkLst>
        </pc:sldLayoutChg>
        <pc:sldLayoutChg chg="del">
          <pc:chgData name="sushanth kumar" userId="29040f3c385e7c15" providerId="LiveId" clId="{4B3685AB-8C28-4F49-850E-1C82D066D5B8}" dt="2022-01-24T20:07:12.246" v="2181" actId="47"/>
          <pc:sldLayoutMkLst>
            <pc:docMk/>
            <pc:sldMasterMk cId="0" sldId="2147483681"/>
            <pc:sldLayoutMk cId="0" sldId="2147483673"/>
          </pc:sldLayoutMkLst>
        </pc:sldLayoutChg>
        <pc:sldLayoutChg chg="del">
          <pc:chgData name="sushanth kumar" userId="29040f3c385e7c15" providerId="LiveId" clId="{4B3685AB-8C28-4F49-850E-1C82D066D5B8}" dt="2022-01-24T20:06:47.278" v="2173" actId="47"/>
          <pc:sldLayoutMkLst>
            <pc:docMk/>
            <pc:sldMasterMk cId="0" sldId="2147483681"/>
            <pc:sldLayoutMk cId="0" sldId="2147483676"/>
          </pc:sldLayoutMkLst>
        </pc:sldLayoutChg>
        <pc:sldLayoutChg chg="del">
          <pc:chgData name="sushanth kumar" userId="29040f3c385e7c15" providerId="LiveId" clId="{4B3685AB-8C28-4F49-850E-1C82D066D5B8}" dt="2022-01-24T18:45:54.732" v="1618" actId="2696"/>
          <pc:sldLayoutMkLst>
            <pc:docMk/>
            <pc:sldMasterMk cId="0" sldId="2147483681"/>
            <pc:sldLayoutMk cId="4197279352" sldId="2147483683"/>
          </pc:sldLayoutMkLst>
        </pc:sldLayoutChg>
      </pc:sldMasterChg>
      <pc:sldMasterChg chg="del delSldLayout">
        <pc:chgData name="sushanth kumar" userId="29040f3c385e7c15" providerId="LiveId" clId="{4B3685AB-8C28-4F49-850E-1C82D066D5B8}" dt="2022-01-24T20:07:17.460" v="2199" actId="47"/>
        <pc:sldMasterMkLst>
          <pc:docMk/>
          <pc:sldMasterMk cId="0" sldId="2147483682"/>
        </pc:sldMasterMkLst>
        <pc:sldLayoutChg chg="del">
          <pc:chgData name="sushanth kumar" userId="29040f3c385e7c15" providerId="LiveId" clId="{4B3685AB-8C28-4F49-850E-1C82D066D5B8}" dt="2022-01-24T20:07:17.460" v="2199" actId="47"/>
          <pc:sldLayoutMkLst>
            <pc:docMk/>
            <pc:sldMasterMk cId="0" sldId="2147483682"/>
            <pc:sldLayoutMk cId="0" sldId="214748368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6"/>
        <p:cNvGrpSpPr/>
        <p:nvPr/>
      </p:nvGrpSpPr>
      <p:grpSpPr>
        <a:xfrm>
          <a:off x="0" y="0"/>
          <a:ext cx="0" cy="0"/>
          <a:chOff x="0" y="0"/>
          <a:chExt cx="0" cy="0"/>
        </a:xfrm>
      </p:grpSpPr>
      <p:sp>
        <p:nvSpPr>
          <p:cNvPr id="2727" name="Google Shape;27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8" name="Google Shape;27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1"/>
        <p:cNvGrpSpPr/>
        <p:nvPr/>
      </p:nvGrpSpPr>
      <p:grpSpPr>
        <a:xfrm>
          <a:off x="0" y="0"/>
          <a:ext cx="0" cy="0"/>
          <a:chOff x="0" y="0"/>
          <a:chExt cx="0" cy="0"/>
        </a:xfrm>
      </p:grpSpPr>
      <p:sp>
        <p:nvSpPr>
          <p:cNvPr id="2812" name="Google Shape;2812;gb85066cda2_1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3" name="Google Shape;2813;gb85066cda2_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2"/>
        <p:cNvGrpSpPr/>
        <p:nvPr/>
      </p:nvGrpSpPr>
      <p:grpSpPr>
        <a:xfrm>
          <a:off x="0" y="0"/>
          <a:ext cx="0" cy="0"/>
          <a:chOff x="0" y="0"/>
          <a:chExt cx="0" cy="0"/>
        </a:xfrm>
      </p:grpSpPr>
      <p:sp>
        <p:nvSpPr>
          <p:cNvPr id="2883" name="Google Shape;2883;gb85066cda2_1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4" name="Google Shape;2884;gb85066cda2_1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7"/>
        <p:cNvGrpSpPr/>
        <p:nvPr/>
      </p:nvGrpSpPr>
      <p:grpSpPr>
        <a:xfrm>
          <a:off x="0" y="0"/>
          <a:ext cx="0" cy="0"/>
          <a:chOff x="0" y="0"/>
          <a:chExt cx="0" cy="0"/>
        </a:xfrm>
      </p:grpSpPr>
      <p:sp>
        <p:nvSpPr>
          <p:cNvPr id="3138" name="Google Shape;3138;gb85066cda2_1_1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9" name="Google Shape;3139;gb85066cda2_1_1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1"/>
        <p:cNvGrpSpPr/>
        <p:nvPr/>
      </p:nvGrpSpPr>
      <p:grpSpPr>
        <a:xfrm>
          <a:off x="0" y="0"/>
          <a:ext cx="0" cy="0"/>
          <a:chOff x="0" y="0"/>
          <a:chExt cx="0" cy="0"/>
        </a:xfrm>
      </p:grpSpPr>
      <p:sp>
        <p:nvSpPr>
          <p:cNvPr id="2902" name="Google Shape;2902;gb85066cda2_1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3" name="Google Shape;2903;gb85066cda2_1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9"/>
        <p:cNvGrpSpPr/>
        <p:nvPr/>
      </p:nvGrpSpPr>
      <p:grpSpPr>
        <a:xfrm>
          <a:off x="0" y="0"/>
          <a:ext cx="0" cy="0"/>
          <a:chOff x="0" y="0"/>
          <a:chExt cx="0" cy="0"/>
        </a:xfrm>
      </p:grpSpPr>
      <p:sp>
        <p:nvSpPr>
          <p:cNvPr id="2750" name="Google Shape;2750;ge4838d449f_0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1" name="Google Shape;2751;ge4838d449f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2526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1"/>
        <p:cNvGrpSpPr/>
        <p:nvPr/>
      </p:nvGrpSpPr>
      <p:grpSpPr>
        <a:xfrm>
          <a:off x="0" y="0"/>
          <a:ext cx="0" cy="0"/>
          <a:chOff x="0" y="0"/>
          <a:chExt cx="0" cy="0"/>
        </a:xfrm>
      </p:grpSpPr>
      <p:sp>
        <p:nvSpPr>
          <p:cNvPr id="2772" name="Google Shape;2772;ge4838d449f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3" name="Google Shape;2773;ge4838d449f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109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8"/>
        <p:cNvGrpSpPr/>
        <p:nvPr/>
      </p:nvGrpSpPr>
      <p:grpSpPr>
        <a:xfrm>
          <a:off x="0" y="0"/>
          <a:ext cx="0" cy="0"/>
          <a:chOff x="0" y="0"/>
          <a:chExt cx="0" cy="0"/>
        </a:xfrm>
      </p:grpSpPr>
      <p:sp>
        <p:nvSpPr>
          <p:cNvPr id="2939" name="Google Shape;2939;gb85066cda2_1_1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0" name="Google Shape;2940;gb85066cda2_1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6"/>
        <p:cNvGrpSpPr/>
        <p:nvPr/>
      </p:nvGrpSpPr>
      <p:grpSpPr>
        <a:xfrm>
          <a:off x="0" y="0"/>
          <a:ext cx="0" cy="0"/>
          <a:chOff x="0" y="0"/>
          <a:chExt cx="0" cy="0"/>
        </a:xfrm>
      </p:grpSpPr>
      <p:sp>
        <p:nvSpPr>
          <p:cNvPr id="3167" name="Google Shape;3167;gb85066cda2_1_1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8" name="Google Shape;3168;gb85066cda2_1_1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9"/>
        <p:cNvGrpSpPr/>
        <p:nvPr/>
      </p:nvGrpSpPr>
      <p:grpSpPr>
        <a:xfrm>
          <a:off x="0" y="0"/>
          <a:ext cx="0" cy="0"/>
          <a:chOff x="0" y="0"/>
          <a:chExt cx="0" cy="0"/>
        </a:xfrm>
      </p:grpSpPr>
      <p:sp>
        <p:nvSpPr>
          <p:cNvPr id="2750" name="Google Shape;2750;ge4838d449f_0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1" name="Google Shape;2751;ge4838d449f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4151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4"/>
        <p:cNvGrpSpPr/>
        <p:nvPr/>
      </p:nvGrpSpPr>
      <p:grpSpPr>
        <a:xfrm>
          <a:off x="0" y="0"/>
          <a:ext cx="0" cy="0"/>
          <a:chOff x="0" y="0"/>
          <a:chExt cx="0" cy="0"/>
        </a:xfrm>
      </p:grpSpPr>
      <p:sp>
        <p:nvSpPr>
          <p:cNvPr id="3195" name="Google Shape;3195;ge79e1e1bf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6" name="Google Shape;3196;ge79e1e1bf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9"/>
        <p:cNvGrpSpPr/>
        <p:nvPr/>
      </p:nvGrpSpPr>
      <p:grpSpPr>
        <a:xfrm>
          <a:off x="0" y="0"/>
          <a:ext cx="0" cy="0"/>
          <a:chOff x="0" y="0"/>
          <a:chExt cx="0" cy="0"/>
        </a:xfrm>
      </p:grpSpPr>
      <p:sp>
        <p:nvSpPr>
          <p:cNvPr id="2750" name="Google Shape;2750;ge4838d449f_0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1" name="Google Shape;2751;ge4838d449f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4"/>
        <p:cNvGrpSpPr/>
        <p:nvPr/>
      </p:nvGrpSpPr>
      <p:grpSpPr>
        <a:xfrm>
          <a:off x="0" y="0"/>
          <a:ext cx="0" cy="0"/>
          <a:chOff x="0" y="0"/>
          <a:chExt cx="0" cy="0"/>
        </a:xfrm>
      </p:grpSpPr>
      <p:sp>
        <p:nvSpPr>
          <p:cNvPr id="3195" name="Google Shape;3195;ge79e1e1bf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6" name="Google Shape;3196;ge79e1e1bf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2572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6"/>
        <p:cNvGrpSpPr/>
        <p:nvPr/>
      </p:nvGrpSpPr>
      <p:grpSpPr>
        <a:xfrm>
          <a:off x="0" y="0"/>
          <a:ext cx="0" cy="0"/>
          <a:chOff x="0" y="0"/>
          <a:chExt cx="0" cy="0"/>
        </a:xfrm>
      </p:grpSpPr>
      <p:sp>
        <p:nvSpPr>
          <p:cNvPr id="3267" name="Google Shape;3267;ge58fd7cc6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8" name="Google Shape;3268;ge58fd7cc6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4"/>
        <p:cNvGrpSpPr/>
        <p:nvPr/>
      </p:nvGrpSpPr>
      <p:grpSpPr>
        <a:xfrm>
          <a:off x="0" y="0"/>
          <a:ext cx="0" cy="0"/>
          <a:chOff x="0" y="0"/>
          <a:chExt cx="0" cy="0"/>
        </a:xfrm>
      </p:grpSpPr>
      <p:sp>
        <p:nvSpPr>
          <p:cNvPr id="4925" name="Google Shape;4925;ge79e1e1bf3_2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6" name="Google Shape;4926;ge79e1e1bf3_2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b85066cda2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b85066cda2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1"/>
        <p:cNvGrpSpPr/>
        <p:nvPr/>
      </p:nvGrpSpPr>
      <p:grpSpPr>
        <a:xfrm>
          <a:off x="0" y="0"/>
          <a:ext cx="0" cy="0"/>
          <a:chOff x="0" y="0"/>
          <a:chExt cx="0" cy="0"/>
        </a:xfrm>
      </p:grpSpPr>
      <p:sp>
        <p:nvSpPr>
          <p:cNvPr id="2742" name="Google Shape;2742;gb85066cda2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3" name="Google Shape;2743;gb85066cda2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1"/>
        <p:cNvGrpSpPr/>
        <p:nvPr/>
      </p:nvGrpSpPr>
      <p:grpSpPr>
        <a:xfrm>
          <a:off x="0" y="0"/>
          <a:ext cx="0" cy="0"/>
          <a:chOff x="0" y="0"/>
          <a:chExt cx="0" cy="0"/>
        </a:xfrm>
      </p:grpSpPr>
      <p:sp>
        <p:nvSpPr>
          <p:cNvPr id="2772" name="Google Shape;2772;ge4838d449f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3" name="Google Shape;2773;ge4838d449f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b85066cda2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b85066cda2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
        <p:cNvGrpSpPr/>
        <p:nvPr/>
      </p:nvGrpSpPr>
      <p:grpSpPr>
        <a:xfrm>
          <a:off x="0" y="0"/>
          <a:ext cx="0" cy="0"/>
          <a:chOff x="0" y="0"/>
          <a:chExt cx="0" cy="0"/>
        </a:xfrm>
      </p:grpSpPr>
      <p:sp>
        <p:nvSpPr>
          <p:cNvPr id="2788" name="Google Shape;2788;ge58fd7cc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9" name="Google Shape;2789;ge58fd7cc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3"/>
        <p:cNvGrpSpPr/>
        <p:nvPr/>
      </p:nvGrpSpPr>
      <p:grpSpPr>
        <a:xfrm>
          <a:off x="0" y="0"/>
          <a:ext cx="0" cy="0"/>
          <a:chOff x="0" y="0"/>
          <a:chExt cx="0" cy="0"/>
        </a:xfrm>
      </p:grpSpPr>
      <p:sp>
        <p:nvSpPr>
          <p:cNvPr id="2874" name="Google Shape;2874;gb85066cda2_1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5" name="Google Shape;2875;gb85066cda2_1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9"/>
        <p:cNvGrpSpPr/>
        <p:nvPr/>
      </p:nvGrpSpPr>
      <p:grpSpPr>
        <a:xfrm>
          <a:off x="0" y="0"/>
          <a:ext cx="0" cy="0"/>
          <a:chOff x="0" y="0"/>
          <a:chExt cx="0" cy="0"/>
        </a:xfrm>
      </p:grpSpPr>
      <p:sp>
        <p:nvSpPr>
          <p:cNvPr id="2750" name="Google Shape;2750;ge4838d449f_0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1" name="Google Shape;2751;ge4838d449f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993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0800000">
            <a:off x="1473813" y="2702750"/>
            <a:ext cx="1207725" cy="1207725"/>
            <a:chOff x="-1473400" y="5668075"/>
            <a:chExt cx="1207725" cy="1207725"/>
          </a:xfrm>
        </p:grpSpPr>
        <p:sp>
          <p:nvSpPr>
            <p:cNvPr id="10" name="Google Shape;10;p2"/>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a:off x="5862400" y="2977625"/>
            <a:ext cx="3106500" cy="31065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97850" y="3114025"/>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rot="5400000">
            <a:off x="7426029" y="248021"/>
            <a:ext cx="1465824" cy="582972"/>
            <a:chOff x="-3583200" y="3193700"/>
            <a:chExt cx="980550" cy="390000"/>
          </a:xfrm>
        </p:grpSpPr>
        <p:sp>
          <p:nvSpPr>
            <p:cNvPr id="41" name="Google Shape;41;p2"/>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2"/>
          <p:cNvGrpSpPr/>
          <p:nvPr/>
        </p:nvGrpSpPr>
        <p:grpSpPr>
          <a:xfrm>
            <a:off x="-1086118" y="-541053"/>
            <a:ext cx="2463121" cy="2463121"/>
            <a:chOff x="-1724550" y="3745650"/>
            <a:chExt cx="862800" cy="862800"/>
          </a:xfrm>
        </p:grpSpPr>
        <p:sp>
          <p:nvSpPr>
            <p:cNvPr id="74" name="Google Shape;74;p2"/>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2"/>
          <p:cNvSpPr/>
          <p:nvPr/>
        </p:nvSpPr>
        <p:spPr>
          <a:xfrm>
            <a:off x="7493187" y="1922071"/>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60775" y="2319300"/>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696675" y="25001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5400000">
            <a:off x="-461250" y="4786484"/>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2"/>
          <p:cNvGrpSpPr/>
          <p:nvPr/>
        </p:nvGrpSpPr>
        <p:grpSpPr>
          <a:xfrm>
            <a:off x="2278892" y="-144954"/>
            <a:ext cx="1465824" cy="582972"/>
            <a:chOff x="-3583200" y="3193700"/>
            <a:chExt cx="980550" cy="390000"/>
          </a:xfrm>
        </p:grpSpPr>
        <p:sp>
          <p:nvSpPr>
            <p:cNvPr id="94" name="Google Shape;94;p2"/>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a:off x="497850" y="3638400"/>
            <a:ext cx="8148300" cy="114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txBox="1">
            <a:spLocks noGrp="1"/>
          </p:cNvSpPr>
          <p:nvPr>
            <p:ph type="ctrTitle"/>
          </p:nvPr>
        </p:nvSpPr>
        <p:spPr>
          <a:xfrm>
            <a:off x="713225" y="852900"/>
            <a:ext cx="7717500" cy="1894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8" name="Google Shape;128;p2"/>
          <p:cNvSpPr/>
          <p:nvPr/>
        </p:nvSpPr>
        <p:spPr>
          <a:xfrm>
            <a:off x="802975" y="3352650"/>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033425" y="3352650"/>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63875" y="3352650"/>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2"/>
          <p:cNvGrpSpPr/>
          <p:nvPr/>
        </p:nvGrpSpPr>
        <p:grpSpPr>
          <a:xfrm>
            <a:off x="7319450" y="3957975"/>
            <a:ext cx="312300" cy="505000"/>
            <a:chOff x="-979225" y="3852975"/>
            <a:chExt cx="312300" cy="505000"/>
          </a:xfrm>
        </p:grpSpPr>
        <p:sp>
          <p:nvSpPr>
            <p:cNvPr id="132" name="Google Shape;132;p2"/>
            <p:cNvSpPr/>
            <p:nvPr/>
          </p:nvSpPr>
          <p:spPr>
            <a:xfrm>
              <a:off x="-979225" y="3967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845575" y="3967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979225" y="4082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845575" y="4082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711925" y="4082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979225" y="4197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845575" y="4197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979225" y="4312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979225" y="3852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2"/>
          <p:cNvSpPr txBox="1">
            <a:spLocks noGrp="1"/>
          </p:cNvSpPr>
          <p:nvPr>
            <p:ph type="subTitle" idx="1"/>
          </p:nvPr>
        </p:nvSpPr>
        <p:spPr>
          <a:xfrm>
            <a:off x="2278900" y="4024775"/>
            <a:ext cx="4586100" cy="371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20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028"/>
        <p:cNvGrpSpPr/>
        <p:nvPr/>
      </p:nvGrpSpPr>
      <p:grpSpPr>
        <a:xfrm>
          <a:off x="0" y="0"/>
          <a:ext cx="0" cy="0"/>
          <a:chOff x="0" y="0"/>
          <a:chExt cx="0" cy="0"/>
        </a:xfrm>
      </p:grpSpPr>
      <p:grpSp>
        <p:nvGrpSpPr>
          <p:cNvPr id="1029" name="Google Shape;1029;p14"/>
          <p:cNvGrpSpPr/>
          <p:nvPr/>
        </p:nvGrpSpPr>
        <p:grpSpPr>
          <a:xfrm>
            <a:off x="5762982" y="-1746603"/>
            <a:ext cx="2463121" cy="2463121"/>
            <a:chOff x="-1724550" y="3745650"/>
            <a:chExt cx="862800" cy="862800"/>
          </a:xfrm>
        </p:grpSpPr>
        <p:sp>
          <p:nvSpPr>
            <p:cNvPr id="1030" name="Google Shape;1030;p14"/>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4"/>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4"/>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4"/>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4"/>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4"/>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4"/>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4"/>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4"/>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4"/>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4"/>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4"/>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4"/>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4"/>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4"/>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5" name="Google Shape;1045;p14"/>
          <p:cNvSpPr/>
          <p:nvPr/>
        </p:nvSpPr>
        <p:spPr>
          <a:xfrm>
            <a:off x="1794275" y="96413"/>
            <a:ext cx="504900" cy="504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6" name="Google Shape;1046;p14"/>
          <p:cNvGrpSpPr/>
          <p:nvPr/>
        </p:nvGrpSpPr>
        <p:grpSpPr>
          <a:xfrm rot="5400000">
            <a:off x="7931279" y="1696109"/>
            <a:ext cx="1465824" cy="582972"/>
            <a:chOff x="-3583200" y="3193700"/>
            <a:chExt cx="980550" cy="390000"/>
          </a:xfrm>
        </p:grpSpPr>
        <p:sp>
          <p:nvSpPr>
            <p:cNvPr id="1047" name="Google Shape;1047;p14"/>
            <p:cNvSpPr/>
            <p:nvPr/>
          </p:nvSpPr>
          <p:spPr>
            <a:xfrm>
              <a:off x="-35832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4"/>
            <p:cNvSpPr/>
            <p:nvPr/>
          </p:nvSpPr>
          <p:spPr>
            <a:xfrm>
              <a:off x="-34495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4"/>
            <p:cNvSpPr/>
            <p:nvPr/>
          </p:nvSpPr>
          <p:spPr>
            <a:xfrm>
              <a:off x="-33159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4"/>
            <p:cNvSpPr/>
            <p:nvPr/>
          </p:nvSpPr>
          <p:spPr>
            <a:xfrm>
              <a:off x="-31822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4"/>
            <p:cNvSpPr/>
            <p:nvPr/>
          </p:nvSpPr>
          <p:spPr>
            <a:xfrm>
              <a:off x="-30486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4"/>
            <p:cNvSpPr/>
            <p:nvPr/>
          </p:nvSpPr>
          <p:spPr>
            <a:xfrm>
              <a:off x="-29149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4"/>
            <p:cNvSpPr/>
            <p:nvPr/>
          </p:nvSpPr>
          <p:spPr>
            <a:xfrm>
              <a:off x="-27813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4"/>
            <p:cNvSpPr/>
            <p:nvPr/>
          </p:nvSpPr>
          <p:spPr>
            <a:xfrm>
              <a:off x="-26476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4"/>
            <p:cNvSpPr/>
            <p:nvPr/>
          </p:nvSpPr>
          <p:spPr>
            <a:xfrm>
              <a:off x="-35832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4"/>
            <p:cNvSpPr/>
            <p:nvPr/>
          </p:nvSpPr>
          <p:spPr>
            <a:xfrm>
              <a:off x="-34495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4"/>
            <p:cNvSpPr/>
            <p:nvPr/>
          </p:nvSpPr>
          <p:spPr>
            <a:xfrm>
              <a:off x="-33159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4"/>
            <p:cNvSpPr/>
            <p:nvPr/>
          </p:nvSpPr>
          <p:spPr>
            <a:xfrm>
              <a:off x="-31822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4"/>
            <p:cNvSpPr/>
            <p:nvPr/>
          </p:nvSpPr>
          <p:spPr>
            <a:xfrm>
              <a:off x="-30486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4"/>
            <p:cNvSpPr/>
            <p:nvPr/>
          </p:nvSpPr>
          <p:spPr>
            <a:xfrm>
              <a:off x="-29149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4"/>
            <p:cNvSpPr/>
            <p:nvPr/>
          </p:nvSpPr>
          <p:spPr>
            <a:xfrm>
              <a:off x="-27813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4"/>
            <p:cNvSpPr/>
            <p:nvPr/>
          </p:nvSpPr>
          <p:spPr>
            <a:xfrm>
              <a:off x="-26476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4"/>
            <p:cNvSpPr/>
            <p:nvPr/>
          </p:nvSpPr>
          <p:spPr>
            <a:xfrm>
              <a:off x="-35832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4"/>
            <p:cNvSpPr/>
            <p:nvPr/>
          </p:nvSpPr>
          <p:spPr>
            <a:xfrm>
              <a:off x="-34495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4"/>
            <p:cNvSpPr/>
            <p:nvPr/>
          </p:nvSpPr>
          <p:spPr>
            <a:xfrm>
              <a:off x="-33159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31822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30486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29149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27813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26476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35832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4"/>
            <p:cNvSpPr/>
            <p:nvPr/>
          </p:nvSpPr>
          <p:spPr>
            <a:xfrm>
              <a:off x="-34495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33159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31822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4"/>
            <p:cNvSpPr/>
            <p:nvPr/>
          </p:nvSpPr>
          <p:spPr>
            <a:xfrm>
              <a:off x="-30486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4"/>
            <p:cNvSpPr/>
            <p:nvPr/>
          </p:nvSpPr>
          <p:spPr>
            <a:xfrm>
              <a:off x="-29149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4"/>
            <p:cNvSpPr/>
            <p:nvPr/>
          </p:nvSpPr>
          <p:spPr>
            <a:xfrm>
              <a:off x="-27813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4"/>
            <p:cNvSpPr/>
            <p:nvPr/>
          </p:nvSpPr>
          <p:spPr>
            <a:xfrm>
              <a:off x="-26476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9" name="Google Shape;1079;p14"/>
          <p:cNvSpPr/>
          <p:nvPr/>
        </p:nvSpPr>
        <p:spPr>
          <a:xfrm>
            <a:off x="2172925" y="1968725"/>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txBox="1">
            <a:spLocks noGrp="1"/>
          </p:cNvSpPr>
          <p:nvPr>
            <p:ph type="title"/>
          </p:nvPr>
        </p:nvSpPr>
        <p:spPr>
          <a:xfrm>
            <a:off x="497600" y="899500"/>
            <a:ext cx="8148300" cy="2176200"/>
          </a:xfrm>
          <a:prstGeom prst="rect">
            <a:avLst/>
          </a:prstGeom>
          <a:solidFill>
            <a:schemeClr val="dk2"/>
          </a:solidFill>
        </p:spPr>
        <p:txBody>
          <a:bodyPr spcFirstLastPara="1" wrap="square" lIns="0" tIns="0" rIns="0" bIns="0" anchor="ctr" anchorCtr="0">
            <a:noAutofit/>
          </a:bodyPr>
          <a:lstStyle>
            <a:lvl1pPr marR="640080" lvl="0" algn="ctr" rtl="0">
              <a:spcBef>
                <a:spcPts val="0"/>
              </a:spcBef>
              <a:spcAft>
                <a:spcPts val="0"/>
              </a:spcAft>
              <a:buSzPts val="3000"/>
              <a:buNone/>
              <a:defRPr sz="2000">
                <a:latin typeface="Roboto"/>
                <a:ea typeface="Roboto"/>
                <a:cs typeface="Roboto"/>
                <a:sym typeface="Roboto"/>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085" name="Google Shape;1085;p14"/>
          <p:cNvSpPr txBox="1">
            <a:spLocks noGrp="1"/>
          </p:cNvSpPr>
          <p:nvPr>
            <p:ph type="title" idx="2"/>
          </p:nvPr>
        </p:nvSpPr>
        <p:spPr>
          <a:xfrm>
            <a:off x="497600" y="3557700"/>
            <a:ext cx="8148300" cy="686400"/>
          </a:xfrm>
          <a:prstGeom prst="rect">
            <a:avLst/>
          </a:prstGeom>
          <a:solidFill>
            <a:schemeClr val="accent1"/>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086" name="Google Shape;1086;p14"/>
          <p:cNvSpPr/>
          <p:nvPr/>
        </p:nvSpPr>
        <p:spPr>
          <a:xfrm rot="-5400000">
            <a:off x="-483025" y="432655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 name="Shape 1087"/>
        <p:cNvGrpSpPr/>
        <p:nvPr/>
      </p:nvGrpSpPr>
      <p:grpSpPr>
        <a:xfrm>
          <a:off x="0" y="0"/>
          <a:ext cx="0" cy="0"/>
          <a:chOff x="0" y="0"/>
          <a:chExt cx="0" cy="0"/>
        </a:xfrm>
      </p:grpSpPr>
      <p:grpSp>
        <p:nvGrpSpPr>
          <p:cNvPr id="1088" name="Google Shape;1088;p15"/>
          <p:cNvGrpSpPr/>
          <p:nvPr/>
        </p:nvGrpSpPr>
        <p:grpSpPr>
          <a:xfrm rot="-5400000">
            <a:off x="7920767" y="4010996"/>
            <a:ext cx="1465824" cy="582972"/>
            <a:chOff x="-3583200" y="3193700"/>
            <a:chExt cx="980550" cy="390000"/>
          </a:xfrm>
        </p:grpSpPr>
        <p:sp>
          <p:nvSpPr>
            <p:cNvPr id="1089" name="Google Shape;1089;p15"/>
            <p:cNvSpPr/>
            <p:nvPr/>
          </p:nvSpPr>
          <p:spPr>
            <a:xfrm>
              <a:off x="-35832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5"/>
            <p:cNvSpPr/>
            <p:nvPr/>
          </p:nvSpPr>
          <p:spPr>
            <a:xfrm>
              <a:off x="-34495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5"/>
            <p:cNvSpPr/>
            <p:nvPr/>
          </p:nvSpPr>
          <p:spPr>
            <a:xfrm>
              <a:off x="-33159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5"/>
            <p:cNvSpPr/>
            <p:nvPr/>
          </p:nvSpPr>
          <p:spPr>
            <a:xfrm>
              <a:off x="-31822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5"/>
            <p:cNvSpPr/>
            <p:nvPr/>
          </p:nvSpPr>
          <p:spPr>
            <a:xfrm>
              <a:off x="-30486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5"/>
            <p:cNvSpPr/>
            <p:nvPr/>
          </p:nvSpPr>
          <p:spPr>
            <a:xfrm>
              <a:off x="-29149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5"/>
            <p:cNvSpPr/>
            <p:nvPr/>
          </p:nvSpPr>
          <p:spPr>
            <a:xfrm>
              <a:off x="-27813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5"/>
            <p:cNvSpPr/>
            <p:nvPr/>
          </p:nvSpPr>
          <p:spPr>
            <a:xfrm>
              <a:off x="-26476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5"/>
            <p:cNvSpPr/>
            <p:nvPr/>
          </p:nvSpPr>
          <p:spPr>
            <a:xfrm>
              <a:off x="-35832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5"/>
            <p:cNvSpPr/>
            <p:nvPr/>
          </p:nvSpPr>
          <p:spPr>
            <a:xfrm>
              <a:off x="-34495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5"/>
            <p:cNvSpPr/>
            <p:nvPr/>
          </p:nvSpPr>
          <p:spPr>
            <a:xfrm>
              <a:off x="-33159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5"/>
            <p:cNvSpPr/>
            <p:nvPr/>
          </p:nvSpPr>
          <p:spPr>
            <a:xfrm>
              <a:off x="-31822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5"/>
            <p:cNvSpPr/>
            <p:nvPr/>
          </p:nvSpPr>
          <p:spPr>
            <a:xfrm>
              <a:off x="-30486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5"/>
            <p:cNvSpPr/>
            <p:nvPr/>
          </p:nvSpPr>
          <p:spPr>
            <a:xfrm>
              <a:off x="-29149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5"/>
            <p:cNvSpPr/>
            <p:nvPr/>
          </p:nvSpPr>
          <p:spPr>
            <a:xfrm>
              <a:off x="-27813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5"/>
            <p:cNvSpPr/>
            <p:nvPr/>
          </p:nvSpPr>
          <p:spPr>
            <a:xfrm>
              <a:off x="-26476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5"/>
            <p:cNvSpPr/>
            <p:nvPr/>
          </p:nvSpPr>
          <p:spPr>
            <a:xfrm>
              <a:off x="-35832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5"/>
            <p:cNvSpPr/>
            <p:nvPr/>
          </p:nvSpPr>
          <p:spPr>
            <a:xfrm>
              <a:off x="-34495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5"/>
            <p:cNvSpPr/>
            <p:nvPr/>
          </p:nvSpPr>
          <p:spPr>
            <a:xfrm>
              <a:off x="-33159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5"/>
            <p:cNvSpPr/>
            <p:nvPr/>
          </p:nvSpPr>
          <p:spPr>
            <a:xfrm>
              <a:off x="-31822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5"/>
            <p:cNvSpPr/>
            <p:nvPr/>
          </p:nvSpPr>
          <p:spPr>
            <a:xfrm>
              <a:off x="-30486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5"/>
            <p:cNvSpPr/>
            <p:nvPr/>
          </p:nvSpPr>
          <p:spPr>
            <a:xfrm>
              <a:off x="-29149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5"/>
            <p:cNvSpPr/>
            <p:nvPr/>
          </p:nvSpPr>
          <p:spPr>
            <a:xfrm>
              <a:off x="-27813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5"/>
            <p:cNvSpPr/>
            <p:nvPr/>
          </p:nvSpPr>
          <p:spPr>
            <a:xfrm>
              <a:off x="-26476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5"/>
            <p:cNvSpPr/>
            <p:nvPr/>
          </p:nvSpPr>
          <p:spPr>
            <a:xfrm>
              <a:off x="-35832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5"/>
            <p:cNvSpPr/>
            <p:nvPr/>
          </p:nvSpPr>
          <p:spPr>
            <a:xfrm>
              <a:off x="-34495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5"/>
            <p:cNvSpPr/>
            <p:nvPr/>
          </p:nvSpPr>
          <p:spPr>
            <a:xfrm>
              <a:off x="-33159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5"/>
            <p:cNvSpPr/>
            <p:nvPr/>
          </p:nvSpPr>
          <p:spPr>
            <a:xfrm>
              <a:off x="-31822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5"/>
            <p:cNvSpPr/>
            <p:nvPr/>
          </p:nvSpPr>
          <p:spPr>
            <a:xfrm>
              <a:off x="-30486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5"/>
            <p:cNvSpPr/>
            <p:nvPr/>
          </p:nvSpPr>
          <p:spPr>
            <a:xfrm>
              <a:off x="-29149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5"/>
            <p:cNvSpPr/>
            <p:nvPr/>
          </p:nvSpPr>
          <p:spPr>
            <a:xfrm>
              <a:off x="-27813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5"/>
            <p:cNvSpPr/>
            <p:nvPr/>
          </p:nvSpPr>
          <p:spPr>
            <a:xfrm>
              <a:off x="-26476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1" name="Google Shape;1121;p15"/>
          <p:cNvSpPr/>
          <p:nvPr/>
        </p:nvSpPr>
        <p:spPr>
          <a:xfrm>
            <a:off x="3546425" y="-617825"/>
            <a:ext cx="3106500" cy="31065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15"/>
          <p:cNvGrpSpPr/>
          <p:nvPr/>
        </p:nvGrpSpPr>
        <p:grpSpPr>
          <a:xfrm rot="10800000">
            <a:off x="256700" y="152650"/>
            <a:ext cx="1207725" cy="1207725"/>
            <a:chOff x="-1473400" y="5668075"/>
            <a:chExt cx="1207725" cy="1207725"/>
          </a:xfrm>
        </p:grpSpPr>
        <p:sp>
          <p:nvSpPr>
            <p:cNvPr id="1123" name="Google Shape;1123;p15"/>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5"/>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5"/>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5"/>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5"/>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5"/>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5"/>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5"/>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5"/>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5"/>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5"/>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5"/>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5"/>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5"/>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5"/>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5"/>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5"/>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5"/>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5"/>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5"/>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5"/>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5"/>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5"/>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5"/>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5"/>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5"/>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5"/>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5"/>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1" name="Google Shape;1151;p15"/>
          <p:cNvGrpSpPr/>
          <p:nvPr/>
        </p:nvGrpSpPr>
        <p:grpSpPr>
          <a:xfrm rot="5400000">
            <a:off x="265154" y="4119096"/>
            <a:ext cx="1465824" cy="582972"/>
            <a:chOff x="-3583200" y="3193700"/>
            <a:chExt cx="980550" cy="390000"/>
          </a:xfrm>
        </p:grpSpPr>
        <p:sp>
          <p:nvSpPr>
            <p:cNvPr id="1152" name="Google Shape;1152;p15"/>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 name="Google Shape;1184;p15"/>
          <p:cNvSpPr/>
          <p:nvPr/>
        </p:nvSpPr>
        <p:spPr>
          <a:xfrm rot="-5400000">
            <a:off x="8128225" y="32350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5"/>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
          <p:cNvSpPr txBox="1">
            <a:spLocks noGrp="1"/>
          </p:cNvSpPr>
          <p:nvPr>
            <p:ph type="title" hasCustomPrompt="1"/>
          </p:nvPr>
        </p:nvSpPr>
        <p:spPr>
          <a:xfrm>
            <a:off x="1113725" y="3007725"/>
            <a:ext cx="1589400" cy="352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rtl="0">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rtl="0">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rtl="0">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rtl="0">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rtl="0">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rtl="0">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rtl="0">
              <a:spcBef>
                <a:spcPts val="0"/>
              </a:spcBef>
              <a:spcAft>
                <a:spcPts val="0"/>
              </a:spcAft>
              <a:buSzPts val="3000"/>
              <a:buFont typeface="Nunito SemiBold"/>
              <a:buNone/>
              <a:defRPr sz="3000">
                <a:latin typeface="Nunito SemiBold"/>
                <a:ea typeface="Nunito SemiBold"/>
                <a:cs typeface="Nunito SemiBold"/>
                <a:sym typeface="Nunito SemiBold"/>
              </a:defRPr>
            </a:lvl9pPr>
          </a:lstStyle>
          <a:p>
            <a:r>
              <a:t>xx%</a:t>
            </a:r>
          </a:p>
        </p:txBody>
      </p:sp>
      <p:sp>
        <p:nvSpPr>
          <p:cNvPr id="1190" name="Google Shape;1190;p15"/>
          <p:cNvSpPr txBox="1">
            <a:spLocks noGrp="1"/>
          </p:cNvSpPr>
          <p:nvPr>
            <p:ph type="subTitle" idx="1"/>
          </p:nvPr>
        </p:nvSpPr>
        <p:spPr>
          <a:xfrm>
            <a:off x="874775" y="3513875"/>
            <a:ext cx="2067300" cy="677100"/>
          </a:xfrm>
          <a:prstGeom prst="rect">
            <a:avLst/>
          </a:prstGeom>
        </p:spPr>
        <p:txBody>
          <a:bodyPr spcFirstLastPara="1" wrap="square" lIns="0" tIns="0" rIns="0" bIns="0" anchor="t"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91" name="Google Shape;1191;p15"/>
          <p:cNvSpPr txBox="1">
            <a:spLocks noGrp="1"/>
          </p:cNvSpPr>
          <p:nvPr>
            <p:ph type="title" idx="2"/>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192" name="Google Shape;1192;p15"/>
          <p:cNvSpPr txBox="1">
            <a:spLocks noGrp="1"/>
          </p:cNvSpPr>
          <p:nvPr>
            <p:ph type="title" idx="3" hasCustomPrompt="1"/>
          </p:nvPr>
        </p:nvSpPr>
        <p:spPr>
          <a:xfrm>
            <a:off x="3777327" y="3007725"/>
            <a:ext cx="1589400" cy="352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rtl="0">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rtl="0">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rtl="0">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rtl="0">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rtl="0">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rtl="0">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rtl="0">
              <a:spcBef>
                <a:spcPts val="0"/>
              </a:spcBef>
              <a:spcAft>
                <a:spcPts val="0"/>
              </a:spcAft>
              <a:buSzPts val="3000"/>
              <a:buFont typeface="Nunito SemiBold"/>
              <a:buNone/>
              <a:defRPr sz="3000">
                <a:latin typeface="Nunito SemiBold"/>
                <a:ea typeface="Nunito SemiBold"/>
                <a:cs typeface="Nunito SemiBold"/>
                <a:sym typeface="Nunito SemiBold"/>
              </a:defRPr>
            </a:lvl9pPr>
          </a:lstStyle>
          <a:p>
            <a:r>
              <a:t>xx%</a:t>
            </a:r>
          </a:p>
        </p:txBody>
      </p:sp>
      <p:sp>
        <p:nvSpPr>
          <p:cNvPr id="1193" name="Google Shape;1193;p15"/>
          <p:cNvSpPr txBox="1">
            <a:spLocks noGrp="1"/>
          </p:cNvSpPr>
          <p:nvPr>
            <p:ph type="subTitle" idx="4"/>
          </p:nvPr>
        </p:nvSpPr>
        <p:spPr>
          <a:xfrm>
            <a:off x="3538375" y="3513875"/>
            <a:ext cx="2067300" cy="677100"/>
          </a:xfrm>
          <a:prstGeom prst="rect">
            <a:avLst/>
          </a:prstGeom>
        </p:spPr>
        <p:txBody>
          <a:bodyPr spcFirstLastPara="1" wrap="square" lIns="0" tIns="0" rIns="0" bIns="0" anchor="t"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94" name="Google Shape;1194;p15"/>
          <p:cNvSpPr txBox="1">
            <a:spLocks noGrp="1"/>
          </p:cNvSpPr>
          <p:nvPr>
            <p:ph type="title" idx="5" hasCustomPrompt="1"/>
          </p:nvPr>
        </p:nvSpPr>
        <p:spPr>
          <a:xfrm>
            <a:off x="6440901" y="3007725"/>
            <a:ext cx="1589400" cy="352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rtl="0">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rtl="0">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rtl="0">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rtl="0">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rtl="0">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rtl="0">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rtl="0">
              <a:spcBef>
                <a:spcPts val="0"/>
              </a:spcBef>
              <a:spcAft>
                <a:spcPts val="0"/>
              </a:spcAft>
              <a:buSzPts val="3000"/>
              <a:buFont typeface="Nunito SemiBold"/>
              <a:buNone/>
              <a:defRPr sz="3000">
                <a:latin typeface="Nunito SemiBold"/>
                <a:ea typeface="Nunito SemiBold"/>
                <a:cs typeface="Nunito SemiBold"/>
                <a:sym typeface="Nunito SemiBold"/>
              </a:defRPr>
            </a:lvl9pPr>
          </a:lstStyle>
          <a:p>
            <a:r>
              <a:t>xx%</a:t>
            </a:r>
          </a:p>
        </p:txBody>
      </p:sp>
      <p:sp>
        <p:nvSpPr>
          <p:cNvPr id="1195" name="Google Shape;1195;p15"/>
          <p:cNvSpPr txBox="1">
            <a:spLocks noGrp="1"/>
          </p:cNvSpPr>
          <p:nvPr>
            <p:ph type="subTitle" idx="6"/>
          </p:nvPr>
        </p:nvSpPr>
        <p:spPr>
          <a:xfrm>
            <a:off x="6202000" y="3513875"/>
            <a:ext cx="2067300" cy="677100"/>
          </a:xfrm>
          <a:prstGeom prst="rect">
            <a:avLst/>
          </a:prstGeom>
        </p:spPr>
        <p:txBody>
          <a:bodyPr spcFirstLastPara="1" wrap="square" lIns="0" tIns="0" rIns="0" bIns="0" anchor="t"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1196"/>
        <p:cNvGrpSpPr/>
        <p:nvPr/>
      </p:nvGrpSpPr>
      <p:grpSpPr>
        <a:xfrm>
          <a:off x="0" y="0"/>
          <a:ext cx="0" cy="0"/>
          <a:chOff x="0" y="0"/>
          <a:chExt cx="0" cy="0"/>
        </a:xfrm>
      </p:grpSpPr>
      <p:sp>
        <p:nvSpPr>
          <p:cNvPr id="1197" name="Google Shape;1197;p16"/>
          <p:cNvSpPr/>
          <p:nvPr/>
        </p:nvSpPr>
        <p:spPr>
          <a:xfrm>
            <a:off x="276900" y="1835425"/>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6"/>
          <p:cNvSpPr/>
          <p:nvPr/>
        </p:nvSpPr>
        <p:spPr>
          <a:xfrm>
            <a:off x="5683350" y="1835425"/>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9" name="Google Shape;1199;p16"/>
          <p:cNvGrpSpPr/>
          <p:nvPr/>
        </p:nvGrpSpPr>
        <p:grpSpPr>
          <a:xfrm rot="10800000">
            <a:off x="3056063" y="55063"/>
            <a:ext cx="1207725" cy="1207725"/>
            <a:chOff x="-1473400" y="5668075"/>
            <a:chExt cx="1207725" cy="1207725"/>
          </a:xfrm>
        </p:grpSpPr>
        <p:sp>
          <p:nvSpPr>
            <p:cNvPr id="1200" name="Google Shape;1200;p16"/>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6"/>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6"/>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6"/>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6"/>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6"/>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6"/>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6"/>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6"/>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6"/>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6"/>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6"/>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6"/>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6"/>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6"/>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6"/>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6"/>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6"/>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6"/>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6"/>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6"/>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6"/>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6"/>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6"/>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6"/>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6"/>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8" name="Google Shape;1228;p16"/>
          <p:cNvGrpSpPr/>
          <p:nvPr/>
        </p:nvGrpSpPr>
        <p:grpSpPr>
          <a:xfrm>
            <a:off x="178942" y="4296946"/>
            <a:ext cx="1465824" cy="582972"/>
            <a:chOff x="-3583200" y="3193700"/>
            <a:chExt cx="980550" cy="390000"/>
          </a:xfrm>
        </p:grpSpPr>
        <p:sp>
          <p:nvSpPr>
            <p:cNvPr id="1229" name="Google Shape;1229;p16"/>
            <p:cNvSpPr/>
            <p:nvPr/>
          </p:nvSpPr>
          <p:spPr>
            <a:xfrm>
              <a:off x="-35832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34495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33159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31822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30486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29149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27813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26476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35832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34495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33159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31822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30486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29149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27813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26476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35832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34495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33159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31822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30486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29149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27813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26476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35832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34495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33159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31822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30486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29149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27813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26476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1261;p16"/>
          <p:cNvGrpSpPr/>
          <p:nvPr/>
        </p:nvGrpSpPr>
        <p:grpSpPr>
          <a:xfrm>
            <a:off x="7557892" y="1687709"/>
            <a:ext cx="1465824" cy="582972"/>
            <a:chOff x="-3583200" y="3193700"/>
            <a:chExt cx="980550" cy="390000"/>
          </a:xfrm>
        </p:grpSpPr>
        <p:sp>
          <p:nvSpPr>
            <p:cNvPr id="1262" name="Google Shape;1262;p16"/>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6"/>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6"/>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6"/>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6"/>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6"/>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6"/>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6"/>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6"/>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6"/>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6"/>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6"/>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6"/>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6"/>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6"/>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6"/>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4" name="Google Shape;1294;p16"/>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6"/>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6"/>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6"/>
          <p:cNvSpPr txBox="1">
            <a:spLocks noGrp="1"/>
          </p:cNvSpPr>
          <p:nvPr>
            <p:ph type="title"/>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1299"/>
        <p:cNvGrpSpPr/>
        <p:nvPr/>
      </p:nvGrpSpPr>
      <p:grpSpPr>
        <a:xfrm>
          <a:off x="0" y="0"/>
          <a:ext cx="0" cy="0"/>
          <a:chOff x="0" y="0"/>
          <a:chExt cx="0" cy="0"/>
        </a:xfrm>
      </p:grpSpPr>
      <p:grpSp>
        <p:nvGrpSpPr>
          <p:cNvPr id="1300" name="Google Shape;1300;p17"/>
          <p:cNvGrpSpPr/>
          <p:nvPr/>
        </p:nvGrpSpPr>
        <p:grpSpPr>
          <a:xfrm rot="10800000">
            <a:off x="3775875" y="4431388"/>
            <a:ext cx="1207725" cy="1207725"/>
            <a:chOff x="-1473400" y="5668075"/>
            <a:chExt cx="1207725" cy="1207725"/>
          </a:xfrm>
        </p:grpSpPr>
        <p:sp>
          <p:nvSpPr>
            <p:cNvPr id="1301" name="Google Shape;1301;p17"/>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7"/>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7"/>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7"/>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7"/>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9" name="Google Shape;1329;p17"/>
          <p:cNvGrpSpPr/>
          <p:nvPr/>
        </p:nvGrpSpPr>
        <p:grpSpPr>
          <a:xfrm rot="5400000">
            <a:off x="-367233" y="1796696"/>
            <a:ext cx="1465824" cy="582972"/>
            <a:chOff x="-3583200" y="3193700"/>
            <a:chExt cx="980550" cy="390000"/>
          </a:xfrm>
        </p:grpSpPr>
        <p:sp>
          <p:nvSpPr>
            <p:cNvPr id="1330" name="Google Shape;1330;p17"/>
            <p:cNvSpPr/>
            <p:nvPr/>
          </p:nvSpPr>
          <p:spPr>
            <a:xfrm>
              <a:off x="-35832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34495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33159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31822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30486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29149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27813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26476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35832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34495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33159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31822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30486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7"/>
            <p:cNvSpPr/>
            <p:nvPr/>
          </p:nvSpPr>
          <p:spPr>
            <a:xfrm>
              <a:off x="-29149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7"/>
            <p:cNvSpPr/>
            <p:nvPr/>
          </p:nvSpPr>
          <p:spPr>
            <a:xfrm>
              <a:off x="-27813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7"/>
            <p:cNvSpPr/>
            <p:nvPr/>
          </p:nvSpPr>
          <p:spPr>
            <a:xfrm>
              <a:off x="-26476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7"/>
            <p:cNvSpPr/>
            <p:nvPr/>
          </p:nvSpPr>
          <p:spPr>
            <a:xfrm>
              <a:off x="-35832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7"/>
            <p:cNvSpPr/>
            <p:nvPr/>
          </p:nvSpPr>
          <p:spPr>
            <a:xfrm>
              <a:off x="-34495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7"/>
            <p:cNvSpPr/>
            <p:nvPr/>
          </p:nvSpPr>
          <p:spPr>
            <a:xfrm>
              <a:off x="-33159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31822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486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29149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27813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26476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7"/>
            <p:cNvSpPr/>
            <p:nvPr/>
          </p:nvSpPr>
          <p:spPr>
            <a:xfrm>
              <a:off x="-35832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7"/>
            <p:cNvSpPr/>
            <p:nvPr/>
          </p:nvSpPr>
          <p:spPr>
            <a:xfrm>
              <a:off x="-34495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33159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31822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30486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29149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7"/>
            <p:cNvSpPr/>
            <p:nvPr/>
          </p:nvSpPr>
          <p:spPr>
            <a:xfrm>
              <a:off x="-27813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7"/>
            <p:cNvSpPr/>
            <p:nvPr/>
          </p:nvSpPr>
          <p:spPr>
            <a:xfrm>
              <a:off x="-26476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2" name="Google Shape;1362;p17"/>
          <p:cNvSpPr/>
          <p:nvPr/>
        </p:nvSpPr>
        <p:spPr>
          <a:xfrm>
            <a:off x="5881225" y="97200"/>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4709900" y="34588"/>
            <a:ext cx="504900" cy="504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txBox="1">
            <a:spLocks noGrp="1"/>
          </p:cNvSpPr>
          <p:nvPr>
            <p:ph type="title"/>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369" name="Google Shape;1369;p17"/>
          <p:cNvSpPr/>
          <p:nvPr/>
        </p:nvSpPr>
        <p:spPr>
          <a:xfrm>
            <a:off x="208325" y="3455000"/>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rot="5400000">
            <a:off x="8170775" y="432655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1371"/>
        <p:cNvGrpSpPr/>
        <p:nvPr/>
      </p:nvGrpSpPr>
      <p:grpSpPr>
        <a:xfrm>
          <a:off x="0" y="0"/>
          <a:ext cx="0" cy="0"/>
          <a:chOff x="0" y="0"/>
          <a:chExt cx="0" cy="0"/>
        </a:xfrm>
      </p:grpSpPr>
      <p:sp>
        <p:nvSpPr>
          <p:cNvPr id="1372" name="Google Shape;1372;p18"/>
          <p:cNvSpPr/>
          <p:nvPr/>
        </p:nvSpPr>
        <p:spPr>
          <a:xfrm>
            <a:off x="4175525" y="4532375"/>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8"/>
          <p:cNvSpPr/>
          <p:nvPr/>
        </p:nvSpPr>
        <p:spPr>
          <a:xfrm>
            <a:off x="165250" y="1628700"/>
            <a:ext cx="3106500" cy="31065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4" name="Google Shape;1374;p18"/>
          <p:cNvGrpSpPr/>
          <p:nvPr/>
        </p:nvGrpSpPr>
        <p:grpSpPr>
          <a:xfrm rot="5400000">
            <a:off x="7989354" y="3971421"/>
            <a:ext cx="1465824" cy="582972"/>
            <a:chOff x="-3583200" y="3193700"/>
            <a:chExt cx="980550" cy="390000"/>
          </a:xfrm>
        </p:grpSpPr>
        <p:sp>
          <p:nvSpPr>
            <p:cNvPr id="1375" name="Google Shape;1375;p18"/>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8"/>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8"/>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8"/>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8"/>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8"/>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8"/>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8"/>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8"/>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8"/>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8"/>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8"/>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8"/>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8"/>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8"/>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8"/>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8"/>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8"/>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8"/>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8"/>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8"/>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8"/>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8"/>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8"/>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8"/>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8"/>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8"/>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8"/>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8"/>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8"/>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8"/>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8"/>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7" name="Google Shape;1407;p18"/>
          <p:cNvGrpSpPr/>
          <p:nvPr/>
        </p:nvGrpSpPr>
        <p:grpSpPr>
          <a:xfrm>
            <a:off x="6680882" y="-3"/>
            <a:ext cx="2463121" cy="2463121"/>
            <a:chOff x="-1724550" y="3745650"/>
            <a:chExt cx="862800" cy="862800"/>
          </a:xfrm>
        </p:grpSpPr>
        <p:sp>
          <p:nvSpPr>
            <p:cNvPr id="1408" name="Google Shape;1408;p18"/>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8"/>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8"/>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8"/>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8"/>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8"/>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8"/>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8"/>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8"/>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8"/>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8"/>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8"/>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8"/>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8"/>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8"/>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3" name="Google Shape;1423;p18"/>
          <p:cNvSpPr/>
          <p:nvPr/>
        </p:nvSpPr>
        <p:spPr>
          <a:xfrm>
            <a:off x="1400" y="61184"/>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8"/>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8"/>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8"/>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8"/>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8"/>
          <p:cNvSpPr txBox="1">
            <a:spLocks noGrp="1"/>
          </p:cNvSpPr>
          <p:nvPr>
            <p:ph type="title"/>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CUSTOM_3_1_1_1">
    <p:spTree>
      <p:nvGrpSpPr>
        <p:cNvPr id="1" name="Shape 1429"/>
        <p:cNvGrpSpPr/>
        <p:nvPr/>
      </p:nvGrpSpPr>
      <p:grpSpPr>
        <a:xfrm>
          <a:off x="0" y="0"/>
          <a:ext cx="0" cy="0"/>
          <a:chOff x="0" y="0"/>
          <a:chExt cx="0" cy="0"/>
        </a:xfrm>
      </p:grpSpPr>
      <p:grpSp>
        <p:nvGrpSpPr>
          <p:cNvPr id="1430" name="Google Shape;1430;p19"/>
          <p:cNvGrpSpPr/>
          <p:nvPr/>
        </p:nvGrpSpPr>
        <p:grpSpPr>
          <a:xfrm>
            <a:off x="5250692" y="-144954"/>
            <a:ext cx="1465824" cy="582972"/>
            <a:chOff x="-3583200" y="3193700"/>
            <a:chExt cx="980550" cy="390000"/>
          </a:xfrm>
        </p:grpSpPr>
        <p:sp>
          <p:nvSpPr>
            <p:cNvPr id="1431" name="Google Shape;1431;p19"/>
            <p:cNvSpPr/>
            <p:nvPr/>
          </p:nvSpPr>
          <p:spPr>
            <a:xfrm>
              <a:off x="-35832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9"/>
            <p:cNvSpPr/>
            <p:nvPr/>
          </p:nvSpPr>
          <p:spPr>
            <a:xfrm>
              <a:off x="-34495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9"/>
            <p:cNvSpPr/>
            <p:nvPr/>
          </p:nvSpPr>
          <p:spPr>
            <a:xfrm>
              <a:off x="-33159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9"/>
            <p:cNvSpPr/>
            <p:nvPr/>
          </p:nvSpPr>
          <p:spPr>
            <a:xfrm>
              <a:off x="-31822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9"/>
            <p:cNvSpPr/>
            <p:nvPr/>
          </p:nvSpPr>
          <p:spPr>
            <a:xfrm>
              <a:off x="-30486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9"/>
            <p:cNvSpPr/>
            <p:nvPr/>
          </p:nvSpPr>
          <p:spPr>
            <a:xfrm>
              <a:off x="-29149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9"/>
            <p:cNvSpPr/>
            <p:nvPr/>
          </p:nvSpPr>
          <p:spPr>
            <a:xfrm>
              <a:off x="-27813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9"/>
            <p:cNvSpPr/>
            <p:nvPr/>
          </p:nvSpPr>
          <p:spPr>
            <a:xfrm>
              <a:off x="-26476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9"/>
            <p:cNvSpPr/>
            <p:nvPr/>
          </p:nvSpPr>
          <p:spPr>
            <a:xfrm>
              <a:off x="-35832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9"/>
            <p:cNvSpPr/>
            <p:nvPr/>
          </p:nvSpPr>
          <p:spPr>
            <a:xfrm>
              <a:off x="-34495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9"/>
            <p:cNvSpPr/>
            <p:nvPr/>
          </p:nvSpPr>
          <p:spPr>
            <a:xfrm>
              <a:off x="-33159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9"/>
            <p:cNvSpPr/>
            <p:nvPr/>
          </p:nvSpPr>
          <p:spPr>
            <a:xfrm>
              <a:off x="-31822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9"/>
            <p:cNvSpPr/>
            <p:nvPr/>
          </p:nvSpPr>
          <p:spPr>
            <a:xfrm>
              <a:off x="-30486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9"/>
            <p:cNvSpPr/>
            <p:nvPr/>
          </p:nvSpPr>
          <p:spPr>
            <a:xfrm>
              <a:off x="-29149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9"/>
            <p:cNvSpPr/>
            <p:nvPr/>
          </p:nvSpPr>
          <p:spPr>
            <a:xfrm>
              <a:off x="-27813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9"/>
            <p:cNvSpPr/>
            <p:nvPr/>
          </p:nvSpPr>
          <p:spPr>
            <a:xfrm>
              <a:off x="-26476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9"/>
            <p:cNvSpPr/>
            <p:nvPr/>
          </p:nvSpPr>
          <p:spPr>
            <a:xfrm>
              <a:off x="-35832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9"/>
            <p:cNvSpPr/>
            <p:nvPr/>
          </p:nvSpPr>
          <p:spPr>
            <a:xfrm>
              <a:off x="-34495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9"/>
            <p:cNvSpPr/>
            <p:nvPr/>
          </p:nvSpPr>
          <p:spPr>
            <a:xfrm>
              <a:off x="-33159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9"/>
            <p:cNvSpPr/>
            <p:nvPr/>
          </p:nvSpPr>
          <p:spPr>
            <a:xfrm>
              <a:off x="-31822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9"/>
            <p:cNvSpPr/>
            <p:nvPr/>
          </p:nvSpPr>
          <p:spPr>
            <a:xfrm>
              <a:off x="-30486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9"/>
            <p:cNvSpPr/>
            <p:nvPr/>
          </p:nvSpPr>
          <p:spPr>
            <a:xfrm>
              <a:off x="-29149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9"/>
            <p:cNvSpPr/>
            <p:nvPr/>
          </p:nvSpPr>
          <p:spPr>
            <a:xfrm>
              <a:off x="-27813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9"/>
            <p:cNvSpPr/>
            <p:nvPr/>
          </p:nvSpPr>
          <p:spPr>
            <a:xfrm>
              <a:off x="-26476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9"/>
            <p:cNvSpPr/>
            <p:nvPr/>
          </p:nvSpPr>
          <p:spPr>
            <a:xfrm>
              <a:off x="-35832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9"/>
            <p:cNvSpPr/>
            <p:nvPr/>
          </p:nvSpPr>
          <p:spPr>
            <a:xfrm>
              <a:off x="-34495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9"/>
            <p:cNvSpPr/>
            <p:nvPr/>
          </p:nvSpPr>
          <p:spPr>
            <a:xfrm>
              <a:off x="-33159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9"/>
            <p:cNvSpPr/>
            <p:nvPr/>
          </p:nvSpPr>
          <p:spPr>
            <a:xfrm>
              <a:off x="-31822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9"/>
            <p:cNvSpPr/>
            <p:nvPr/>
          </p:nvSpPr>
          <p:spPr>
            <a:xfrm>
              <a:off x="-30486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9"/>
            <p:cNvSpPr/>
            <p:nvPr/>
          </p:nvSpPr>
          <p:spPr>
            <a:xfrm>
              <a:off x="-29149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9"/>
            <p:cNvSpPr/>
            <p:nvPr/>
          </p:nvSpPr>
          <p:spPr>
            <a:xfrm>
              <a:off x="-27813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9"/>
            <p:cNvSpPr/>
            <p:nvPr/>
          </p:nvSpPr>
          <p:spPr>
            <a:xfrm>
              <a:off x="-26476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3" name="Google Shape;1463;p19"/>
          <p:cNvGrpSpPr/>
          <p:nvPr/>
        </p:nvGrpSpPr>
        <p:grpSpPr>
          <a:xfrm>
            <a:off x="-994693" y="2951947"/>
            <a:ext cx="2463121" cy="2463121"/>
            <a:chOff x="-1724550" y="3745650"/>
            <a:chExt cx="862800" cy="862800"/>
          </a:xfrm>
        </p:grpSpPr>
        <p:sp>
          <p:nvSpPr>
            <p:cNvPr id="1464" name="Google Shape;1464;p19"/>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9"/>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9"/>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9"/>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9"/>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9"/>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9"/>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9"/>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9"/>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9"/>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9"/>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9"/>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9"/>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9"/>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9"/>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9" name="Google Shape;1479;p19"/>
          <p:cNvSpPr/>
          <p:nvPr/>
        </p:nvSpPr>
        <p:spPr>
          <a:xfrm>
            <a:off x="6427150" y="4870834"/>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9"/>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9"/>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9"/>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9"/>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9"/>
          <p:cNvSpPr txBox="1">
            <a:spLocks noGrp="1"/>
          </p:cNvSpPr>
          <p:nvPr>
            <p:ph type="title"/>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485" name="Google Shape;1485;p19"/>
          <p:cNvSpPr/>
          <p:nvPr/>
        </p:nvSpPr>
        <p:spPr>
          <a:xfrm>
            <a:off x="60613" y="76200"/>
            <a:ext cx="504900" cy="504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705"/>
        <p:cNvGrpSpPr/>
        <p:nvPr/>
      </p:nvGrpSpPr>
      <p:grpSpPr>
        <a:xfrm>
          <a:off x="0" y="0"/>
          <a:ext cx="0" cy="0"/>
          <a:chOff x="0" y="0"/>
          <a:chExt cx="0" cy="0"/>
        </a:xfrm>
      </p:grpSpPr>
      <p:sp>
        <p:nvSpPr>
          <p:cNvPr id="1706" name="Google Shape;1706;p23"/>
          <p:cNvSpPr/>
          <p:nvPr/>
        </p:nvSpPr>
        <p:spPr>
          <a:xfrm rot="-5400000">
            <a:off x="-763542" y="4033365"/>
            <a:ext cx="2010040" cy="210222"/>
          </a:xfrm>
          <a:custGeom>
            <a:avLst/>
            <a:gdLst/>
            <a:ahLst/>
            <a:cxnLst/>
            <a:rect l="l" t="t" r="r" b="b"/>
            <a:pathLst>
              <a:path w="152449" h="15944" extrusionOk="0">
                <a:moveTo>
                  <a:pt x="53937" y="0"/>
                </a:moveTo>
                <a:cubicBezTo>
                  <a:pt x="50402" y="15"/>
                  <a:pt x="47201" y="2563"/>
                  <a:pt x="44932" y="7143"/>
                </a:cubicBezTo>
                <a:cubicBezTo>
                  <a:pt x="43297" y="10330"/>
                  <a:pt x="41180" y="12158"/>
                  <a:pt x="39126" y="12158"/>
                </a:cubicBezTo>
                <a:cubicBezTo>
                  <a:pt x="37074" y="12158"/>
                  <a:pt x="34957" y="10330"/>
                  <a:pt x="33329" y="7158"/>
                </a:cubicBezTo>
                <a:lnTo>
                  <a:pt x="33303" y="7106"/>
                </a:lnTo>
                <a:cubicBezTo>
                  <a:pt x="31002" y="2537"/>
                  <a:pt x="27792" y="26"/>
                  <a:pt x="24262" y="26"/>
                </a:cubicBezTo>
                <a:lnTo>
                  <a:pt x="24250" y="26"/>
                </a:lnTo>
                <a:cubicBezTo>
                  <a:pt x="20708" y="30"/>
                  <a:pt x="17491" y="2563"/>
                  <a:pt x="15198" y="7150"/>
                </a:cubicBezTo>
                <a:cubicBezTo>
                  <a:pt x="13576" y="10330"/>
                  <a:pt x="11479" y="12155"/>
                  <a:pt x="9440" y="12155"/>
                </a:cubicBezTo>
                <a:lnTo>
                  <a:pt x="9437" y="12155"/>
                </a:lnTo>
                <a:cubicBezTo>
                  <a:pt x="7402" y="12155"/>
                  <a:pt x="5307" y="10337"/>
                  <a:pt x="3686" y="7169"/>
                </a:cubicBezTo>
                <a:cubicBezTo>
                  <a:pt x="3367" y="6543"/>
                  <a:pt x="2731" y="6182"/>
                  <a:pt x="2072" y="6182"/>
                </a:cubicBezTo>
                <a:cubicBezTo>
                  <a:pt x="1793" y="6182"/>
                  <a:pt x="1510" y="6246"/>
                  <a:pt x="1245" y="6382"/>
                </a:cubicBezTo>
                <a:cubicBezTo>
                  <a:pt x="351" y="6836"/>
                  <a:pt x="0" y="7930"/>
                  <a:pt x="454" y="8824"/>
                </a:cubicBezTo>
                <a:cubicBezTo>
                  <a:pt x="2752" y="13315"/>
                  <a:pt x="5943" y="15785"/>
                  <a:pt x="9437" y="15785"/>
                </a:cubicBezTo>
                <a:lnTo>
                  <a:pt x="9444" y="15785"/>
                </a:lnTo>
                <a:cubicBezTo>
                  <a:pt x="12945" y="15782"/>
                  <a:pt x="16136" y="13303"/>
                  <a:pt x="18441" y="8786"/>
                </a:cubicBezTo>
                <a:cubicBezTo>
                  <a:pt x="20069" y="5525"/>
                  <a:pt x="22189" y="3657"/>
                  <a:pt x="24257" y="3653"/>
                </a:cubicBezTo>
                <a:lnTo>
                  <a:pt x="24262" y="3653"/>
                </a:lnTo>
                <a:cubicBezTo>
                  <a:pt x="26318" y="3653"/>
                  <a:pt x="28435" y="5507"/>
                  <a:pt x="30060" y="8738"/>
                </a:cubicBezTo>
                <a:lnTo>
                  <a:pt x="30093" y="8801"/>
                </a:lnTo>
                <a:cubicBezTo>
                  <a:pt x="32405" y="13307"/>
                  <a:pt x="35615" y="15789"/>
                  <a:pt x="39126" y="15789"/>
                </a:cubicBezTo>
                <a:cubicBezTo>
                  <a:pt x="42639" y="15789"/>
                  <a:pt x="45849" y="13307"/>
                  <a:pt x="48172" y="8779"/>
                </a:cubicBezTo>
                <a:cubicBezTo>
                  <a:pt x="49785" y="5515"/>
                  <a:pt x="51895" y="3638"/>
                  <a:pt x="53951" y="3631"/>
                </a:cubicBezTo>
                <a:lnTo>
                  <a:pt x="53966" y="3631"/>
                </a:lnTo>
                <a:cubicBezTo>
                  <a:pt x="55995" y="3631"/>
                  <a:pt x="58078" y="5455"/>
                  <a:pt x="59687" y="8639"/>
                </a:cubicBezTo>
                <a:lnTo>
                  <a:pt x="59772" y="8801"/>
                </a:lnTo>
                <a:cubicBezTo>
                  <a:pt x="62084" y="13307"/>
                  <a:pt x="65294" y="15789"/>
                  <a:pt x="68806" y="15789"/>
                </a:cubicBezTo>
                <a:cubicBezTo>
                  <a:pt x="72318" y="15789"/>
                  <a:pt x="75524" y="13307"/>
                  <a:pt x="77840" y="8801"/>
                </a:cubicBezTo>
                <a:lnTo>
                  <a:pt x="77921" y="8643"/>
                </a:lnTo>
                <a:cubicBezTo>
                  <a:pt x="79542" y="5551"/>
                  <a:pt x="81626" y="3786"/>
                  <a:pt x="83642" y="3786"/>
                </a:cubicBezTo>
                <a:cubicBezTo>
                  <a:pt x="85696" y="3786"/>
                  <a:pt x="87812" y="5614"/>
                  <a:pt x="89444" y="8790"/>
                </a:cubicBezTo>
                <a:lnTo>
                  <a:pt x="89522" y="8941"/>
                </a:lnTo>
                <a:cubicBezTo>
                  <a:pt x="91805" y="13458"/>
                  <a:pt x="94984" y="15944"/>
                  <a:pt x="98482" y="15944"/>
                </a:cubicBezTo>
                <a:lnTo>
                  <a:pt x="98511" y="15944"/>
                </a:lnTo>
                <a:cubicBezTo>
                  <a:pt x="102046" y="15930"/>
                  <a:pt x="105248" y="13381"/>
                  <a:pt x="107516" y="8798"/>
                </a:cubicBezTo>
                <a:cubicBezTo>
                  <a:pt x="109152" y="5614"/>
                  <a:pt x="111268" y="3786"/>
                  <a:pt x="113322" y="3786"/>
                </a:cubicBezTo>
                <a:cubicBezTo>
                  <a:pt x="115375" y="3786"/>
                  <a:pt x="117492" y="5614"/>
                  <a:pt x="119120" y="8786"/>
                </a:cubicBezTo>
                <a:lnTo>
                  <a:pt x="119146" y="8839"/>
                </a:lnTo>
                <a:cubicBezTo>
                  <a:pt x="121447" y="13407"/>
                  <a:pt x="124656" y="15918"/>
                  <a:pt x="128187" y="15918"/>
                </a:cubicBezTo>
                <a:lnTo>
                  <a:pt x="128198" y="15918"/>
                </a:lnTo>
                <a:cubicBezTo>
                  <a:pt x="131740" y="15915"/>
                  <a:pt x="134957" y="13381"/>
                  <a:pt x="137250" y="8794"/>
                </a:cubicBezTo>
                <a:cubicBezTo>
                  <a:pt x="138872" y="5614"/>
                  <a:pt x="140970" y="3790"/>
                  <a:pt x="143008" y="3790"/>
                </a:cubicBezTo>
                <a:lnTo>
                  <a:pt x="143012" y="3790"/>
                </a:lnTo>
                <a:cubicBezTo>
                  <a:pt x="145047" y="3790"/>
                  <a:pt x="147142" y="5607"/>
                  <a:pt x="148763" y="8772"/>
                </a:cubicBezTo>
                <a:cubicBezTo>
                  <a:pt x="149082" y="9400"/>
                  <a:pt x="149718" y="9762"/>
                  <a:pt x="150378" y="9762"/>
                </a:cubicBezTo>
                <a:cubicBezTo>
                  <a:pt x="150656" y="9762"/>
                  <a:pt x="150939" y="9698"/>
                  <a:pt x="151204" y="9562"/>
                </a:cubicBezTo>
                <a:cubicBezTo>
                  <a:pt x="152097" y="9108"/>
                  <a:pt x="152448" y="8014"/>
                  <a:pt x="151995" y="7121"/>
                </a:cubicBezTo>
                <a:cubicBezTo>
                  <a:pt x="149697" y="2629"/>
                  <a:pt x="146506" y="159"/>
                  <a:pt x="143012" y="159"/>
                </a:cubicBezTo>
                <a:lnTo>
                  <a:pt x="143005" y="159"/>
                </a:lnTo>
                <a:cubicBezTo>
                  <a:pt x="139503" y="163"/>
                  <a:pt x="136312" y="2644"/>
                  <a:pt x="134008" y="7158"/>
                </a:cubicBezTo>
                <a:cubicBezTo>
                  <a:pt x="132380" y="10419"/>
                  <a:pt x="130259" y="12288"/>
                  <a:pt x="128191" y="12291"/>
                </a:cubicBezTo>
                <a:lnTo>
                  <a:pt x="128187" y="12291"/>
                </a:lnTo>
                <a:cubicBezTo>
                  <a:pt x="126130" y="12291"/>
                  <a:pt x="124014" y="10438"/>
                  <a:pt x="122389" y="7206"/>
                </a:cubicBezTo>
                <a:lnTo>
                  <a:pt x="122355" y="7143"/>
                </a:lnTo>
                <a:cubicBezTo>
                  <a:pt x="120044" y="2637"/>
                  <a:pt x="116834" y="155"/>
                  <a:pt x="113322" y="155"/>
                </a:cubicBezTo>
                <a:cubicBezTo>
                  <a:pt x="109809" y="155"/>
                  <a:pt x="106600" y="2637"/>
                  <a:pt x="104276" y="7165"/>
                </a:cubicBezTo>
                <a:cubicBezTo>
                  <a:pt x="102663" y="10430"/>
                  <a:pt x="100554" y="12306"/>
                  <a:pt x="98497" y="12313"/>
                </a:cubicBezTo>
                <a:lnTo>
                  <a:pt x="98482" y="12313"/>
                </a:lnTo>
                <a:cubicBezTo>
                  <a:pt x="96454" y="12313"/>
                  <a:pt x="94367" y="10489"/>
                  <a:pt x="92761" y="7305"/>
                </a:cubicBezTo>
                <a:lnTo>
                  <a:pt x="92676" y="7143"/>
                </a:lnTo>
                <a:cubicBezTo>
                  <a:pt x="90364" y="2637"/>
                  <a:pt x="87155" y="155"/>
                  <a:pt x="83642" y="155"/>
                </a:cubicBezTo>
                <a:cubicBezTo>
                  <a:pt x="80130" y="155"/>
                  <a:pt x="76924" y="2637"/>
                  <a:pt x="74609" y="7143"/>
                </a:cubicBezTo>
                <a:lnTo>
                  <a:pt x="74527" y="7302"/>
                </a:lnTo>
                <a:cubicBezTo>
                  <a:pt x="72906" y="10390"/>
                  <a:pt x="70823" y="12158"/>
                  <a:pt x="68806" y="12158"/>
                </a:cubicBezTo>
                <a:cubicBezTo>
                  <a:pt x="66753" y="12158"/>
                  <a:pt x="64637" y="10330"/>
                  <a:pt x="63004" y="7154"/>
                </a:cubicBezTo>
                <a:lnTo>
                  <a:pt x="62926" y="7003"/>
                </a:lnTo>
                <a:cubicBezTo>
                  <a:pt x="60644" y="2486"/>
                  <a:pt x="57464" y="0"/>
                  <a:pt x="53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3"/>
          <p:cNvSpPr/>
          <p:nvPr/>
        </p:nvSpPr>
        <p:spPr>
          <a:xfrm>
            <a:off x="243525" y="90250"/>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8" name="Google Shape;1708;p23"/>
          <p:cNvGrpSpPr/>
          <p:nvPr/>
        </p:nvGrpSpPr>
        <p:grpSpPr>
          <a:xfrm>
            <a:off x="2707382" y="2993059"/>
            <a:ext cx="2463121" cy="2463121"/>
            <a:chOff x="-1724550" y="3745650"/>
            <a:chExt cx="862800" cy="862800"/>
          </a:xfrm>
        </p:grpSpPr>
        <p:sp>
          <p:nvSpPr>
            <p:cNvPr id="1709" name="Google Shape;1709;p23"/>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3"/>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3"/>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3"/>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3"/>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3"/>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3"/>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3"/>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3"/>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3"/>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3"/>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3"/>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3"/>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3"/>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3"/>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4" name="Google Shape;1724;p23"/>
          <p:cNvSpPr/>
          <p:nvPr/>
        </p:nvSpPr>
        <p:spPr>
          <a:xfrm>
            <a:off x="8580500" y="90238"/>
            <a:ext cx="504900" cy="504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5" name="Google Shape;1725;p23"/>
          <p:cNvGrpSpPr/>
          <p:nvPr/>
        </p:nvGrpSpPr>
        <p:grpSpPr>
          <a:xfrm>
            <a:off x="6614317" y="4532196"/>
            <a:ext cx="1465824" cy="582972"/>
            <a:chOff x="-3583200" y="3193700"/>
            <a:chExt cx="980550" cy="390000"/>
          </a:xfrm>
        </p:grpSpPr>
        <p:sp>
          <p:nvSpPr>
            <p:cNvPr id="1726" name="Google Shape;1726;p23"/>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3"/>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3"/>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3"/>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3"/>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3"/>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3"/>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3"/>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3"/>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3"/>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3"/>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3"/>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3"/>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3"/>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3"/>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3"/>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3"/>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3"/>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3"/>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3"/>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3"/>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3"/>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3"/>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3"/>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3"/>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3"/>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3"/>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3"/>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3"/>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3"/>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3"/>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3"/>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8" name="Google Shape;1758;p23"/>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3"/>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3"/>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3"/>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3"/>
          <p:cNvSpPr txBox="1">
            <a:spLocks noGrp="1"/>
          </p:cNvSpPr>
          <p:nvPr>
            <p:ph type="title"/>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763" name="Google Shape;1763;p23"/>
          <p:cNvSpPr txBox="1">
            <a:spLocks noGrp="1"/>
          </p:cNvSpPr>
          <p:nvPr>
            <p:ph type="subTitle" idx="1"/>
          </p:nvPr>
        </p:nvSpPr>
        <p:spPr>
          <a:xfrm>
            <a:off x="2086650" y="3580875"/>
            <a:ext cx="4970700" cy="850200"/>
          </a:xfrm>
          <a:prstGeom prst="rect">
            <a:avLst/>
          </a:prstGeom>
        </p:spPr>
        <p:txBody>
          <a:bodyPr spcFirstLastPara="1" wrap="square" lIns="0" tIns="0" rIns="0" bIns="0" anchor="t"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_1_1">
    <p:spTree>
      <p:nvGrpSpPr>
        <p:cNvPr id="1" name="Shape 1925"/>
        <p:cNvGrpSpPr/>
        <p:nvPr/>
      </p:nvGrpSpPr>
      <p:grpSpPr>
        <a:xfrm>
          <a:off x="0" y="0"/>
          <a:ext cx="0" cy="0"/>
          <a:chOff x="0" y="0"/>
          <a:chExt cx="0" cy="0"/>
        </a:xfrm>
      </p:grpSpPr>
      <p:grpSp>
        <p:nvGrpSpPr>
          <p:cNvPr id="1926" name="Google Shape;1926;p26"/>
          <p:cNvGrpSpPr/>
          <p:nvPr/>
        </p:nvGrpSpPr>
        <p:grpSpPr>
          <a:xfrm rot="10800000">
            <a:off x="1473813" y="2702750"/>
            <a:ext cx="1207725" cy="1207725"/>
            <a:chOff x="-1473400" y="5668075"/>
            <a:chExt cx="1207725" cy="1207725"/>
          </a:xfrm>
        </p:grpSpPr>
        <p:sp>
          <p:nvSpPr>
            <p:cNvPr id="1927" name="Google Shape;1927;p26"/>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6"/>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6"/>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6"/>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6"/>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6"/>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6"/>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6"/>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6"/>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6"/>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6"/>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6"/>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6"/>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6"/>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6"/>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6"/>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6"/>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6"/>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6"/>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6"/>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6"/>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6"/>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6"/>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6"/>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6"/>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6"/>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6"/>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6"/>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5" name="Google Shape;1955;p26"/>
          <p:cNvSpPr/>
          <p:nvPr/>
        </p:nvSpPr>
        <p:spPr>
          <a:xfrm>
            <a:off x="2882875" y="-787200"/>
            <a:ext cx="3106500" cy="31065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6" name="Google Shape;1956;p26"/>
          <p:cNvGrpSpPr/>
          <p:nvPr/>
        </p:nvGrpSpPr>
        <p:grpSpPr>
          <a:xfrm rot="5400000">
            <a:off x="8375629" y="612646"/>
            <a:ext cx="1465824" cy="582972"/>
            <a:chOff x="-3583200" y="3193700"/>
            <a:chExt cx="980550" cy="390000"/>
          </a:xfrm>
        </p:grpSpPr>
        <p:sp>
          <p:nvSpPr>
            <p:cNvPr id="1957" name="Google Shape;1957;p26"/>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6"/>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6"/>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6"/>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6"/>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6"/>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6"/>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6"/>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6"/>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6"/>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6"/>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6"/>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6"/>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6"/>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6"/>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6"/>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6"/>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6"/>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6"/>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6"/>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6"/>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6"/>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6"/>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6"/>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6"/>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6"/>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6"/>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6"/>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6"/>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6"/>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6"/>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6"/>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9" name="Google Shape;1989;p26"/>
          <p:cNvGrpSpPr/>
          <p:nvPr/>
        </p:nvGrpSpPr>
        <p:grpSpPr>
          <a:xfrm>
            <a:off x="2042832" y="4179772"/>
            <a:ext cx="2463121" cy="2463121"/>
            <a:chOff x="-1724550" y="3745650"/>
            <a:chExt cx="862800" cy="862800"/>
          </a:xfrm>
        </p:grpSpPr>
        <p:sp>
          <p:nvSpPr>
            <p:cNvPr id="1990" name="Google Shape;1990;p26"/>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6"/>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6"/>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6"/>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6"/>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6"/>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6"/>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6"/>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6"/>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6"/>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6"/>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6"/>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6"/>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6"/>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6"/>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5" name="Google Shape;2005;p26"/>
          <p:cNvSpPr/>
          <p:nvPr/>
        </p:nvSpPr>
        <p:spPr>
          <a:xfrm>
            <a:off x="7675712" y="3910471"/>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6"/>
          <p:cNvSpPr/>
          <p:nvPr/>
        </p:nvSpPr>
        <p:spPr>
          <a:xfrm>
            <a:off x="460775" y="2319300"/>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6"/>
          <p:cNvSpPr/>
          <p:nvPr/>
        </p:nvSpPr>
        <p:spPr>
          <a:xfrm>
            <a:off x="6546825" y="4523038"/>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6"/>
          <p:cNvSpPr/>
          <p:nvPr/>
        </p:nvSpPr>
        <p:spPr>
          <a:xfrm rot="-5400000">
            <a:off x="-490000" y="60670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9" name="Google Shape;2009;p26"/>
          <p:cNvGrpSpPr/>
          <p:nvPr/>
        </p:nvGrpSpPr>
        <p:grpSpPr>
          <a:xfrm>
            <a:off x="-1138883" y="4239384"/>
            <a:ext cx="1465824" cy="582972"/>
            <a:chOff x="-3583200" y="3193700"/>
            <a:chExt cx="980550" cy="390000"/>
          </a:xfrm>
        </p:grpSpPr>
        <p:sp>
          <p:nvSpPr>
            <p:cNvPr id="2010" name="Google Shape;2010;p26"/>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6"/>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6"/>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6"/>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6"/>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6"/>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6"/>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6"/>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6"/>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6"/>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6"/>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6"/>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6"/>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6"/>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6"/>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6"/>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6"/>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6"/>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6"/>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6"/>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6"/>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6"/>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6"/>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6"/>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6"/>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6"/>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6"/>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6"/>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6"/>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6"/>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6"/>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6"/>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2" name="Google Shape;2042;p26"/>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6"/>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6"/>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6"/>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6"/>
          <p:cNvSpPr txBox="1">
            <a:spLocks noGrp="1"/>
          </p:cNvSpPr>
          <p:nvPr>
            <p:ph type="title"/>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2047" name="Google Shape;2047;p26"/>
          <p:cNvSpPr txBox="1">
            <a:spLocks noGrp="1"/>
          </p:cNvSpPr>
          <p:nvPr>
            <p:ph type="subTitle" idx="1"/>
          </p:nvPr>
        </p:nvSpPr>
        <p:spPr>
          <a:xfrm>
            <a:off x="1050900" y="1637050"/>
            <a:ext cx="7042500" cy="250500"/>
          </a:xfrm>
          <a:prstGeom prst="rect">
            <a:avLst/>
          </a:prstGeom>
        </p:spPr>
        <p:txBody>
          <a:bodyPr spcFirstLastPara="1" wrap="square" lIns="0" tIns="0" rIns="0" bIns="0" anchor="ctr" anchorCtr="0">
            <a:noAutofit/>
          </a:bodyPr>
          <a:lstStyle>
            <a:lvl1pPr lvl="0" algn="ctr">
              <a:spcBef>
                <a:spcPts val="0"/>
              </a:spcBef>
              <a:spcAft>
                <a:spcPts val="0"/>
              </a:spcAft>
              <a:buSzPts val="18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48" name="Google Shape;2048;p26"/>
          <p:cNvSpPr txBox="1">
            <a:spLocks noGrp="1"/>
          </p:cNvSpPr>
          <p:nvPr>
            <p:ph type="subTitle" idx="2"/>
          </p:nvPr>
        </p:nvSpPr>
        <p:spPr>
          <a:xfrm>
            <a:off x="3714750" y="2023750"/>
            <a:ext cx="1714800" cy="336300"/>
          </a:xfrm>
          <a:prstGeom prst="rect">
            <a:avLst/>
          </a:prstGeom>
        </p:spPr>
        <p:txBody>
          <a:bodyPr spcFirstLastPara="1" wrap="square" lIns="0" tIns="0" rIns="0" bIns="0" anchor="ctr" anchorCtr="0">
            <a:noAutofit/>
          </a:bodyPr>
          <a:lstStyle>
            <a:lvl1pPr lvl="0" algn="ctr" rtl="0">
              <a:spcBef>
                <a:spcPts val="0"/>
              </a:spcBef>
              <a:spcAft>
                <a:spcPts val="0"/>
              </a:spcAft>
              <a:buSzPts val="2000"/>
              <a:buFont typeface="Nunito SemiBold"/>
              <a:buNone/>
              <a:defRPr sz="2000">
                <a:solidFill>
                  <a:schemeClr val="dk1"/>
                </a:solidFill>
                <a:latin typeface="Nunito SemiBold"/>
                <a:ea typeface="Nunito SemiBold"/>
                <a:cs typeface="Nunito SemiBold"/>
                <a:sym typeface="Nunito SemiBold"/>
              </a:defRPr>
            </a:lvl1pPr>
            <a:lvl2pPr lvl="1" algn="ctr" rtl="0">
              <a:spcBef>
                <a:spcPts val="0"/>
              </a:spcBef>
              <a:spcAft>
                <a:spcPts val="0"/>
              </a:spcAft>
              <a:buSzPts val="2000"/>
              <a:buFont typeface="Nunito SemiBold"/>
              <a:buNone/>
              <a:defRPr sz="2000">
                <a:latin typeface="Nunito SemiBold"/>
                <a:ea typeface="Nunito SemiBold"/>
                <a:cs typeface="Nunito SemiBold"/>
                <a:sym typeface="Nunito SemiBold"/>
              </a:defRPr>
            </a:lvl2pPr>
            <a:lvl3pPr lvl="2" algn="ctr" rtl="0">
              <a:spcBef>
                <a:spcPts val="0"/>
              </a:spcBef>
              <a:spcAft>
                <a:spcPts val="0"/>
              </a:spcAft>
              <a:buSzPts val="2000"/>
              <a:buFont typeface="Nunito SemiBold"/>
              <a:buNone/>
              <a:defRPr sz="2000">
                <a:latin typeface="Nunito SemiBold"/>
                <a:ea typeface="Nunito SemiBold"/>
                <a:cs typeface="Nunito SemiBold"/>
                <a:sym typeface="Nunito SemiBold"/>
              </a:defRPr>
            </a:lvl3pPr>
            <a:lvl4pPr lvl="3" algn="ctr" rtl="0">
              <a:spcBef>
                <a:spcPts val="0"/>
              </a:spcBef>
              <a:spcAft>
                <a:spcPts val="0"/>
              </a:spcAft>
              <a:buSzPts val="2000"/>
              <a:buFont typeface="Nunito SemiBold"/>
              <a:buNone/>
              <a:defRPr sz="2000">
                <a:latin typeface="Nunito SemiBold"/>
                <a:ea typeface="Nunito SemiBold"/>
                <a:cs typeface="Nunito SemiBold"/>
                <a:sym typeface="Nunito SemiBold"/>
              </a:defRPr>
            </a:lvl4pPr>
            <a:lvl5pPr lvl="4" algn="ctr" rtl="0">
              <a:spcBef>
                <a:spcPts val="0"/>
              </a:spcBef>
              <a:spcAft>
                <a:spcPts val="0"/>
              </a:spcAft>
              <a:buSzPts val="2000"/>
              <a:buFont typeface="Nunito SemiBold"/>
              <a:buNone/>
              <a:defRPr sz="2000">
                <a:latin typeface="Nunito SemiBold"/>
                <a:ea typeface="Nunito SemiBold"/>
                <a:cs typeface="Nunito SemiBold"/>
                <a:sym typeface="Nunito SemiBold"/>
              </a:defRPr>
            </a:lvl5pPr>
            <a:lvl6pPr lvl="5" algn="ctr" rtl="0">
              <a:spcBef>
                <a:spcPts val="0"/>
              </a:spcBef>
              <a:spcAft>
                <a:spcPts val="0"/>
              </a:spcAft>
              <a:buSzPts val="2000"/>
              <a:buFont typeface="Nunito SemiBold"/>
              <a:buNone/>
              <a:defRPr sz="2000">
                <a:latin typeface="Nunito SemiBold"/>
                <a:ea typeface="Nunito SemiBold"/>
                <a:cs typeface="Nunito SemiBold"/>
                <a:sym typeface="Nunito SemiBold"/>
              </a:defRPr>
            </a:lvl6pPr>
            <a:lvl7pPr lvl="6" algn="ctr" rtl="0">
              <a:spcBef>
                <a:spcPts val="0"/>
              </a:spcBef>
              <a:spcAft>
                <a:spcPts val="0"/>
              </a:spcAft>
              <a:buSzPts val="2000"/>
              <a:buFont typeface="Nunito SemiBold"/>
              <a:buNone/>
              <a:defRPr sz="2000">
                <a:latin typeface="Nunito SemiBold"/>
                <a:ea typeface="Nunito SemiBold"/>
                <a:cs typeface="Nunito SemiBold"/>
                <a:sym typeface="Nunito SemiBold"/>
              </a:defRPr>
            </a:lvl7pPr>
            <a:lvl8pPr lvl="7" algn="ctr" rtl="0">
              <a:spcBef>
                <a:spcPts val="0"/>
              </a:spcBef>
              <a:spcAft>
                <a:spcPts val="0"/>
              </a:spcAft>
              <a:buSzPts val="2000"/>
              <a:buFont typeface="Nunito SemiBold"/>
              <a:buNone/>
              <a:defRPr sz="2000">
                <a:latin typeface="Nunito SemiBold"/>
                <a:ea typeface="Nunito SemiBold"/>
                <a:cs typeface="Nunito SemiBold"/>
                <a:sym typeface="Nunito SemiBold"/>
              </a:defRPr>
            </a:lvl8pPr>
            <a:lvl9pPr lvl="8" algn="ctr" rtl="0">
              <a:spcBef>
                <a:spcPts val="0"/>
              </a:spcBef>
              <a:spcAft>
                <a:spcPts val="0"/>
              </a:spcAft>
              <a:buSzPts val="2000"/>
              <a:buFont typeface="Nunito SemiBold"/>
              <a:buNone/>
              <a:defRPr sz="2000">
                <a:latin typeface="Nunito SemiBold"/>
                <a:ea typeface="Nunito SemiBold"/>
                <a:cs typeface="Nunito SemiBold"/>
                <a:sym typeface="Nunito SemiBold"/>
              </a:defRPr>
            </a:lvl9pPr>
          </a:lstStyle>
          <a:p>
            <a:endParaRPr/>
          </a:p>
        </p:txBody>
      </p:sp>
      <p:sp>
        <p:nvSpPr>
          <p:cNvPr id="2049" name="Google Shape;2049;p26"/>
          <p:cNvSpPr txBox="1">
            <a:spLocks noGrp="1"/>
          </p:cNvSpPr>
          <p:nvPr>
            <p:ph type="body" idx="3"/>
          </p:nvPr>
        </p:nvSpPr>
        <p:spPr>
          <a:xfrm>
            <a:off x="713475" y="2512150"/>
            <a:ext cx="3766800" cy="1967700"/>
          </a:xfrm>
          <a:prstGeom prst="rect">
            <a:avLst/>
          </a:prstGeom>
        </p:spPr>
        <p:txBody>
          <a:bodyPr spcFirstLastPara="1" wrap="square" lIns="0" tIns="0" rIns="0" bIns="0"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50" name="Google Shape;2050;p26"/>
          <p:cNvSpPr txBox="1">
            <a:spLocks noGrp="1"/>
          </p:cNvSpPr>
          <p:nvPr>
            <p:ph type="body" idx="4"/>
          </p:nvPr>
        </p:nvSpPr>
        <p:spPr>
          <a:xfrm>
            <a:off x="4793750" y="2512150"/>
            <a:ext cx="3636900" cy="19677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5">
    <p:spTree>
      <p:nvGrpSpPr>
        <p:cNvPr id="1" name="Shape 2145"/>
        <p:cNvGrpSpPr/>
        <p:nvPr/>
      </p:nvGrpSpPr>
      <p:grpSpPr>
        <a:xfrm>
          <a:off x="0" y="0"/>
          <a:ext cx="0" cy="0"/>
          <a:chOff x="0" y="0"/>
          <a:chExt cx="0" cy="0"/>
        </a:xfrm>
      </p:grpSpPr>
      <p:sp>
        <p:nvSpPr>
          <p:cNvPr id="2146" name="Google Shape;2146;p28"/>
          <p:cNvSpPr/>
          <p:nvPr/>
        </p:nvSpPr>
        <p:spPr>
          <a:xfrm>
            <a:off x="1754175" y="-1834075"/>
            <a:ext cx="3106500" cy="31065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7" name="Google Shape;2147;p28"/>
          <p:cNvGrpSpPr/>
          <p:nvPr/>
        </p:nvGrpSpPr>
        <p:grpSpPr>
          <a:xfrm>
            <a:off x="5216217" y="4897521"/>
            <a:ext cx="1465824" cy="582972"/>
            <a:chOff x="-3583200" y="3193700"/>
            <a:chExt cx="980550" cy="390000"/>
          </a:xfrm>
        </p:grpSpPr>
        <p:sp>
          <p:nvSpPr>
            <p:cNvPr id="2148" name="Google Shape;2148;p28"/>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8"/>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8"/>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8"/>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8"/>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8"/>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8"/>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8"/>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8"/>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8"/>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8"/>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8"/>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8"/>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8"/>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8"/>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8"/>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8"/>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8"/>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8"/>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8"/>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8"/>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8"/>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8"/>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8"/>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8"/>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8"/>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8"/>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8"/>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8"/>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8"/>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8"/>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8"/>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0" name="Google Shape;2180;p28"/>
          <p:cNvGrpSpPr/>
          <p:nvPr/>
        </p:nvGrpSpPr>
        <p:grpSpPr>
          <a:xfrm>
            <a:off x="-622255" y="2548034"/>
            <a:ext cx="2463121" cy="2463121"/>
            <a:chOff x="-1724550" y="3745650"/>
            <a:chExt cx="862800" cy="862800"/>
          </a:xfrm>
        </p:grpSpPr>
        <p:sp>
          <p:nvSpPr>
            <p:cNvPr id="2181" name="Google Shape;2181;p28"/>
            <p:cNvSpPr/>
            <p:nvPr/>
          </p:nvSpPr>
          <p:spPr>
            <a:xfrm>
              <a:off x="-1581000" y="3889200"/>
              <a:ext cx="575700" cy="5757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8"/>
            <p:cNvSpPr/>
            <p:nvPr/>
          </p:nvSpPr>
          <p:spPr>
            <a:xfrm>
              <a:off x="-1616700" y="3853500"/>
              <a:ext cx="647100" cy="647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8"/>
            <p:cNvSpPr/>
            <p:nvPr/>
          </p:nvSpPr>
          <p:spPr>
            <a:xfrm>
              <a:off x="-1724550" y="3745650"/>
              <a:ext cx="862800" cy="862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8"/>
            <p:cNvSpPr/>
            <p:nvPr/>
          </p:nvSpPr>
          <p:spPr>
            <a:xfrm>
              <a:off x="-1687050" y="3783150"/>
              <a:ext cx="787800" cy="787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8"/>
            <p:cNvSpPr/>
            <p:nvPr/>
          </p:nvSpPr>
          <p:spPr>
            <a:xfrm>
              <a:off x="-1651350" y="3818850"/>
              <a:ext cx="716400" cy="7164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8"/>
            <p:cNvSpPr/>
            <p:nvPr/>
          </p:nvSpPr>
          <p:spPr>
            <a:xfrm>
              <a:off x="-1547400" y="3922800"/>
              <a:ext cx="508500" cy="508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8"/>
            <p:cNvSpPr/>
            <p:nvPr/>
          </p:nvSpPr>
          <p:spPr>
            <a:xfrm>
              <a:off x="-1512900" y="3957450"/>
              <a:ext cx="439500" cy="439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8"/>
            <p:cNvSpPr/>
            <p:nvPr/>
          </p:nvSpPr>
          <p:spPr>
            <a:xfrm>
              <a:off x="-1477050" y="3993300"/>
              <a:ext cx="367800" cy="367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8"/>
            <p:cNvSpPr/>
            <p:nvPr/>
          </p:nvSpPr>
          <p:spPr>
            <a:xfrm>
              <a:off x="-1705200" y="3765000"/>
              <a:ext cx="824100" cy="824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8"/>
            <p:cNvSpPr/>
            <p:nvPr/>
          </p:nvSpPr>
          <p:spPr>
            <a:xfrm>
              <a:off x="-1668600" y="3801600"/>
              <a:ext cx="750900" cy="750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8"/>
            <p:cNvSpPr/>
            <p:nvPr/>
          </p:nvSpPr>
          <p:spPr>
            <a:xfrm>
              <a:off x="-1633800" y="3836400"/>
              <a:ext cx="681300" cy="681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8"/>
            <p:cNvSpPr/>
            <p:nvPr/>
          </p:nvSpPr>
          <p:spPr>
            <a:xfrm>
              <a:off x="-1598300" y="3871900"/>
              <a:ext cx="610200" cy="610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8"/>
            <p:cNvSpPr/>
            <p:nvPr/>
          </p:nvSpPr>
          <p:spPr>
            <a:xfrm>
              <a:off x="-1563825" y="3906425"/>
              <a:ext cx="541200" cy="541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8"/>
            <p:cNvSpPr/>
            <p:nvPr/>
          </p:nvSpPr>
          <p:spPr>
            <a:xfrm>
              <a:off x="-1530325" y="3939875"/>
              <a:ext cx="474300" cy="474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8"/>
            <p:cNvSpPr/>
            <p:nvPr/>
          </p:nvSpPr>
          <p:spPr>
            <a:xfrm>
              <a:off x="-1494600" y="3975600"/>
              <a:ext cx="402900" cy="402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6" name="Google Shape;2196;p28"/>
          <p:cNvSpPr/>
          <p:nvPr/>
        </p:nvSpPr>
        <p:spPr>
          <a:xfrm rot="5400000">
            <a:off x="8178987" y="553796"/>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8"/>
          <p:cNvSpPr/>
          <p:nvPr/>
        </p:nvSpPr>
        <p:spPr>
          <a:xfrm>
            <a:off x="8491025" y="260746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8"/>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8"/>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8"/>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8"/>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8"/>
          <p:cNvSpPr txBox="1">
            <a:spLocks noGrp="1"/>
          </p:cNvSpPr>
          <p:nvPr>
            <p:ph type="title"/>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2203" name="Google Shape;2203;p28"/>
          <p:cNvSpPr txBox="1">
            <a:spLocks noGrp="1"/>
          </p:cNvSpPr>
          <p:nvPr>
            <p:ph type="subTitle" idx="1"/>
          </p:nvPr>
        </p:nvSpPr>
        <p:spPr>
          <a:xfrm>
            <a:off x="986675" y="2054875"/>
            <a:ext cx="1816200" cy="5526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2000">
                <a:solidFill>
                  <a:schemeClr val="dk1"/>
                </a:solidFill>
                <a:latin typeface="Nunito SemiBold"/>
                <a:ea typeface="Nunito SemiBold"/>
                <a:cs typeface="Nunito SemiBold"/>
                <a:sym typeface="Nunito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04" name="Google Shape;2204;p28"/>
          <p:cNvSpPr txBox="1">
            <a:spLocks noGrp="1"/>
          </p:cNvSpPr>
          <p:nvPr>
            <p:ph type="subTitle" idx="2"/>
          </p:nvPr>
        </p:nvSpPr>
        <p:spPr>
          <a:xfrm>
            <a:off x="1088650" y="3274112"/>
            <a:ext cx="1612200" cy="10110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05" name="Google Shape;2205;p28"/>
          <p:cNvSpPr txBox="1">
            <a:spLocks noGrp="1"/>
          </p:cNvSpPr>
          <p:nvPr>
            <p:ph type="subTitle" idx="3"/>
          </p:nvPr>
        </p:nvSpPr>
        <p:spPr>
          <a:xfrm>
            <a:off x="3663875" y="2054875"/>
            <a:ext cx="1816200" cy="5526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2000">
                <a:solidFill>
                  <a:schemeClr val="dk1"/>
                </a:solidFill>
                <a:latin typeface="Nunito SemiBold"/>
                <a:ea typeface="Nunito SemiBold"/>
                <a:cs typeface="Nunito SemiBold"/>
                <a:sym typeface="Nunito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06" name="Google Shape;2206;p28"/>
          <p:cNvSpPr txBox="1">
            <a:spLocks noGrp="1"/>
          </p:cNvSpPr>
          <p:nvPr>
            <p:ph type="subTitle" idx="4"/>
          </p:nvPr>
        </p:nvSpPr>
        <p:spPr>
          <a:xfrm>
            <a:off x="3765900" y="3274100"/>
            <a:ext cx="1612200" cy="10110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07" name="Google Shape;2207;p28"/>
          <p:cNvSpPr txBox="1">
            <a:spLocks noGrp="1"/>
          </p:cNvSpPr>
          <p:nvPr>
            <p:ph type="subTitle" idx="5"/>
          </p:nvPr>
        </p:nvSpPr>
        <p:spPr>
          <a:xfrm>
            <a:off x="6341075" y="2054875"/>
            <a:ext cx="1816200" cy="5526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2000">
                <a:solidFill>
                  <a:schemeClr val="dk1"/>
                </a:solidFill>
                <a:latin typeface="Nunito SemiBold"/>
                <a:ea typeface="Nunito SemiBold"/>
                <a:cs typeface="Nunito SemiBold"/>
                <a:sym typeface="Nunito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08" name="Google Shape;2208;p28"/>
          <p:cNvSpPr txBox="1">
            <a:spLocks noGrp="1"/>
          </p:cNvSpPr>
          <p:nvPr>
            <p:ph type="subTitle" idx="6"/>
          </p:nvPr>
        </p:nvSpPr>
        <p:spPr>
          <a:xfrm>
            <a:off x="6443075" y="3274100"/>
            <a:ext cx="1612200" cy="10110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2209"/>
        <p:cNvGrpSpPr/>
        <p:nvPr/>
      </p:nvGrpSpPr>
      <p:grpSpPr>
        <a:xfrm>
          <a:off x="0" y="0"/>
          <a:ext cx="0" cy="0"/>
          <a:chOff x="0" y="0"/>
          <a:chExt cx="0" cy="0"/>
        </a:xfrm>
      </p:grpSpPr>
      <p:grpSp>
        <p:nvGrpSpPr>
          <p:cNvPr id="2210" name="Google Shape;2210;p29"/>
          <p:cNvGrpSpPr/>
          <p:nvPr/>
        </p:nvGrpSpPr>
        <p:grpSpPr>
          <a:xfrm rot="10800000">
            <a:off x="256700" y="152650"/>
            <a:ext cx="1207725" cy="1207725"/>
            <a:chOff x="-1473400" y="5668075"/>
            <a:chExt cx="1207725" cy="1207725"/>
          </a:xfrm>
        </p:grpSpPr>
        <p:sp>
          <p:nvSpPr>
            <p:cNvPr id="2211" name="Google Shape;2211;p29"/>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9"/>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9"/>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9"/>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9"/>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9"/>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9"/>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9"/>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9"/>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9"/>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29"/>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9"/>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9"/>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9"/>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9"/>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9"/>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9"/>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9"/>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9"/>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9"/>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9"/>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9"/>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9"/>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9"/>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9"/>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9"/>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9"/>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9"/>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9" name="Google Shape;2239;p29"/>
          <p:cNvGrpSpPr/>
          <p:nvPr/>
        </p:nvGrpSpPr>
        <p:grpSpPr>
          <a:xfrm rot="-5400000">
            <a:off x="8024342" y="3194621"/>
            <a:ext cx="1465824" cy="582972"/>
            <a:chOff x="-3583200" y="3193700"/>
            <a:chExt cx="980550" cy="390000"/>
          </a:xfrm>
        </p:grpSpPr>
        <p:sp>
          <p:nvSpPr>
            <p:cNvPr id="2240" name="Google Shape;2240;p29"/>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9"/>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9"/>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9"/>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9"/>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9"/>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9"/>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9"/>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9"/>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9"/>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9"/>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9"/>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9"/>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9"/>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9"/>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9"/>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9"/>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9"/>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9"/>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9"/>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9"/>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9"/>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9"/>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9"/>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9"/>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9"/>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9"/>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9"/>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9"/>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9"/>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9"/>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9"/>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2" name="Google Shape;2272;p29"/>
          <p:cNvSpPr/>
          <p:nvPr/>
        </p:nvSpPr>
        <p:spPr>
          <a:xfrm>
            <a:off x="4443125" y="46525"/>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9"/>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9"/>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9"/>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9"/>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9"/>
          <p:cNvSpPr txBox="1">
            <a:spLocks noGrp="1"/>
          </p:cNvSpPr>
          <p:nvPr>
            <p:ph type="title"/>
          </p:nvPr>
        </p:nvSpPr>
        <p:spPr>
          <a:xfrm>
            <a:off x="3024325" y="899500"/>
            <a:ext cx="3095400" cy="620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2278" name="Google Shape;2278;p29"/>
          <p:cNvSpPr txBox="1">
            <a:spLocks noGrp="1"/>
          </p:cNvSpPr>
          <p:nvPr>
            <p:ph type="subTitle" idx="1"/>
          </p:nvPr>
        </p:nvSpPr>
        <p:spPr>
          <a:xfrm>
            <a:off x="873781" y="2853875"/>
            <a:ext cx="1655700" cy="3504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2000">
                <a:latin typeface="Nunito SemiBold"/>
                <a:ea typeface="Nunito SemiBold"/>
                <a:cs typeface="Nunito SemiBold"/>
                <a:sym typeface="Nunito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79" name="Google Shape;2279;p29"/>
          <p:cNvSpPr txBox="1">
            <a:spLocks noGrp="1"/>
          </p:cNvSpPr>
          <p:nvPr>
            <p:ph type="subTitle" idx="2"/>
          </p:nvPr>
        </p:nvSpPr>
        <p:spPr>
          <a:xfrm>
            <a:off x="873781" y="3264775"/>
            <a:ext cx="1655700" cy="8502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80" name="Google Shape;2280;p29"/>
          <p:cNvSpPr txBox="1">
            <a:spLocks noGrp="1"/>
          </p:cNvSpPr>
          <p:nvPr>
            <p:ph type="subTitle" idx="3"/>
          </p:nvPr>
        </p:nvSpPr>
        <p:spPr>
          <a:xfrm>
            <a:off x="2787352" y="2853925"/>
            <a:ext cx="1655700" cy="3504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2000">
                <a:latin typeface="Nunito SemiBold"/>
                <a:ea typeface="Nunito SemiBold"/>
                <a:cs typeface="Nunito SemiBold"/>
                <a:sym typeface="Nunito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81" name="Google Shape;2281;p29"/>
          <p:cNvSpPr txBox="1">
            <a:spLocks noGrp="1"/>
          </p:cNvSpPr>
          <p:nvPr>
            <p:ph type="subTitle" idx="4"/>
          </p:nvPr>
        </p:nvSpPr>
        <p:spPr>
          <a:xfrm>
            <a:off x="2787352" y="3264775"/>
            <a:ext cx="1655700" cy="8502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82" name="Google Shape;2282;p29"/>
          <p:cNvSpPr txBox="1">
            <a:spLocks noGrp="1"/>
          </p:cNvSpPr>
          <p:nvPr>
            <p:ph type="subTitle" idx="5"/>
          </p:nvPr>
        </p:nvSpPr>
        <p:spPr>
          <a:xfrm>
            <a:off x="4700944" y="2853925"/>
            <a:ext cx="1655700" cy="3504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2000">
                <a:latin typeface="Nunito SemiBold"/>
                <a:ea typeface="Nunito SemiBold"/>
                <a:cs typeface="Nunito SemiBold"/>
                <a:sym typeface="Nunito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83" name="Google Shape;2283;p29"/>
          <p:cNvSpPr txBox="1">
            <a:spLocks noGrp="1"/>
          </p:cNvSpPr>
          <p:nvPr>
            <p:ph type="subTitle" idx="6"/>
          </p:nvPr>
        </p:nvSpPr>
        <p:spPr>
          <a:xfrm>
            <a:off x="4700944" y="3264775"/>
            <a:ext cx="1655700" cy="8502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84" name="Google Shape;2284;p29"/>
          <p:cNvSpPr txBox="1">
            <a:spLocks noGrp="1"/>
          </p:cNvSpPr>
          <p:nvPr>
            <p:ph type="subTitle" idx="7"/>
          </p:nvPr>
        </p:nvSpPr>
        <p:spPr>
          <a:xfrm>
            <a:off x="6614518" y="2853925"/>
            <a:ext cx="1655700" cy="3504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2000">
                <a:latin typeface="Nunito SemiBold"/>
                <a:ea typeface="Nunito SemiBold"/>
                <a:cs typeface="Nunito SemiBold"/>
                <a:sym typeface="Nunito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85" name="Google Shape;2285;p29"/>
          <p:cNvSpPr txBox="1">
            <a:spLocks noGrp="1"/>
          </p:cNvSpPr>
          <p:nvPr>
            <p:ph type="subTitle" idx="8"/>
          </p:nvPr>
        </p:nvSpPr>
        <p:spPr>
          <a:xfrm>
            <a:off x="6614518" y="3264775"/>
            <a:ext cx="1655700" cy="8502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86" name="Google Shape;2286;p29"/>
          <p:cNvSpPr txBox="1">
            <a:spLocks noGrp="1"/>
          </p:cNvSpPr>
          <p:nvPr>
            <p:ph type="title" idx="9"/>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2"/>
        <p:cNvGrpSpPr/>
        <p:nvPr/>
      </p:nvGrpSpPr>
      <p:grpSpPr>
        <a:xfrm>
          <a:off x="0" y="0"/>
          <a:ext cx="0" cy="0"/>
          <a:chOff x="0" y="0"/>
          <a:chExt cx="0" cy="0"/>
        </a:xfrm>
      </p:grpSpPr>
      <p:grpSp>
        <p:nvGrpSpPr>
          <p:cNvPr id="143" name="Google Shape;143;p3"/>
          <p:cNvGrpSpPr/>
          <p:nvPr/>
        </p:nvGrpSpPr>
        <p:grpSpPr>
          <a:xfrm>
            <a:off x="1873432" y="-1973278"/>
            <a:ext cx="2463121" cy="2463121"/>
            <a:chOff x="-1724550" y="3745650"/>
            <a:chExt cx="862800" cy="862800"/>
          </a:xfrm>
        </p:grpSpPr>
        <p:sp>
          <p:nvSpPr>
            <p:cNvPr id="144" name="Google Shape;144;p3"/>
            <p:cNvSpPr/>
            <p:nvPr/>
          </p:nvSpPr>
          <p:spPr>
            <a:xfrm>
              <a:off x="-1581000" y="3889200"/>
              <a:ext cx="575700" cy="5757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1616700" y="3853500"/>
              <a:ext cx="647100" cy="647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1724550" y="3745650"/>
              <a:ext cx="862800" cy="86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1687050" y="3783150"/>
              <a:ext cx="787800" cy="787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1651350" y="3818850"/>
              <a:ext cx="716400" cy="716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547400" y="3922800"/>
              <a:ext cx="508500" cy="5085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1512900" y="3957450"/>
              <a:ext cx="439500" cy="4392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1477050" y="3993300"/>
              <a:ext cx="367800" cy="3675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1705200" y="3765000"/>
              <a:ext cx="824100" cy="824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1668600" y="3801600"/>
              <a:ext cx="750900" cy="7509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33800" y="3836400"/>
              <a:ext cx="681300" cy="681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1598300" y="3871900"/>
              <a:ext cx="610200" cy="6102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1563825" y="3906425"/>
              <a:ext cx="541200" cy="5412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1530325" y="3939875"/>
              <a:ext cx="474300" cy="474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494600" y="3975600"/>
              <a:ext cx="402900" cy="4029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3"/>
          <p:cNvSpPr/>
          <p:nvPr/>
        </p:nvSpPr>
        <p:spPr>
          <a:xfrm>
            <a:off x="208325" y="2135088"/>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918175" y="2784550"/>
            <a:ext cx="2210100" cy="22101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3"/>
          <p:cNvGrpSpPr/>
          <p:nvPr/>
        </p:nvGrpSpPr>
        <p:grpSpPr>
          <a:xfrm rot="10800000">
            <a:off x="7826900" y="121975"/>
            <a:ext cx="1207725" cy="1207725"/>
            <a:chOff x="-1473400" y="5668075"/>
            <a:chExt cx="1207725" cy="1207725"/>
          </a:xfrm>
        </p:grpSpPr>
        <p:sp>
          <p:nvSpPr>
            <p:cNvPr id="162" name="Google Shape;162;p3"/>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3"/>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txBox="1">
            <a:spLocks noGrp="1"/>
          </p:cNvSpPr>
          <p:nvPr>
            <p:ph type="title"/>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95" name="Google Shape;195;p3"/>
          <p:cNvSpPr/>
          <p:nvPr/>
        </p:nvSpPr>
        <p:spPr>
          <a:xfrm>
            <a:off x="497850" y="1944900"/>
            <a:ext cx="8148300" cy="233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txBox="1">
            <a:spLocks noGrp="1"/>
          </p:cNvSpPr>
          <p:nvPr>
            <p:ph type="subTitle" idx="1"/>
          </p:nvPr>
        </p:nvSpPr>
        <p:spPr>
          <a:xfrm>
            <a:off x="1945350" y="2434700"/>
            <a:ext cx="5253300" cy="341700"/>
          </a:xfrm>
          <a:prstGeom prst="rect">
            <a:avLst/>
          </a:prstGeom>
        </p:spPr>
        <p:txBody>
          <a:bodyPr spcFirstLastPara="1" wrap="square" lIns="0" tIns="0" rIns="0" bIns="0" anchor="ctr" anchorCtr="0">
            <a:noAutofit/>
          </a:bodyPr>
          <a:lstStyle>
            <a:lvl1pPr lvl="0" algn="ctr">
              <a:spcBef>
                <a:spcPts val="0"/>
              </a:spcBef>
              <a:spcAft>
                <a:spcPts val="0"/>
              </a:spcAft>
              <a:buSzPts val="1800"/>
              <a:buNone/>
              <a:defRPr sz="2000">
                <a:solidFill>
                  <a:schemeClr val="dk1"/>
                </a:solidFill>
                <a:latin typeface="Nunito SemiBold"/>
                <a:ea typeface="Nunito SemiBold"/>
                <a:cs typeface="Nunito SemiBold"/>
                <a:sym typeface="Nunito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7" name="Google Shape;197;p3"/>
          <p:cNvSpPr txBox="1">
            <a:spLocks noGrp="1"/>
          </p:cNvSpPr>
          <p:nvPr>
            <p:ph type="subTitle" idx="2"/>
          </p:nvPr>
        </p:nvSpPr>
        <p:spPr>
          <a:xfrm>
            <a:off x="1945350" y="3017800"/>
            <a:ext cx="5253300" cy="774900"/>
          </a:xfrm>
          <a:prstGeom prst="rect">
            <a:avLst/>
          </a:prstGeom>
        </p:spPr>
        <p:txBody>
          <a:bodyPr spcFirstLastPara="1" wrap="square" lIns="0" tIns="0" rIns="0" bIns="0" anchor="ctr" anchorCtr="0">
            <a:noAutofit/>
          </a:bodyPr>
          <a:lstStyle>
            <a:lvl1pPr lvl="0" algn="ctr">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8" name="Google Shape;198;p3"/>
          <p:cNvSpPr/>
          <p:nvPr/>
        </p:nvSpPr>
        <p:spPr>
          <a:xfrm>
            <a:off x="7868800" y="4850084"/>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2359"/>
        <p:cNvGrpSpPr/>
        <p:nvPr/>
      </p:nvGrpSpPr>
      <p:grpSpPr>
        <a:xfrm>
          <a:off x="0" y="0"/>
          <a:ext cx="0" cy="0"/>
          <a:chOff x="0" y="0"/>
          <a:chExt cx="0" cy="0"/>
        </a:xfrm>
      </p:grpSpPr>
      <p:sp>
        <p:nvSpPr>
          <p:cNvPr id="2360" name="Google Shape;2360;p31"/>
          <p:cNvSpPr/>
          <p:nvPr/>
        </p:nvSpPr>
        <p:spPr>
          <a:xfrm>
            <a:off x="-692675" y="175225"/>
            <a:ext cx="3106500" cy="31065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1" name="Google Shape;2361;p31"/>
          <p:cNvGrpSpPr/>
          <p:nvPr/>
        </p:nvGrpSpPr>
        <p:grpSpPr>
          <a:xfrm rot="10800000">
            <a:off x="109350" y="793325"/>
            <a:ext cx="1207725" cy="1207725"/>
            <a:chOff x="-1473400" y="5668075"/>
            <a:chExt cx="1207725" cy="1207725"/>
          </a:xfrm>
        </p:grpSpPr>
        <p:sp>
          <p:nvSpPr>
            <p:cNvPr id="2362" name="Google Shape;2362;p31"/>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1"/>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1"/>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1"/>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1"/>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1"/>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1"/>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1"/>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1"/>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1"/>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1"/>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1"/>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1"/>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1"/>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1"/>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1"/>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1"/>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1"/>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1"/>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1"/>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1"/>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1"/>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1"/>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1"/>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1"/>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1"/>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1"/>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1"/>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0" name="Google Shape;2390;p31"/>
          <p:cNvGrpSpPr/>
          <p:nvPr/>
        </p:nvGrpSpPr>
        <p:grpSpPr>
          <a:xfrm>
            <a:off x="8073582" y="1086022"/>
            <a:ext cx="2463121" cy="2463121"/>
            <a:chOff x="-1724550" y="3745650"/>
            <a:chExt cx="862800" cy="862800"/>
          </a:xfrm>
        </p:grpSpPr>
        <p:sp>
          <p:nvSpPr>
            <p:cNvPr id="2391" name="Google Shape;2391;p31"/>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1"/>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1"/>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1"/>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1"/>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1"/>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1"/>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1"/>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1"/>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1"/>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1"/>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1"/>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1"/>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1"/>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1"/>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6" name="Google Shape;2406;p31"/>
          <p:cNvGrpSpPr/>
          <p:nvPr/>
        </p:nvGrpSpPr>
        <p:grpSpPr>
          <a:xfrm rot="5400000">
            <a:off x="-365221" y="4516446"/>
            <a:ext cx="1465824" cy="582972"/>
            <a:chOff x="-3583200" y="3193700"/>
            <a:chExt cx="980550" cy="390000"/>
          </a:xfrm>
        </p:grpSpPr>
        <p:sp>
          <p:nvSpPr>
            <p:cNvPr id="2407" name="Google Shape;2407;p31"/>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1"/>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1"/>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1"/>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1"/>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1"/>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1"/>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1"/>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1"/>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1"/>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1"/>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1"/>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1"/>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1"/>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1"/>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1"/>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1"/>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1"/>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1"/>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1"/>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1"/>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1"/>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1"/>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1"/>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1"/>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1"/>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1"/>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1"/>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1"/>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1"/>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1"/>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1"/>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9" name="Google Shape;2439;p31"/>
          <p:cNvSpPr/>
          <p:nvPr/>
        </p:nvSpPr>
        <p:spPr>
          <a:xfrm>
            <a:off x="2866912" y="175221"/>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1"/>
          <p:cNvSpPr/>
          <p:nvPr/>
        </p:nvSpPr>
        <p:spPr>
          <a:xfrm>
            <a:off x="6730025" y="966988"/>
            <a:ext cx="504900" cy="504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1"/>
          <p:cNvSpPr/>
          <p:nvPr/>
        </p:nvSpPr>
        <p:spPr>
          <a:xfrm>
            <a:off x="497850" y="1546225"/>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1"/>
          <p:cNvSpPr/>
          <p:nvPr/>
        </p:nvSpPr>
        <p:spPr>
          <a:xfrm>
            <a:off x="497850" y="2070600"/>
            <a:ext cx="8148300" cy="66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1"/>
          <p:cNvSpPr/>
          <p:nvPr/>
        </p:nvSpPr>
        <p:spPr>
          <a:xfrm>
            <a:off x="802975" y="1784850"/>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1"/>
          <p:cNvSpPr/>
          <p:nvPr/>
        </p:nvSpPr>
        <p:spPr>
          <a:xfrm>
            <a:off x="1033425" y="1784850"/>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1"/>
          <p:cNvSpPr/>
          <p:nvPr/>
        </p:nvSpPr>
        <p:spPr>
          <a:xfrm>
            <a:off x="1263875" y="1784850"/>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1"/>
          <p:cNvSpPr/>
          <p:nvPr/>
        </p:nvSpPr>
        <p:spPr>
          <a:xfrm>
            <a:off x="8942750" y="4555488"/>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1"/>
          <p:cNvSpPr txBox="1">
            <a:spLocks noGrp="1"/>
          </p:cNvSpPr>
          <p:nvPr>
            <p:ph type="ctrTitle"/>
          </p:nvPr>
        </p:nvSpPr>
        <p:spPr>
          <a:xfrm>
            <a:off x="2769825" y="539500"/>
            <a:ext cx="3604200" cy="9324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448" name="Google Shape;2448;p31"/>
          <p:cNvSpPr/>
          <p:nvPr/>
        </p:nvSpPr>
        <p:spPr>
          <a:xfrm>
            <a:off x="497850" y="3110950"/>
            <a:ext cx="8148300" cy="203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1"/>
          <p:cNvSpPr txBox="1">
            <a:spLocks noGrp="1"/>
          </p:cNvSpPr>
          <p:nvPr>
            <p:ph type="subTitle" idx="1"/>
          </p:nvPr>
        </p:nvSpPr>
        <p:spPr>
          <a:xfrm>
            <a:off x="2278900" y="2370300"/>
            <a:ext cx="4586100" cy="371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2000">
                <a:solidFill>
                  <a:schemeClr val="dk1"/>
                </a:solidFill>
                <a:latin typeface="Nunito SemiBold"/>
                <a:ea typeface="Nunito SemiBold"/>
                <a:cs typeface="Nunito SemiBold"/>
                <a:sym typeface="Nunito SemiBol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50" name="Google Shape;2450;p31"/>
          <p:cNvSpPr txBox="1">
            <a:spLocks noGrp="1"/>
          </p:cNvSpPr>
          <p:nvPr>
            <p:ph type="subTitle" idx="2"/>
          </p:nvPr>
        </p:nvSpPr>
        <p:spPr>
          <a:xfrm>
            <a:off x="1140002" y="3242388"/>
            <a:ext cx="1932600" cy="7089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800"/>
              <a:buNone/>
              <a:defRPr sz="1400">
                <a:solidFill>
                  <a:schemeClr val="accent1"/>
                </a:solidFill>
              </a:defRPr>
            </a:lvl1pPr>
            <a:lvl2pPr lvl="1" algn="ctr" rtl="0">
              <a:lnSpc>
                <a:spcPct val="100000"/>
              </a:lnSpc>
              <a:spcBef>
                <a:spcPts val="0"/>
              </a:spcBef>
              <a:spcAft>
                <a:spcPts val="0"/>
              </a:spcAft>
              <a:buClr>
                <a:schemeClr val="accent1"/>
              </a:buClr>
              <a:buSzPts val="2800"/>
              <a:buNone/>
              <a:defRPr sz="2800">
                <a:solidFill>
                  <a:schemeClr val="accent1"/>
                </a:solidFill>
              </a:defRPr>
            </a:lvl2pPr>
            <a:lvl3pPr lvl="2" algn="ctr" rtl="0">
              <a:lnSpc>
                <a:spcPct val="100000"/>
              </a:lnSpc>
              <a:spcBef>
                <a:spcPts val="0"/>
              </a:spcBef>
              <a:spcAft>
                <a:spcPts val="0"/>
              </a:spcAft>
              <a:buClr>
                <a:schemeClr val="accent1"/>
              </a:buClr>
              <a:buSzPts val="2800"/>
              <a:buNone/>
              <a:defRPr sz="2800">
                <a:solidFill>
                  <a:schemeClr val="accent1"/>
                </a:solidFill>
              </a:defRPr>
            </a:lvl3pPr>
            <a:lvl4pPr lvl="3" algn="ctr" rtl="0">
              <a:lnSpc>
                <a:spcPct val="100000"/>
              </a:lnSpc>
              <a:spcBef>
                <a:spcPts val="0"/>
              </a:spcBef>
              <a:spcAft>
                <a:spcPts val="0"/>
              </a:spcAft>
              <a:buClr>
                <a:schemeClr val="accent1"/>
              </a:buClr>
              <a:buSzPts val="2800"/>
              <a:buNone/>
              <a:defRPr sz="2800">
                <a:solidFill>
                  <a:schemeClr val="accent1"/>
                </a:solidFill>
              </a:defRPr>
            </a:lvl4pPr>
            <a:lvl5pPr lvl="4" algn="ctr" rtl="0">
              <a:lnSpc>
                <a:spcPct val="100000"/>
              </a:lnSpc>
              <a:spcBef>
                <a:spcPts val="0"/>
              </a:spcBef>
              <a:spcAft>
                <a:spcPts val="0"/>
              </a:spcAft>
              <a:buClr>
                <a:schemeClr val="accent1"/>
              </a:buClr>
              <a:buSzPts val="2800"/>
              <a:buNone/>
              <a:defRPr sz="2800">
                <a:solidFill>
                  <a:schemeClr val="accent1"/>
                </a:solidFill>
              </a:defRPr>
            </a:lvl5pPr>
            <a:lvl6pPr lvl="5" algn="ctr" rtl="0">
              <a:lnSpc>
                <a:spcPct val="100000"/>
              </a:lnSpc>
              <a:spcBef>
                <a:spcPts val="0"/>
              </a:spcBef>
              <a:spcAft>
                <a:spcPts val="0"/>
              </a:spcAft>
              <a:buClr>
                <a:schemeClr val="accent1"/>
              </a:buClr>
              <a:buSzPts val="2800"/>
              <a:buNone/>
              <a:defRPr sz="2800">
                <a:solidFill>
                  <a:schemeClr val="accent1"/>
                </a:solidFill>
              </a:defRPr>
            </a:lvl6pPr>
            <a:lvl7pPr lvl="6" algn="ctr" rtl="0">
              <a:lnSpc>
                <a:spcPct val="100000"/>
              </a:lnSpc>
              <a:spcBef>
                <a:spcPts val="0"/>
              </a:spcBef>
              <a:spcAft>
                <a:spcPts val="0"/>
              </a:spcAft>
              <a:buClr>
                <a:schemeClr val="accent1"/>
              </a:buClr>
              <a:buSzPts val="2800"/>
              <a:buNone/>
              <a:defRPr sz="2800">
                <a:solidFill>
                  <a:schemeClr val="accent1"/>
                </a:solidFill>
              </a:defRPr>
            </a:lvl7pPr>
            <a:lvl8pPr lvl="7" algn="ctr" rtl="0">
              <a:lnSpc>
                <a:spcPct val="100000"/>
              </a:lnSpc>
              <a:spcBef>
                <a:spcPts val="0"/>
              </a:spcBef>
              <a:spcAft>
                <a:spcPts val="0"/>
              </a:spcAft>
              <a:buClr>
                <a:schemeClr val="accent1"/>
              </a:buClr>
              <a:buSzPts val="2800"/>
              <a:buNone/>
              <a:defRPr sz="2800">
                <a:solidFill>
                  <a:schemeClr val="accent1"/>
                </a:solidFill>
              </a:defRPr>
            </a:lvl8pPr>
            <a:lvl9pPr lvl="8" algn="ctr" rtl="0">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2451" name="Google Shape;2451;p31"/>
          <p:cNvSpPr txBox="1">
            <a:spLocks noGrp="1"/>
          </p:cNvSpPr>
          <p:nvPr>
            <p:ph type="subTitle" idx="3"/>
          </p:nvPr>
        </p:nvSpPr>
        <p:spPr>
          <a:xfrm>
            <a:off x="3782698" y="4240625"/>
            <a:ext cx="3013500" cy="210300"/>
          </a:xfrm>
          <a:prstGeom prst="rect">
            <a:avLst/>
          </a:prstGeom>
        </p:spPr>
        <p:txBody>
          <a:bodyPr spcFirstLastPara="1" wrap="square" lIns="0" tIns="0" rIns="0" bIns="0" anchor="ctr" anchorCtr="0">
            <a:noAutofit/>
          </a:bodyPr>
          <a:lstStyle>
            <a:lvl1pPr lvl="0" rtl="0">
              <a:lnSpc>
                <a:spcPct val="100000"/>
              </a:lnSpc>
              <a:spcBef>
                <a:spcPts val="30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52" name="Google Shape;2452;p31"/>
          <p:cNvSpPr txBox="1"/>
          <p:nvPr/>
        </p:nvSpPr>
        <p:spPr>
          <a:xfrm>
            <a:off x="3782698" y="3299725"/>
            <a:ext cx="4221300" cy="582900"/>
          </a:xfrm>
          <a:prstGeom prst="rect">
            <a:avLst/>
          </a:prstGeom>
          <a:noFill/>
          <a:ln>
            <a:noFill/>
          </a:ln>
        </p:spPr>
        <p:txBody>
          <a:bodyPr spcFirstLastPara="1" wrap="square" lIns="0" tIns="0" rIns="0" bIns="0" anchor="ctr" anchorCtr="0">
            <a:noAutofit/>
          </a:bodyPr>
          <a:lstStyle/>
          <a:p>
            <a:pPr marL="0" lvl="0" indent="0" algn="l" rtl="0">
              <a:spcBef>
                <a:spcPts val="300"/>
              </a:spcBef>
              <a:spcAft>
                <a:spcPts val="0"/>
              </a:spcAft>
              <a:buNone/>
            </a:pPr>
            <a:r>
              <a:rPr lang="en">
                <a:solidFill>
                  <a:schemeClr val="dk2"/>
                </a:solidFill>
                <a:latin typeface="Roboto"/>
                <a:ea typeface="Roboto"/>
                <a:cs typeface="Roboto"/>
                <a:sym typeface="Roboto"/>
              </a:rPr>
              <a:t>CREDITS: This presentation template was created by </a:t>
            </a:r>
            <a:r>
              <a:rPr lang="en">
                <a:solidFill>
                  <a:schemeClr val="dk2"/>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a:solidFill>
                  <a:schemeClr val="dk2"/>
                </a:solidFill>
                <a:latin typeface="Roboto"/>
                <a:ea typeface="Roboto"/>
                <a:cs typeface="Roboto"/>
                <a:sym typeface="Roboto"/>
              </a:rPr>
              <a:t>, including icons by </a:t>
            </a:r>
            <a:r>
              <a:rPr lang="en">
                <a:solidFill>
                  <a:schemeClr val="dk2"/>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a:solidFill>
                  <a:schemeClr val="dk2"/>
                </a:solidFill>
                <a:latin typeface="Roboto"/>
                <a:ea typeface="Roboto"/>
                <a:cs typeface="Roboto"/>
                <a:sym typeface="Roboto"/>
              </a:rPr>
              <a:t> and infographics &amp; images by </a:t>
            </a:r>
            <a:r>
              <a:rPr lang="en">
                <a:solidFill>
                  <a:schemeClr val="dk2"/>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a:solidFill>
                <a:schemeClr val="dk2"/>
              </a:solidFill>
              <a:latin typeface="Roboto"/>
              <a:ea typeface="Roboto"/>
              <a:cs typeface="Roboto"/>
              <a:sym typeface="Roboto"/>
            </a:endParaRPr>
          </a:p>
        </p:txBody>
      </p:sp>
      <p:grpSp>
        <p:nvGrpSpPr>
          <p:cNvPr id="2453" name="Google Shape;2453;p31"/>
          <p:cNvGrpSpPr/>
          <p:nvPr/>
        </p:nvGrpSpPr>
        <p:grpSpPr>
          <a:xfrm>
            <a:off x="8430767" y="-11141"/>
            <a:ext cx="1465824" cy="582972"/>
            <a:chOff x="-3583200" y="3193700"/>
            <a:chExt cx="980550" cy="390000"/>
          </a:xfrm>
        </p:grpSpPr>
        <p:sp>
          <p:nvSpPr>
            <p:cNvPr id="2454" name="Google Shape;2454;p31"/>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1"/>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1"/>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1"/>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1"/>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1"/>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1"/>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1"/>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1"/>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1"/>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1"/>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1"/>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1"/>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1"/>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1"/>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1"/>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1"/>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1"/>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1"/>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1"/>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1"/>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1"/>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1"/>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1"/>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1"/>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1"/>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1"/>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1"/>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1"/>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1"/>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1"/>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1"/>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486"/>
        <p:cNvGrpSpPr/>
        <p:nvPr/>
      </p:nvGrpSpPr>
      <p:grpSpPr>
        <a:xfrm>
          <a:off x="0" y="0"/>
          <a:ext cx="0" cy="0"/>
          <a:chOff x="0" y="0"/>
          <a:chExt cx="0" cy="0"/>
        </a:xfrm>
      </p:grpSpPr>
      <p:grpSp>
        <p:nvGrpSpPr>
          <p:cNvPr id="2487" name="Google Shape;2487;p32"/>
          <p:cNvGrpSpPr/>
          <p:nvPr/>
        </p:nvGrpSpPr>
        <p:grpSpPr>
          <a:xfrm rot="10800000">
            <a:off x="5480900" y="243788"/>
            <a:ext cx="1207725" cy="1207725"/>
            <a:chOff x="-1473400" y="5668075"/>
            <a:chExt cx="1207725" cy="1207725"/>
          </a:xfrm>
        </p:grpSpPr>
        <p:sp>
          <p:nvSpPr>
            <p:cNvPr id="2488" name="Google Shape;2488;p32"/>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2"/>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2"/>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2"/>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2"/>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2"/>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2"/>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2"/>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2"/>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2"/>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2"/>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2"/>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2"/>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2"/>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2"/>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2"/>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2"/>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2"/>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2"/>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2"/>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2"/>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2"/>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2"/>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2"/>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2"/>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2"/>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2"/>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2"/>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6" name="Google Shape;2516;p32"/>
          <p:cNvGrpSpPr/>
          <p:nvPr/>
        </p:nvGrpSpPr>
        <p:grpSpPr>
          <a:xfrm rot="5400000">
            <a:off x="7955267" y="538621"/>
            <a:ext cx="1465824" cy="582972"/>
            <a:chOff x="-3583200" y="3193700"/>
            <a:chExt cx="980550" cy="390000"/>
          </a:xfrm>
        </p:grpSpPr>
        <p:sp>
          <p:nvSpPr>
            <p:cNvPr id="2517" name="Google Shape;2517;p32"/>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2"/>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2"/>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2"/>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2"/>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2"/>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2"/>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2"/>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2"/>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2"/>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2"/>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2"/>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2"/>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2"/>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2"/>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2"/>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2"/>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2"/>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2"/>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2"/>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2"/>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2"/>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2"/>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2"/>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2"/>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2"/>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2"/>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2"/>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2"/>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2"/>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2"/>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2"/>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9" name="Google Shape;2549;p32"/>
          <p:cNvSpPr/>
          <p:nvPr/>
        </p:nvSpPr>
        <p:spPr>
          <a:xfrm>
            <a:off x="6605688" y="2562700"/>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2"/>
          <p:cNvSpPr/>
          <p:nvPr/>
        </p:nvSpPr>
        <p:spPr>
          <a:xfrm>
            <a:off x="1148625" y="451486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2"/>
          <p:cNvSpPr/>
          <p:nvPr/>
        </p:nvSpPr>
        <p:spPr>
          <a:xfrm>
            <a:off x="282700" y="3514275"/>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2" name="Google Shape;2552;p32"/>
          <p:cNvGrpSpPr/>
          <p:nvPr/>
        </p:nvGrpSpPr>
        <p:grpSpPr>
          <a:xfrm>
            <a:off x="3624679" y="4560521"/>
            <a:ext cx="1465824" cy="582972"/>
            <a:chOff x="-3583200" y="3193700"/>
            <a:chExt cx="980550" cy="390000"/>
          </a:xfrm>
        </p:grpSpPr>
        <p:sp>
          <p:nvSpPr>
            <p:cNvPr id="2553" name="Google Shape;2553;p32"/>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2"/>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2"/>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2"/>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2"/>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2"/>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2"/>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2"/>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2"/>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2"/>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2"/>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2"/>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2"/>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2"/>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2"/>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2"/>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2"/>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2"/>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2"/>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2"/>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2"/>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2"/>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2"/>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2"/>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2"/>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2"/>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2"/>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2"/>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2"/>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2"/>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2"/>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2"/>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5" name="Google Shape;2585;p32"/>
          <p:cNvGrpSpPr/>
          <p:nvPr/>
        </p:nvGrpSpPr>
        <p:grpSpPr>
          <a:xfrm>
            <a:off x="7" y="-3"/>
            <a:ext cx="2463121" cy="2463121"/>
            <a:chOff x="-1724550" y="3745650"/>
            <a:chExt cx="862800" cy="862800"/>
          </a:xfrm>
        </p:grpSpPr>
        <p:sp>
          <p:nvSpPr>
            <p:cNvPr id="2586" name="Google Shape;2586;p32"/>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2"/>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2"/>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2"/>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2"/>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2"/>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2"/>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2"/>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2"/>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2"/>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2"/>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2"/>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2"/>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2"/>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2"/>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1" name="Google Shape;2601;p32"/>
          <p:cNvSpPr/>
          <p:nvPr/>
        </p:nvSpPr>
        <p:spPr>
          <a:xfrm rot="5400000">
            <a:off x="6830837" y="55380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602"/>
        <p:cNvGrpSpPr/>
        <p:nvPr/>
      </p:nvGrpSpPr>
      <p:grpSpPr>
        <a:xfrm>
          <a:off x="0" y="0"/>
          <a:ext cx="0" cy="0"/>
          <a:chOff x="0" y="0"/>
          <a:chExt cx="0" cy="0"/>
        </a:xfrm>
      </p:grpSpPr>
      <p:grpSp>
        <p:nvGrpSpPr>
          <p:cNvPr id="2603" name="Google Shape;2603;p33"/>
          <p:cNvGrpSpPr/>
          <p:nvPr/>
        </p:nvGrpSpPr>
        <p:grpSpPr>
          <a:xfrm rot="10800000">
            <a:off x="1263875" y="3935763"/>
            <a:ext cx="1207725" cy="1207725"/>
            <a:chOff x="-1473400" y="5668075"/>
            <a:chExt cx="1207725" cy="1207725"/>
          </a:xfrm>
        </p:grpSpPr>
        <p:sp>
          <p:nvSpPr>
            <p:cNvPr id="2604" name="Google Shape;2604;p33"/>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3"/>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3"/>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3"/>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3"/>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3"/>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3"/>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3"/>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3"/>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3"/>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3"/>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3"/>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3"/>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3"/>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3"/>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3"/>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3"/>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3"/>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3"/>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3"/>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3"/>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3"/>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3"/>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3"/>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3"/>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3"/>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3"/>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3"/>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2" name="Google Shape;2632;p33"/>
          <p:cNvGrpSpPr/>
          <p:nvPr/>
        </p:nvGrpSpPr>
        <p:grpSpPr>
          <a:xfrm rot="5400000">
            <a:off x="889417" y="-67504"/>
            <a:ext cx="1465824" cy="582972"/>
            <a:chOff x="-3583200" y="3193700"/>
            <a:chExt cx="980550" cy="390000"/>
          </a:xfrm>
        </p:grpSpPr>
        <p:sp>
          <p:nvSpPr>
            <p:cNvPr id="2633" name="Google Shape;2633;p33"/>
            <p:cNvSpPr/>
            <p:nvPr/>
          </p:nvSpPr>
          <p:spPr>
            <a:xfrm>
              <a:off x="-35832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3"/>
            <p:cNvSpPr/>
            <p:nvPr/>
          </p:nvSpPr>
          <p:spPr>
            <a:xfrm>
              <a:off x="-34495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3"/>
            <p:cNvSpPr/>
            <p:nvPr/>
          </p:nvSpPr>
          <p:spPr>
            <a:xfrm>
              <a:off x="-33159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3"/>
            <p:cNvSpPr/>
            <p:nvPr/>
          </p:nvSpPr>
          <p:spPr>
            <a:xfrm>
              <a:off x="-31822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3"/>
            <p:cNvSpPr/>
            <p:nvPr/>
          </p:nvSpPr>
          <p:spPr>
            <a:xfrm>
              <a:off x="-30486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3"/>
            <p:cNvSpPr/>
            <p:nvPr/>
          </p:nvSpPr>
          <p:spPr>
            <a:xfrm>
              <a:off x="-29149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3"/>
            <p:cNvSpPr/>
            <p:nvPr/>
          </p:nvSpPr>
          <p:spPr>
            <a:xfrm>
              <a:off x="-27813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3"/>
            <p:cNvSpPr/>
            <p:nvPr/>
          </p:nvSpPr>
          <p:spPr>
            <a:xfrm>
              <a:off x="-26476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3"/>
            <p:cNvSpPr/>
            <p:nvPr/>
          </p:nvSpPr>
          <p:spPr>
            <a:xfrm>
              <a:off x="-35832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3"/>
            <p:cNvSpPr/>
            <p:nvPr/>
          </p:nvSpPr>
          <p:spPr>
            <a:xfrm>
              <a:off x="-34495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3"/>
            <p:cNvSpPr/>
            <p:nvPr/>
          </p:nvSpPr>
          <p:spPr>
            <a:xfrm>
              <a:off x="-33159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3"/>
            <p:cNvSpPr/>
            <p:nvPr/>
          </p:nvSpPr>
          <p:spPr>
            <a:xfrm>
              <a:off x="-31822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3"/>
            <p:cNvSpPr/>
            <p:nvPr/>
          </p:nvSpPr>
          <p:spPr>
            <a:xfrm>
              <a:off x="-30486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3"/>
            <p:cNvSpPr/>
            <p:nvPr/>
          </p:nvSpPr>
          <p:spPr>
            <a:xfrm>
              <a:off x="-29149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3"/>
            <p:cNvSpPr/>
            <p:nvPr/>
          </p:nvSpPr>
          <p:spPr>
            <a:xfrm>
              <a:off x="-27813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3"/>
            <p:cNvSpPr/>
            <p:nvPr/>
          </p:nvSpPr>
          <p:spPr>
            <a:xfrm>
              <a:off x="-26476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3"/>
            <p:cNvSpPr/>
            <p:nvPr/>
          </p:nvSpPr>
          <p:spPr>
            <a:xfrm>
              <a:off x="-35832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3"/>
            <p:cNvSpPr/>
            <p:nvPr/>
          </p:nvSpPr>
          <p:spPr>
            <a:xfrm>
              <a:off x="-34495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3"/>
            <p:cNvSpPr/>
            <p:nvPr/>
          </p:nvSpPr>
          <p:spPr>
            <a:xfrm>
              <a:off x="-33159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3"/>
            <p:cNvSpPr/>
            <p:nvPr/>
          </p:nvSpPr>
          <p:spPr>
            <a:xfrm>
              <a:off x="-31822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3"/>
            <p:cNvSpPr/>
            <p:nvPr/>
          </p:nvSpPr>
          <p:spPr>
            <a:xfrm>
              <a:off x="-30486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3"/>
            <p:cNvSpPr/>
            <p:nvPr/>
          </p:nvSpPr>
          <p:spPr>
            <a:xfrm>
              <a:off x="-29149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3"/>
            <p:cNvSpPr/>
            <p:nvPr/>
          </p:nvSpPr>
          <p:spPr>
            <a:xfrm>
              <a:off x="-27813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3"/>
            <p:cNvSpPr/>
            <p:nvPr/>
          </p:nvSpPr>
          <p:spPr>
            <a:xfrm>
              <a:off x="-26476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3"/>
            <p:cNvSpPr/>
            <p:nvPr/>
          </p:nvSpPr>
          <p:spPr>
            <a:xfrm>
              <a:off x="-35832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3"/>
            <p:cNvSpPr/>
            <p:nvPr/>
          </p:nvSpPr>
          <p:spPr>
            <a:xfrm>
              <a:off x="-34495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3"/>
            <p:cNvSpPr/>
            <p:nvPr/>
          </p:nvSpPr>
          <p:spPr>
            <a:xfrm>
              <a:off x="-33159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p:nvPr/>
          </p:nvSpPr>
          <p:spPr>
            <a:xfrm>
              <a:off x="-31822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3"/>
            <p:cNvSpPr/>
            <p:nvPr/>
          </p:nvSpPr>
          <p:spPr>
            <a:xfrm>
              <a:off x="-30486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3"/>
            <p:cNvSpPr/>
            <p:nvPr/>
          </p:nvSpPr>
          <p:spPr>
            <a:xfrm>
              <a:off x="-29149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7813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26476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5" name="Google Shape;2665;p33"/>
          <p:cNvSpPr/>
          <p:nvPr/>
        </p:nvSpPr>
        <p:spPr>
          <a:xfrm>
            <a:off x="-2393287" y="-303450"/>
            <a:ext cx="3106500" cy="31065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8335650" y="2358763"/>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81000" y="3185225"/>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8" name="Google Shape;2668;p33"/>
          <p:cNvGrpSpPr/>
          <p:nvPr/>
        </p:nvGrpSpPr>
        <p:grpSpPr>
          <a:xfrm>
            <a:off x="7374729" y="373921"/>
            <a:ext cx="1465824" cy="582972"/>
            <a:chOff x="-3583200" y="3193700"/>
            <a:chExt cx="980550" cy="390000"/>
          </a:xfrm>
        </p:grpSpPr>
        <p:sp>
          <p:nvSpPr>
            <p:cNvPr id="2669" name="Google Shape;2669;p33"/>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3"/>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3"/>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3"/>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3"/>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3"/>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3"/>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3"/>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1" name="Google Shape;2701;p33"/>
          <p:cNvGrpSpPr/>
          <p:nvPr/>
        </p:nvGrpSpPr>
        <p:grpSpPr>
          <a:xfrm>
            <a:off x="6688632" y="3221172"/>
            <a:ext cx="2463121" cy="2463121"/>
            <a:chOff x="-1724550" y="3745650"/>
            <a:chExt cx="862800" cy="862800"/>
          </a:xfrm>
        </p:grpSpPr>
        <p:sp>
          <p:nvSpPr>
            <p:cNvPr id="2702" name="Google Shape;2702;p33"/>
            <p:cNvSpPr/>
            <p:nvPr/>
          </p:nvSpPr>
          <p:spPr>
            <a:xfrm>
              <a:off x="-1581000" y="3889200"/>
              <a:ext cx="575700" cy="5757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1616700" y="3853500"/>
              <a:ext cx="647100" cy="647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3"/>
            <p:cNvSpPr/>
            <p:nvPr/>
          </p:nvSpPr>
          <p:spPr>
            <a:xfrm>
              <a:off x="-1724550" y="3745650"/>
              <a:ext cx="862800" cy="862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3"/>
            <p:cNvSpPr/>
            <p:nvPr/>
          </p:nvSpPr>
          <p:spPr>
            <a:xfrm>
              <a:off x="-1687050" y="3783150"/>
              <a:ext cx="787800" cy="787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1651350" y="3818850"/>
              <a:ext cx="716400" cy="7164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1547400" y="3922800"/>
              <a:ext cx="508500" cy="508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1512900" y="3957450"/>
              <a:ext cx="439500" cy="439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1477050" y="3993300"/>
              <a:ext cx="367800" cy="367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1705200" y="3765000"/>
              <a:ext cx="824100" cy="824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1668600" y="3801600"/>
              <a:ext cx="750900" cy="750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1633800" y="3836400"/>
              <a:ext cx="681300" cy="681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1598300" y="3871900"/>
              <a:ext cx="610200" cy="610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1563825" y="3906425"/>
              <a:ext cx="541200" cy="541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1530325" y="3939875"/>
              <a:ext cx="474300" cy="474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1494600" y="3975600"/>
              <a:ext cx="402900" cy="402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7" name="Google Shape;2717;p33"/>
          <p:cNvSpPr/>
          <p:nvPr/>
        </p:nvSpPr>
        <p:spPr>
          <a:xfrm rot="5400000">
            <a:off x="3860175" y="38925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3"/>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3"/>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3"/>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9"/>
        <p:cNvGrpSpPr/>
        <p:nvPr/>
      </p:nvGrpSpPr>
      <p:grpSpPr>
        <a:xfrm>
          <a:off x="0" y="0"/>
          <a:ext cx="0" cy="0"/>
          <a:chOff x="0" y="0"/>
          <a:chExt cx="0" cy="0"/>
        </a:xfrm>
      </p:grpSpPr>
      <p:sp>
        <p:nvSpPr>
          <p:cNvPr id="200" name="Google Shape;200;p4"/>
          <p:cNvSpPr/>
          <p:nvPr/>
        </p:nvSpPr>
        <p:spPr>
          <a:xfrm>
            <a:off x="1435375" y="76196"/>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4"/>
          <p:cNvGrpSpPr/>
          <p:nvPr/>
        </p:nvGrpSpPr>
        <p:grpSpPr>
          <a:xfrm rot="-5400000">
            <a:off x="-277283" y="1042746"/>
            <a:ext cx="1465824" cy="582972"/>
            <a:chOff x="-3583200" y="3193700"/>
            <a:chExt cx="980550" cy="390000"/>
          </a:xfrm>
        </p:grpSpPr>
        <p:sp>
          <p:nvSpPr>
            <p:cNvPr id="202" name="Google Shape;202;p4"/>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4"/>
          <p:cNvSpPr/>
          <p:nvPr/>
        </p:nvSpPr>
        <p:spPr>
          <a:xfrm>
            <a:off x="6815025" y="104800"/>
            <a:ext cx="2210100" cy="22101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8573025" y="456636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4"/>
          <p:cNvGrpSpPr/>
          <p:nvPr/>
        </p:nvGrpSpPr>
        <p:grpSpPr>
          <a:xfrm>
            <a:off x="-1593418" y="3023022"/>
            <a:ext cx="2463121" cy="2463121"/>
            <a:chOff x="-1724550" y="3745650"/>
            <a:chExt cx="862800" cy="862800"/>
          </a:xfrm>
        </p:grpSpPr>
        <p:sp>
          <p:nvSpPr>
            <p:cNvPr id="237" name="Google Shape;237;p4"/>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4"/>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txBox="1">
            <a:spLocks noGrp="1"/>
          </p:cNvSpPr>
          <p:nvPr>
            <p:ph type="title"/>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257" name="Google Shape;257;p4"/>
          <p:cNvSpPr txBox="1">
            <a:spLocks noGrp="1"/>
          </p:cNvSpPr>
          <p:nvPr>
            <p:ph type="body" idx="1"/>
          </p:nvPr>
        </p:nvSpPr>
        <p:spPr>
          <a:xfrm>
            <a:off x="869700" y="1625725"/>
            <a:ext cx="7404600" cy="2985000"/>
          </a:xfrm>
          <a:prstGeom prst="rect">
            <a:avLst/>
          </a:prstGeom>
        </p:spPr>
        <p:txBody>
          <a:bodyPr spcFirstLastPara="1" wrap="square" lIns="0" tIns="0" rIns="0" bIns="0" anchor="t" anchorCtr="0">
            <a:noAutofit/>
          </a:bodyPr>
          <a:lstStyle>
            <a:lvl1pPr marL="457200" lvl="0" indent="-317500">
              <a:spcBef>
                <a:spcPts val="0"/>
              </a:spcBef>
              <a:spcAft>
                <a:spcPts val="0"/>
              </a:spcAft>
              <a:buSzPts val="1400"/>
              <a:buAutoNum type="arabicPeriod"/>
              <a:defRPr sz="1200"/>
            </a:lvl1pPr>
            <a:lvl2pPr marL="914400" lvl="1" indent="-298450">
              <a:spcBef>
                <a:spcPts val="0"/>
              </a:spcBef>
              <a:spcAft>
                <a:spcPts val="0"/>
              </a:spcAft>
              <a:buSzPts val="1100"/>
              <a:buAutoNum type="alphaLcPeriod"/>
              <a:defRPr sz="1100"/>
            </a:lvl2pPr>
            <a:lvl3pPr marL="1371600" lvl="2" indent="-298450">
              <a:spcBef>
                <a:spcPts val="0"/>
              </a:spcBef>
              <a:spcAft>
                <a:spcPts val="0"/>
              </a:spcAft>
              <a:buSzPts val="1100"/>
              <a:buAutoNum type="romanLcPeriod"/>
              <a:defRPr sz="1100"/>
            </a:lvl3pPr>
            <a:lvl4pPr marL="1828800" lvl="3" indent="-298450">
              <a:spcBef>
                <a:spcPts val="0"/>
              </a:spcBef>
              <a:spcAft>
                <a:spcPts val="0"/>
              </a:spcAft>
              <a:buSzPts val="1100"/>
              <a:buAutoNum type="arabicPeriod"/>
              <a:defRPr sz="1100"/>
            </a:lvl4pPr>
            <a:lvl5pPr marL="2286000" lvl="4" indent="-298450">
              <a:spcBef>
                <a:spcPts val="0"/>
              </a:spcBef>
              <a:spcAft>
                <a:spcPts val="0"/>
              </a:spcAft>
              <a:buSzPts val="1100"/>
              <a:buAutoNum type="alphaLcPeriod"/>
              <a:defRPr sz="1100"/>
            </a:lvl5pPr>
            <a:lvl6pPr marL="2743200" lvl="5" indent="-298450">
              <a:spcBef>
                <a:spcPts val="0"/>
              </a:spcBef>
              <a:spcAft>
                <a:spcPts val="0"/>
              </a:spcAft>
              <a:buSzPts val="1100"/>
              <a:buAutoNum type="romanLcPeriod"/>
              <a:defRPr sz="1100"/>
            </a:lvl6pPr>
            <a:lvl7pPr marL="3200400" lvl="6" indent="-298450">
              <a:spcBef>
                <a:spcPts val="0"/>
              </a:spcBef>
              <a:spcAft>
                <a:spcPts val="0"/>
              </a:spcAft>
              <a:buSzPts val="1100"/>
              <a:buAutoNum type="arabicPeriod"/>
              <a:defRPr sz="1100"/>
            </a:lvl7pPr>
            <a:lvl8pPr marL="3657600" lvl="7" indent="-298450">
              <a:spcBef>
                <a:spcPts val="0"/>
              </a:spcBef>
              <a:spcAft>
                <a:spcPts val="0"/>
              </a:spcAft>
              <a:buSzPts val="1100"/>
              <a:buAutoNum type="alphaLcPeriod"/>
              <a:defRPr sz="1100"/>
            </a:lvl8pPr>
            <a:lvl9pPr marL="4114800" lvl="8" indent="-298450">
              <a:spcBef>
                <a:spcPts val="0"/>
              </a:spcBef>
              <a:spcAft>
                <a:spcPts val="0"/>
              </a:spcAft>
              <a:buSzPts val="1100"/>
              <a:buAutoNum type="romanLcPeriod"/>
              <a:defRPr sz="1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3"/>
        <p:cNvGrpSpPr/>
        <p:nvPr/>
      </p:nvGrpSpPr>
      <p:grpSpPr>
        <a:xfrm>
          <a:off x="0" y="0"/>
          <a:ext cx="0" cy="0"/>
          <a:chOff x="0" y="0"/>
          <a:chExt cx="0" cy="0"/>
        </a:xfrm>
      </p:grpSpPr>
      <p:grpSp>
        <p:nvGrpSpPr>
          <p:cNvPr id="354" name="Google Shape;354;p6"/>
          <p:cNvGrpSpPr/>
          <p:nvPr/>
        </p:nvGrpSpPr>
        <p:grpSpPr>
          <a:xfrm>
            <a:off x="6509357" y="3251647"/>
            <a:ext cx="2463121" cy="2463121"/>
            <a:chOff x="-1724550" y="3745650"/>
            <a:chExt cx="862800" cy="862800"/>
          </a:xfrm>
        </p:grpSpPr>
        <p:sp>
          <p:nvSpPr>
            <p:cNvPr id="355" name="Google Shape;355;p6"/>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6"/>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6"/>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6"/>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6"/>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6"/>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6"/>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6"/>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6"/>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6"/>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6"/>
          <p:cNvSpPr/>
          <p:nvPr/>
        </p:nvSpPr>
        <p:spPr>
          <a:xfrm>
            <a:off x="3018750" y="77675"/>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6"/>
          <p:cNvGrpSpPr/>
          <p:nvPr/>
        </p:nvGrpSpPr>
        <p:grpSpPr>
          <a:xfrm rot="10800000">
            <a:off x="109350" y="1967888"/>
            <a:ext cx="1207725" cy="1207725"/>
            <a:chOff x="-1473400" y="5668075"/>
            <a:chExt cx="1207725" cy="1207725"/>
          </a:xfrm>
        </p:grpSpPr>
        <p:sp>
          <p:nvSpPr>
            <p:cNvPr id="372" name="Google Shape;372;p6"/>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6"/>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6"/>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6"/>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6"/>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6"/>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6"/>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6"/>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6"/>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6"/>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6"/>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6"/>
          <p:cNvSpPr/>
          <p:nvPr/>
        </p:nvSpPr>
        <p:spPr>
          <a:xfrm>
            <a:off x="8467575" y="1520188"/>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390225" y="77671"/>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txBox="1">
            <a:spLocks noGrp="1"/>
          </p:cNvSpPr>
          <p:nvPr>
            <p:ph type="title"/>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7"/>
        <p:cNvGrpSpPr/>
        <p:nvPr/>
      </p:nvGrpSpPr>
      <p:grpSpPr>
        <a:xfrm>
          <a:off x="0" y="0"/>
          <a:ext cx="0" cy="0"/>
          <a:chOff x="0" y="0"/>
          <a:chExt cx="0" cy="0"/>
        </a:xfrm>
      </p:grpSpPr>
      <p:sp>
        <p:nvSpPr>
          <p:cNvPr id="408" name="Google Shape;408;p7"/>
          <p:cNvSpPr/>
          <p:nvPr/>
        </p:nvSpPr>
        <p:spPr>
          <a:xfrm>
            <a:off x="2001775" y="9641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7"/>
          <p:cNvGrpSpPr/>
          <p:nvPr/>
        </p:nvGrpSpPr>
        <p:grpSpPr>
          <a:xfrm>
            <a:off x="2219629" y="4527546"/>
            <a:ext cx="1465824" cy="582972"/>
            <a:chOff x="-3583200" y="3193700"/>
            <a:chExt cx="980550" cy="390000"/>
          </a:xfrm>
        </p:grpSpPr>
        <p:sp>
          <p:nvSpPr>
            <p:cNvPr id="410" name="Google Shape;410;p7"/>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7"/>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7"/>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7"/>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7"/>
          <p:cNvGrpSpPr/>
          <p:nvPr/>
        </p:nvGrpSpPr>
        <p:grpSpPr>
          <a:xfrm rot="10800000">
            <a:off x="7867438" y="3810825"/>
            <a:ext cx="1207725" cy="1207725"/>
            <a:chOff x="-1473400" y="5668075"/>
            <a:chExt cx="1207725" cy="1207725"/>
          </a:xfrm>
        </p:grpSpPr>
        <p:sp>
          <p:nvSpPr>
            <p:cNvPr id="443" name="Google Shape;443;p7"/>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7"/>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7"/>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7"/>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7"/>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7"/>
          <p:cNvSpPr/>
          <p:nvPr/>
        </p:nvSpPr>
        <p:spPr>
          <a:xfrm>
            <a:off x="-424950" y="1018500"/>
            <a:ext cx="3106500" cy="31065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txBox="1">
            <a:spLocks noGrp="1"/>
          </p:cNvSpPr>
          <p:nvPr>
            <p:ph type="title"/>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477" name="Google Shape;477;p7"/>
          <p:cNvSpPr txBox="1">
            <a:spLocks noGrp="1"/>
          </p:cNvSpPr>
          <p:nvPr>
            <p:ph type="body" idx="1"/>
          </p:nvPr>
        </p:nvSpPr>
        <p:spPr>
          <a:xfrm>
            <a:off x="2510550" y="1992725"/>
            <a:ext cx="4122900" cy="1987500"/>
          </a:xfrm>
          <a:prstGeom prst="rect">
            <a:avLst/>
          </a:prstGeom>
        </p:spPr>
        <p:txBody>
          <a:bodyPr spcFirstLastPara="1" wrap="square" lIns="0" tIns="0" rIns="0" bIns="0" anchor="t" anchorCtr="0">
            <a:noAutofit/>
          </a:bodyPr>
          <a:lstStyle>
            <a:lvl1pPr marL="457200" lvl="0" indent="-304800">
              <a:spcBef>
                <a:spcPts val="0"/>
              </a:spcBef>
              <a:spcAft>
                <a:spcPts val="0"/>
              </a:spcAft>
              <a:buSzPts val="12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78" name="Google Shape;478;p7"/>
          <p:cNvSpPr/>
          <p:nvPr/>
        </p:nvSpPr>
        <p:spPr>
          <a:xfrm rot="5400000">
            <a:off x="8140487" y="8910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9"/>
        <p:cNvGrpSpPr/>
        <p:nvPr/>
      </p:nvGrpSpPr>
      <p:grpSpPr>
        <a:xfrm>
          <a:off x="0" y="0"/>
          <a:ext cx="0" cy="0"/>
          <a:chOff x="0" y="0"/>
          <a:chExt cx="0" cy="0"/>
        </a:xfrm>
      </p:grpSpPr>
      <p:grpSp>
        <p:nvGrpSpPr>
          <p:cNvPr id="480" name="Google Shape;480;p8"/>
          <p:cNvGrpSpPr/>
          <p:nvPr/>
        </p:nvGrpSpPr>
        <p:grpSpPr>
          <a:xfrm>
            <a:off x="6897657" y="2555672"/>
            <a:ext cx="2463121" cy="2463121"/>
            <a:chOff x="-1724550" y="3745650"/>
            <a:chExt cx="862800" cy="862800"/>
          </a:xfrm>
        </p:grpSpPr>
        <p:sp>
          <p:nvSpPr>
            <p:cNvPr id="481" name="Google Shape;481;p8"/>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8"/>
          <p:cNvSpPr/>
          <p:nvPr/>
        </p:nvSpPr>
        <p:spPr>
          <a:xfrm>
            <a:off x="460775" y="435611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 name="Google Shape;497;p8"/>
          <p:cNvGrpSpPr/>
          <p:nvPr/>
        </p:nvGrpSpPr>
        <p:grpSpPr>
          <a:xfrm rot="10800000">
            <a:off x="2383488" y="4236625"/>
            <a:ext cx="1207725" cy="1207725"/>
            <a:chOff x="-1473400" y="5668075"/>
            <a:chExt cx="1207725" cy="1207725"/>
          </a:xfrm>
        </p:grpSpPr>
        <p:sp>
          <p:nvSpPr>
            <p:cNvPr id="498" name="Google Shape;498;p8"/>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8"/>
          <p:cNvGrpSpPr/>
          <p:nvPr/>
        </p:nvGrpSpPr>
        <p:grpSpPr>
          <a:xfrm rot="5400000">
            <a:off x="3839092" y="-18104"/>
            <a:ext cx="1465824" cy="582972"/>
            <a:chOff x="-3583200" y="3193700"/>
            <a:chExt cx="980550" cy="390000"/>
          </a:xfrm>
        </p:grpSpPr>
        <p:sp>
          <p:nvSpPr>
            <p:cNvPr id="527" name="Google Shape;527;p8"/>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8"/>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8"/>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8"/>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8"/>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8"/>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8"/>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8"/>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8"/>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8"/>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8"/>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8"/>
          <p:cNvSpPr/>
          <p:nvPr/>
        </p:nvSpPr>
        <p:spPr>
          <a:xfrm>
            <a:off x="385187" y="434384"/>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8"/>
          <p:cNvGrpSpPr/>
          <p:nvPr/>
        </p:nvGrpSpPr>
        <p:grpSpPr>
          <a:xfrm rot="5400000">
            <a:off x="-19696" y="2208884"/>
            <a:ext cx="1465824" cy="582972"/>
            <a:chOff x="-3583200" y="3193700"/>
            <a:chExt cx="980550" cy="390000"/>
          </a:xfrm>
        </p:grpSpPr>
        <p:sp>
          <p:nvSpPr>
            <p:cNvPr id="561" name="Google Shape;561;p8"/>
            <p:cNvSpPr/>
            <p:nvPr/>
          </p:nvSpPr>
          <p:spPr>
            <a:xfrm>
              <a:off x="-35832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34495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33159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
            <p:cNvSpPr/>
            <p:nvPr/>
          </p:nvSpPr>
          <p:spPr>
            <a:xfrm>
              <a:off x="-31822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30486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29149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27813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26476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35832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34495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33159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31822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30486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29149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27813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26476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35832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34495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a:off x="-33159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8"/>
            <p:cNvSpPr/>
            <p:nvPr/>
          </p:nvSpPr>
          <p:spPr>
            <a:xfrm>
              <a:off x="-31822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8"/>
            <p:cNvSpPr/>
            <p:nvPr/>
          </p:nvSpPr>
          <p:spPr>
            <a:xfrm>
              <a:off x="-30486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
            <p:cNvSpPr/>
            <p:nvPr/>
          </p:nvSpPr>
          <p:spPr>
            <a:xfrm>
              <a:off x="-29149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8"/>
            <p:cNvSpPr/>
            <p:nvPr/>
          </p:nvSpPr>
          <p:spPr>
            <a:xfrm>
              <a:off x="-27813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26476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35832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34495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33159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31822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30486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29149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27813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26476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593;p8"/>
          <p:cNvSpPr/>
          <p:nvPr/>
        </p:nvSpPr>
        <p:spPr>
          <a:xfrm>
            <a:off x="6457575" y="-2325550"/>
            <a:ext cx="3106500" cy="31065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txBox="1">
            <a:spLocks noGrp="1"/>
          </p:cNvSpPr>
          <p:nvPr>
            <p:ph type="ctrTitle"/>
          </p:nvPr>
        </p:nvSpPr>
        <p:spPr>
          <a:xfrm>
            <a:off x="1678975" y="1184675"/>
            <a:ext cx="5786100" cy="27789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9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5"/>
        <p:cNvGrpSpPr/>
        <p:nvPr/>
      </p:nvGrpSpPr>
      <p:grpSpPr>
        <a:xfrm>
          <a:off x="0" y="0"/>
          <a:ext cx="0" cy="0"/>
          <a:chOff x="0" y="0"/>
          <a:chExt cx="0" cy="0"/>
        </a:xfrm>
      </p:grpSpPr>
      <p:grpSp>
        <p:nvGrpSpPr>
          <p:cNvPr id="596" name="Google Shape;596;p9"/>
          <p:cNvGrpSpPr/>
          <p:nvPr/>
        </p:nvGrpSpPr>
        <p:grpSpPr>
          <a:xfrm rot="10800000">
            <a:off x="7826900" y="2509838"/>
            <a:ext cx="1207725" cy="1207725"/>
            <a:chOff x="-1473400" y="5668075"/>
            <a:chExt cx="1207725" cy="1207725"/>
          </a:xfrm>
        </p:grpSpPr>
        <p:sp>
          <p:nvSpPr>
            <p:cNvPr id="597" name="Google Shape;597;p9"/>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5" name="Google Shape;625;p9"/>
          <p:cNvSpPr/>
          <p:nvPr/>
        </p:nvSpPr>
        <p:spPr>
          <a:xfrm>
            <a:off x="0" y="2367600"/>
            <a:ext cx="3106500" cy="31065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9"/>
          <p:cNvGrpSpPr/>
          <p:nvPr/>
        </p:nvGrpSpPr>
        <p:grpSpPr>
          <a:xfrm rot="5400000">
            <a:off x="4237554" y="4852046"/>
            <a:ext cx="1465824" cy="582972"/>
            <a:chOff x="-3583200" y="3193700"/>
            <a:chExt cx="980550" cy="390000"/>
          </a:xfrm>
        </p:grpSpPr>
        <p:sp>
          <p:nvSpPr>
            <p:cNvPr id="627" name="Google Shape;627;p9"/>
            <p:cNvSpPr/>
            <p:nvPr/>
          </p:nvSpPr>
          <p:spPr>
            <a:xfrm>
              <a:off x="-35832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34495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33159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31822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30486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29149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27813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26476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35832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34495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33159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31822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30486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29149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27813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26476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35832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34495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33159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31822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30486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29149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27813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26476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35832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34495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33159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31822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30486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29149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27813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26476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9"/>
          <p:cNvSpPr/>
          <p:nvPr/>
        </p:nvSpPr>
        <p:spPr>
          <a:xfrm>
            <a:off x="4319550" y="96413"/>
            <a:ext cx="504900" cy="504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0" name="Google Shape;660;p9"/>
          <p:cNvGrpSpPr/>
          <p:nvPr/>
        </p:nvGrpSpPr>
        <p:grpSpPr>
          <a:xfrm>
            <a:off x="-739058" y="743146"/>
            <a:ext cx="1465824" cy="582972"/>
            <a:chOff x="-3583200" y="3193700"/>
            <a:chExt cx="980550" cy="390000"/>
          </a:xfrm>
        </p:grpSpPr>
        <p:sp>
          <p:nvSpPr>
            <p:cNvPr id="661" name="Google Shape;661;p9"/>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3" name="Google Shape;693;p9"/>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txBox="1">
            <a:spLocks noGrp="1"/>
          </p:cNvSpPr>
          <p:nvPr>
            <p:ph type="title"/>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698" name="Google Shape;698;p9"/>
          <p:cNvSpPr/>
          <p:nvPr/>
        </p:nvSpPr>
        <p:spPr>
          <a:xfrm>
            <a:off x="497850" y="1944900"/>
            <a:ext cx="8148300" cy="233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txBox="1">
            <a:spLocks noGrp="1"/>
          </p:cNvSpPr>
          <p:nvPr>
            <p:ph type="subTitle" idx="1"/>
          </p:nvPr>
        </p:nvSpPr>
        <p:spPr>
          <a:xfrm>
            <a:off x="1406275" y="2208075"/>
            <a:ext cx="3272700" cy="367500"/>
          </a:xfrm>
          <a:prstGeom prst="rect">
            <a:avLst/>
          </a:prstGeom>
        </p:spPr>
        <p:txBody>
          <a:bodyPr spcFirstLastPara="1" wrap="square" lIns="0" tIns="0" rIns="0" bIns="0" anchor="ctr" anchorCtr="0">
            <a:noAutofit/>
          </a:bodyPr>
          <a:lstStyle>
            <a:lvl1pPr lvl="0">
              <a:spcBef>
                <a:spcPts val="0"/>
              </a:spcBef>
              <a:spcAft>
                <a:spcPts val="0"/>
              </a:spcAft>
              <a:buSzPts val="2000"/>
              <a:buFont typeface="Nunito SemiBold"/>
              <a:buNone/>
              <a:defRPr sz="2000">
                <a:solidFill>
                  <a:schemeClr val="dk1"/>
                </a:solidFill>
                <a:latin typeface="Nunito SemiBold"/>
                <a:ea typeface="Nunito SemiBold"/>
                <a:cs typeface="Nunito SemiBold"/>
                <a:sym typeface="Nunito SemiBold"/>
              </a:defRPr>
            </a:lvl1pPr>
            <a:lvl2pPr lvl="1">
              <a:spcBef>
                <a:spcPts val="0"/>
              </a:spcBef>
              <a:spcAft>
                <a:spcPts val="0"/>
              </a:spcAft>
              <a:buSzPts val="2000"/>
              <a:buFont typeface="Nunito SemiBold"/>
              <a:buNone/>
              <a:defRPr sz="2000">
                <a:latin typeface="Nunito SemiBold"/>
                <a:ea typeface="Nunito SemiBold"/>
                <a:cs typeface="Nunito SemiBold"/>
                <a:sym typeface="Nunito SemiBold"/>
              </a:defRPr>
            </a:lvl2pPr>
            <a:lvl3pPr lvl="2">
              <a:spcBef>
                <a:spcPts val="0"/>
              </a:spcBef>
              <a:spcAft>
                <a:spcPts val="0"/>
              </a:spcAft>
              <a:buSzPts val="2000"/>
              <a:buFont typeface="Nunito SemiBold"/>
              <a:buNone/>
              <a:defRPr sz="2000">
                <a:latin typeface="Nunito SemiBold"/>
                <a:ea typeface="Nunito SemiBold"/>
                <a:cs typeface="Nunito SemiBold"/>
                <a:sym typeface="Nunito SemiBold"/>
              </a:defRPr>
            </a:lvl3pPr>
            <a:lvl4pPr lvl="3">
              <a:spcBef>
                <a:spcPts val="0"/>
              </a:spcBef>
              <a:spcAft>
                <a:spcPts val="0"/>
              </a:spcAft>
              <a:buSzPts val="2000"/>
              <a:buFont typeface="Nunito SemiBold"/>
              <a:buNone/>
              <a:defRPr sz="2000">
                <a:latin typeface="Nunito SemiBold"/>
                <a:ea typeface="Nunito SemiBold"/>
                <a:cs typeface="Nunito SemiBold"/>
                <a:sym typeface="Nunito SemiBold"/>
              </a:defRPr>
            </a:lvl4pPr>
            <a:lvl5pPr lvl="4">
              <a:spcBef>
                <a:spcPts val="0"/>
              </a:spcBef>
              <a:spcAft>
                <a:spcPts val="0"/>
              </a:spcAft>
              <a:buSzPts val="2000"/>
              <a:buFont typeface="Nunito SemiBold"/>
              <a:buNone/>
              <a:defRPr sz="2000">
                <a:latin typeface="Nunito SemiBold"/>
                <a:ea typeface="Nunito SemiBold"/>
                <a:cs typeface="Nunito SemiBold"/>
                <a:sym typeface="Nunito SemiBold"/>
              </a:defRPr>
            </a:lvl5pPr>
            <a:lvl6pPr lvl="5">
              <a:spcBef>
                <a:spcPts val="0"/>
              </a:spcBef>
              <a:spcAft>
                <a:spcPts val="0"/>
              </a:spcAft>
              <a:buSzPts val="2000"/>
              <a:buFont typeface="Nunito SemiBold"/>
              <a:buNone/>
              <a:defRPr sz="2000">
                <a:latin typeface="Nunito SemiBold"/>
                <a:ea typeface="Nunito SemiBold"/>
                <a:cs typeface="Nunito SemiBold"/>
                <a:sym typeface="Nunito SemiBold"/>
              </a:defRPr>
            </a:lvl6pPr>
            <a:lvl7pPr lvl="6">
              <a:spcBef>
                <a:spcPts val="0"/>
              </a:spcBef>
              <a:spcAft>
                <a:spcPts val="0"/>
              </a:spcAft>
              <a:buSzPts val="2000"/>
              <a:buFont typeface="Nunito SemiBold"/>
              <a:buNone/>
              <a:defRPr sz="2000">
                <a:latin typeface="Nunito SemiBold"/>
                <a:ea typeface="Nunito SemiBold"/>
                <a:cs typeface="Nunito SemiBold"/>
                <a:sym typeface="Nunito SemiBold"/>
              </a:defRPr>
            </a:lvl7pPr>
            <a:lvl8pPr lvl="7">
              <a:spcBef>
                <a:spcPts val="0"/>
              </a:spcBef>
              <a:spcAft>
                <a:spcPts val="0"/>
              </a:spcAft>
              <a:buSzPts val="2000"/>
              <a:buFont typeface="Nunito SemiBold"/>
              <a:buNone/>
              <a:defRPr sz="2000">
                <a:latin typeface="Nunito SemiBold"/>
                <a:ea typeface="Nunito SemiBold"/>
                <a:cs typeface="Nunito SemiBold"/>
                <a:sym typeface="Nunito SemiBold"/>
              </a:defRPr>
            </a:lvl8pPr>
            <a:lvl9pPr lvl="8">
              <a:spcBef>
                <a:spcPts val="0"/>
              </a:spcBef>
              <a:spcAft>
                <a:spcPts val="0"/>
              </a:spcAft>
              <a:buSzPts val="2000"/>
              <a:buFont typeface="Nunito SemiBold"/>
              <a:buNone/>
              <a:defRPr sz="2000">
                <a:latin typeface="Nunito SemiBold"/>
                <a:ea typeface="Nunito SemiBold"/>
                <a:cs typeface="Nunito SemiBold"/>
                <a:sym typeface="Nunito SemiBold"/>
              </a:defRPr>
            </a:lvl9pPr>
          </a:lstStyle>
          <a:p>
            <a:endParaRPr/>
          </a:p>
        </p:txBody>
      </p:sp>
      <p:sp>
        <p:nvSpPr>
          <p:cNvPr id="700" name="Google Shape;700;p9"/>
          <p:cNvSpPr txBox="1">
            <a:spLocks noGrp="1"/>
          </p:cNvSpPr>
          <p:nvPr>
            <p:ph type="subTitle" idx="2"/>
          </p:nvPr>
        </p:nvSpPr>
        <p:spPr>
          <a:xfrm>
            <a:off x="1406275" y="2704950"/>
            <a:ext cx="3272700" cy="1131300"/>
          </a:xfrm>
          <a:prstGeom prst="rect">
            <a:avLst/>
          </a:prstGeom>
        </p:spPr>
        <p:txBody>
          <a:bodyPr spcFirstLastPara="1" wrap="square" lIns="0" tIns="0" rIns="0" bIns="0"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0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09"/>
        <p:cNvGrpSpPr/>
        <p:nvPr/>
      </p:nvGrpSpPr>
      <p:grpSpPr>
        <a:xfrm>
          <a:off x="0" y="0"/>
          <a:ext cx="0" cy="0"/>
          <a:chOff x="0" y="0"/>
          <a:chExt cx="0" cy="0"/>
        </a:xfrm>
      </p:grpSpPr>
      <p:grpSp>
        <p:nvGrpSpPr>
          <p:cNvPr id="910" name="Google Shape;910;p13"/>
          <p:cNvGrpSpPr/>
          <p:nvPr/>
        </p:nvGrpSpPr>
        <p:grpSpPr>
          <a:xfrm rot="-5400000">
            <a:off x="-277283" y="2822271"/>
            <a:ext cx="1465824" cy="582972"/>
            <a:chOff x="-3583200" y="3193700"/>
            <a:chExt cx="980550" cy="390000"/>
          </a:xfrm>
        </p:grpSpPr>
        <p:sp>
          <p:nvSpPr>
            <p:cNvPr id="911" name="Google Shape;911;p13"/>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3"/>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3"/>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3"/>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3"/>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3"/>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3"/>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3"/>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3"/>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3"/>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3"/>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3" name="Google Shape;943;p13"/>
          <p:cNvSpPr/>
          <p:nvPr/>
        </p:nvSpPr>
        <p:spPr>
          <a:xfrm>
            <a:off x="156600" y="-787200"/>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13"/>
          <p:cNvGrpSpPr/>
          <p:nvPr/>
        </p:nvGrpSpPr>
        <p:grpSpPr>
          <a:xfrm rot="10800000">
            <a:off x="7711813" y="152650"/>
            <a:ext cx="1207725" cy="1207725"/>
            <a:chOff x="-1473400" y="5668075"/>
            <a:chExt cx="1207725" cy="1207725"/>
          </a:xfrm>
        </p:grpSpPr>
        <p:sp>
          <p:nvSpPr>
            <p:cNvPr id="945" name="Google Shape;945;p13"/>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13"/>
          <p:cNvGrpSpPr/>
          <p:nvPr/>
        </p:nvGrpSpPr>
        <p:grpSpPr>
          <a:xfrm rot="5400000">
            <a:off x="2398754" y="4119096"/>
            <a:ext cx="1465824" cy="582972"/>
            <a:chOff x="-3583200" y="3193700"/>
            <a:chExt cx="980550" cy="390000"/>
          </a:xfrm>
        </p:grpSpPr>
        <p:sp>
          <p:nvSpPr>
            <p:cNvPr id="974" name="Google Shape;974;p13"/>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6" name="Google Shape;1006;p13"/>
          <p:cNvSpPr/>
          <p:nvPr/>
        </p:nvSpPr>
        <p:spPr>
          <a:xfrm rot="-5400000">
            <a:off x="8171850" y="4145684"/>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932013"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840171"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4748329"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6656488"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txBox="1">
            <a:spLocks noGrp="1"/>
          </p:cNvSpPr>
          <p:nvPr>
            <p:ph type="title" hasCustomPrompt="1"/>
          </p:nvPr>
        </p:nvSpPr>
        <p:spPr>
          <a:xfrm>
            <a:off x="1046850" y="2136475"/>
            <a:ext cx="1326000" cy="352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rtl="0">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rtl="0">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rtl="0">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rtl="0">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rtl="0">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rtl="0">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rtl="0">
              <a:spcBef>
                <a:spcPts val="0"/>
              </a:spcBef>
              <a:spcAft>
                <a:spcPts val="0"/>
              </a:spcAft>
              <a:buSzPts val="3000"/>
              <a:buFont typeface="Nunito SemiBold"/>
              <a:buNone/>
              <a:defRPr sz="3000">
                <a:latin typeface="Nunito SemiBold"/>
                <a:ea typeface="Nunito SemiBold"/>
                <a:cs typeface="Nunito SemiBold"/>
                <a:sym typeface="Nunito SemiBold"/>
              </a:defRPr>
            </a:lvl9pPr>
          </a:lstStyle>
          <a:p>
            <a:r>
              <a:t>xx%</a:t>
            </a:r>
          </a:p>
        </p:txBody>
      </p:sp>
      <p:sp>
        <p:nvSpPr>
          <p:cNvPr id="1016" name="Google Shape;1016;p13"/>
          <p:cNvSpPr txBox="1">
            <a:spLocks noGrp="1"/>
          </p:cNvSpPr>
          <p:nvPr>
            <p:ph type="subTitle" idx="1"/>
          </p:nvPr>
        </p:nvSpPr>
        <p:spPr>
          <a:xfrm>
            <a:off x="1046850" y="2600425"/>
            <a:ext cx="1326000" cy="552600"/>
          </a:xfrm>
          <a:prstGeom prst="rect">
            <a:avLst/>
          </a:prstGeom>
        </p:spPr>
        <p:txBody>
          <a:bodyPr spcFirstLastPara="1" wrap="square" lIns="0" tIns="0" rIns="0" bIns="0" anchor="ctr" anchorCtr="0">
            <a:noAutofit/>
          </a:bodyPr>
          <a:lstStyle>
            <a:lvl1pPr lvl="0" algn="ctr">
              <a:spcBef>
                <a:spcPts val="0"/>
              </a:spcBef>
              <a:spcAft>
                <a:spcPts val="0"/>
              </a:spcAft>
              <a:buSzPts val="1800"/>
              <a:buNone/>
              <a:defRPr sz="2000">
                <a:latin typeface="Nunito SemiBold"/>
                <a:ea typeface="Nunito SemiBold"/>
                <a:cs typeface="Nunito SemiBold"/>
                <a:sym typeface="Nunito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7" name="Google Shape;1017;p13"/>
          <p:cNvSpPr txBox="1">
            <a:spLocks noGrp="1"/>
          </p:cNvSpPr>
          <p:nvPr>
            <p:ph type="subTitle" idx="2"/>
          </p:nvPr>
        </p:nvSpPr>
        <p:spPr>
          <a:xfrm>
            <a:off x="1046850" y="3264775"/>
            <a:ext cx="1326000" cy="850200"/>
          </a:xfrm>
          <a:prstGeom prst="rect">
            <a:avLst/>
          </a:prstGeom>
        </p:spPr>
        <p:txBody>
          <a:bodyPr spcFirstLastPara="1" wrap="square" lIns="0" tIns="0" rIns="0" bIns="0" anchor="t"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8" name="Google Shape;1018;p13"/>
          <p:cNvSpPr txBox="1">
            <a:spLocks noGrp="1"/>
          </p:cNvSpPr>
          <p:nvPr>
            <p:ph type="title" idx="3" hasCustomPrompt="1"/>
          </p:nvPr>
        </p:nvSpPr>
        <p:spPr>
          <a:xfrm>
            <a:off x="2954925" y="2136475"/>
            <a:ext cx="1326000" cy="352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rtl="0">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rtl="0">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rtl="0">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rtl="0">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rtl="0">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rtl="0">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rtl="0">
              <a:spcBef>
                <a:spcPts val="0"/>
              </a:spcBef>
              <a:spcAft>
                <a:spcPts val="0"/>
              </a:spcAft>
              <a:buSzPts val="3000"/>
              <a:buFont typeface="Nunito SemiBold"/>
              <a:buNone/>
              <a:defRPr sz="3000">
                <a:latin typeface="Nunito SemiBold"/>
                <a:ea typeface="Nunito SemiBold"/>
                <a:cs typeface="Nunito SemiBold"/>
                <a:sym typeface="Nunito SemiBold"/>
              </a:defRPr>
            </a:lvl9pPr>
          </a:lstStyle>
          <a:p>
            <a:r>
              <a:t>xx%</a:t>
            </a:r>
          </a:p>
        </p:txBody>
      </p:sp>
      <p:sp>
        <p:nvSpPr>
          <p:cNvPr id="1019" name="Google Shape;1019;p13"/>
          <p:cNvSpPr txBox="1">
            <a:spLocks noGrp="1"/>
          </p:cNvSpPr>
          <p:nvPr>
            <p:ph type="subTitle" idx="4"/>
          </p:nvPr>
        </p:nvSpPr>
        <p:spPr>
          <a:xfrm>
            <a:off x="2954925" y="2600425"/>
            <a:ext cx="1326000" cy="5526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2000">
                <a:latin typeface="Nunito SemiBold"/>
                <a:ea typeface="Nunito SemiBold"/>
                <a:cs typeface="Nunito SemiBold"/>
                <a:sym typeface="Nunito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0" name="Google Shape;1020;p13"/>
          <p:cNvSpPr txBox="1">
            <a:spLocks noGrp="1"/>
          </p:cNvSpPr>
          <p:nvPr>
            <p:ph type="subTitle" idx="5"/>
          </p:nvPr>
        </p:nvSpPr>
        <p:spPr>
          <a:xfrm>
            <a:off x="2954925" y="3264775"/>
            <a:ext cx="1326000" cy="850200"/>
          </a:xfrm>
          <a:prstGeom prst="rect">
            <a:avLst/>
          </a:prstGeom>
        </p:spPr>
        <p:txBody>
          <a:bodyPr spcFirstLastPara="1" wrap="square" lIns="0" tIns="0" rIns="0" bIns="0" anchor="t"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1" name="Google Shape;1021;p13"/>
          <p:cNvSpPr txBox="1">
            <a:spLocks noGrp="1"/>
          </p:cNvSpPr>
          <p:nvPr>
            <p:ph type="title" idx="6" hasCustomPrompt="1"/>
          </p:nvPr>
        </p:nvSpPr>
        <p:spPr>
          <a:xfrm>
            <a:off x="4863088" y="2136475"/>
            <a:ext cx="1326000" cy="352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rtl="0">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rtl="0">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rtl="0">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rtl="0">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rtl="0">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rtl="0">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rtl="0">
              <a:spcBef>
                <a:spcPts val="0"/>
              </a:spcBef>
              <a:spcAft>
                <a:spcPts val="0"/>
              </a:spcAft>
              <a:buSzPts val="3000"/>
              <a:buFont typeface="Nunito SemiBold"/>
              <a:buNone/>
              <a:defRPr sz="3000">
                <a:latin typeface="Nunito SemiBold"/>
                <a:ea typeface="Nunito SemiBold"/>
                <a:cs typeface="Nunito SemiBold"/>
                <a:sym typeface="Nunito SemiBold"/>
              </a:defRPr>
            </a:lvl9pPr>
          </a:lstStyle>
          <a:p>
            <a:r>
              <a:t>xx%</a:t>
            </a:r>
          </a:p>
        </p:txBody>
      </p:sp>
      <p:sp>
        <p:nvSpPr>
          <p:cNvPr id="1022" name="Google Shape;1022;p13"/>
          <p:cNvSpPr txBox="1">
            <a:spLocks noGrp="1"/>
          </p:cNvSpPr>
          <p:nvPr>
            <p:ph type="subTitle" idx="7"/>
          </p:nvPr>
        </p:nvSpPr>
        <p:spPr>
          <a:xfrm>
            <a:off x="4863088" y="2600425"/>
            <a:ext cx="1326000" cy="5526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2000">
                <a:latin typeface="Nunito SemiBold"/>
                <a:ea typeface="Nunito SemiBold"/>
                <a:cs typeface="Nunito SemiBold"/>
                <a:sym typeface="Nunito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3" name="Google Shape;1023;p13"/>
          <p:cNvSpPr txBox="1">
            <a:spLocks noGrp="1"/>
          </p:cNvSpPr>
          <p:nvPr>
            <p:ph type="subTitle" idx="8"/>
          </p:nvPr>
        </p:nvSpPr>
        <p:spPr>
          <a:xfrm>
            <a:off x="4863088" y="3264775"/>
            <a:ext cx="1326000" cy="850200"/>
          </a:xfrm>
          <a:prstGeom prst="rect">
            <a:avLst/>
          </a:prstGeom>
        </p:spPr>
        <p:txBody>
          <a:bodyPr spcFirstLastPara="1" wrap="square" lIns="0" tIns="0" rIns="0" bIns="0" anchor="t"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4" name="Google Shape;1024;p13"/>
          <p:cNvSpPr txBox="1">
            <a:spLocks noGrp="1"/>
          </p:cNvSpPr>
          <p:nvPr>
            <p:ph type="title" idx="9" hasCustomPrompt="1"/>
          </p:nvPr>
        </p:nvSpPr>
        <p:spPr>
          <a:xfrm>
            <a:off x="6771213" y="2136475"/>
            <a:ext cx="1326000" cy="352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rtl="0">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rtl="0">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rtl="0">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rtl="0">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rtl="0">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rtl="0">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rtl="0">
              <a:spcBef>
                <a:spcPts val="0"/>
              </a:spcBef>
              <a:spcAft>
                <a:spcPts val="0"/>
              </a:spcAft>
              <a:buSzPts val="3000"/>
              <a:buFont typeface="Nunito SemiBold"/>
              <a:buNone/>
              <a:defRPr sz="3000">
                <a:latin typeface="Nunito SemiBold"/>
                <a:ea typeface="Nunito SemiBold"/>
                <a:cs typeface="Nunito SemiBold"/>
                <a:sym typeface="Nunito SemiBold"/>
              </a:defRPr>
            </a:lvl9pPr>
          </a:lstStyle>
          <a:p>
            <a:r>
              <a:t>xx%</a:t>
            </a:r>
          </a:p>
        </p:txBody>
      </p:sp>
      <p:sp>
        <p:nvSpPr>
          <p:cNvPr id="1025" name="Google Shape;1025;p13"/>
          <p:cNvSpPr txBox="1">
            <a:spLocks noGrp="1"/>
          </p:cNvSpPr>
          <p:nvPr>
            <p:ph type="subTitle" idx="13"/>
          </p:nvPr>
        </p:nvSpPr>
        <p:spPr>
          <a:xfrm>
            <a:off x="6771213" y="2600425"/>
            <a:ext cx="1326000" cy="5526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2000">
                <a:latin typeface="Nunito SemiBold"/>
                <a:ea typeface="Nunito SemiBold"/>
                <a:cs typeface="Nunito SemiBold"/>
                <a:sym typeface="Nunito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6" name="Google Shape;1026;p13"/>
          <p:cNvSpPr txBox="1">
            <a:spLocks noGrp="1"/>
          </p:cNvSpPr>
          <p:nvPr>
            <p:ph type="subTitle" idx="14"/>
          </p:nvPr>
        </p:nvSpPr>
        <p:spPr>
          <a:xfrm>
            <a:off x="6771213" y="3264775"/>
            <a:ext cx="1326000" cy="850200"/>
          </a:xfrm>
          <a:prstGeom prst="rect">
            <a:avLst/>
          </a:prstGeom>
        </p:spPr>
        <p:txBody>
          <a:bodyPr spcFirstLastPara="1" wrap="square" lIns="0" tIns="0" rIns="0" bIns="0" anchor="t"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7" name="Google Shape;1027;p13"/>
          <p:cNvSpPr txBox="1">
            <a:spLocks noGrp="1"/>
          </p:cNvSpPr>
          <p:nvPr>
            <p:ph type="title" idx="15"/>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0" tIns="0" rIns="0" bIns="0" anchor="t" anchorCtr="0">
            <a:noAutofit/>
          </a:bodyPr>
          <a:lstStyle>
            <a:lvl1pPr lvl="0">
              <a:lnSpc>
                <a:spcPct val="100000"/>
              </a:lnSpc>
              <a:spcBef>
                <a:spcPts val="0"/>
              </a:spcBef>
              <a:spcAft>
                <a:spcPts val="0"/>
              </a:spcAft>
              <a:buClr>
                <a:schemeClr val="dk1"/>
              </a:buClr>
              <a:buSzPts val="3000"/>
              <a:buFont typeface="Nunito SemiBold"/>
              <a:buNone/>
              <a:defRPr sz="3000">
                <a:solidFill>
                  <a:schemeClr val="dk1"/>
                </a:solidFill>
                <a:latin typeface="Nunito SemiBold"/>
                <a:ea typeface="Nunito SemiBold"/>
                <a:cs typeface="Nunito SemiBold"/>
                <a:sym typeface="Nunito SemiBold"/>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9" r:id="rId16"/>
    <p:sldLayoutId id="2147483672" r:id="rId17"/>
    <p:sldLayoutId id="2147483674" r:id="rId18"/>
    <p:sldLayoutId id="2147483675" r:id="rId19"/>
    <p:sldLayoutId id="2147483677" r:id="rId20"/>
    <p:sldLayoutId id="2147483678" r:id="rId21"/>
    <p:sldLayoutId id="2147483679"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29"/>
        <p:cNvGrpSpPr/>
        <p:nvPr/>
      </p:nvGrpSpPr>
      <p:grpSpPr>
        <a:xfrm>
          <a:off x="0" y="0"/>
          <a:ext cx="0" cy="0"/>
          <a:chOff x="0" y="0"/>
          <a:chExt cx="0" cy="0"/>
        </a:xfrm>
      </p:grpSpPr>
      <p:sp>
        <p:nvSpPr>
          <p:cNvPr id="2730" name="Google Shape;2730;p36"/>
          <p:cNvSpPr txBox="1">
            <a:spLocks noGrp="1"/>
          </p:cNvSpPr>
          <p:nvPr>
            <p:ph type="ctrTitle"/>
          </p:nvPr>
        </p:nvSpPr>
        <p:spPr>
          <a:xfrm>
            <a:off x="1785468" y="817518"/>
            <a:ext cx="5774661" cy="190527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BANKER’S ALGORITHM</a:t>
            </a:r>
            <a:endParaRPr dirty="0"/>
          </a:p>
        </p:txBody>
      </p:sp>
      <p:sp>
        <p:nvSpPr>
          <p:cNvPr id="2731" name="Google Shape;2731;p36"/>
          <p:cNvSpPr txBox="1">
            <a:spLocks noGrp="1"/>
          </p:cNvSpPr>
          <p:nvPr>
            <p:ph type="subTitle" idx="1"/>
          </p:nvPr>
        </p:nvSpPr>
        <p:spPr>
          <a:xfrm>
            <a:off x="5013960" y="3954781"/>
            <a:ext cx="2193108" cy="48780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 GROUP 13</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52"/>
        <p:cNvGrpSpPr/>
        <p:nvPr/>
      </p:nvGrpSpPr>
      <p:grpSpPr>
        <a:xfrm>
          <a:off x="0" y="0"/>
          <a:ext cx="0" cy="0"/>
          <a:chOff x="0" y="0"/>
          <a:chExt cx="0" cy="0"/>
        </a:xfrm>
      </p:grpSpPr>
      <p:sp>
        <p:nvSpPr>
          <p:cNvPr id="2753" name="Google Shape;2753;p39"/>
          <p:cNvSpPr/>
          <p:nvPr/>
        </p:nvSpPr>
        <p:spPr>
          <a:xfrm>
            <a:off x="932013" y="1907125"/>
            <a:ext cx="1555500" cy="2437200"/>
          </a:xfrm>
          <a:prstGeom prst="roundRect">
            <a:avLst>
              <a:gd name="adj" fmla="val 16667"/>
            </a:avLst>
          </a:prstGeom>
          <a:solidFill>
            <a:srgbClr val="B5DE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9"/>
          <p:cNvSpPr/>
          <p:nvPr/>
        </p:nvSpPr>
        <p:spPr>
          <a:xfrm>
            <a:off x="2840171" y="1907125"/>
            <a:ext cx="1555500" cy="2437200"/>
          </a:xfrm>
          <a:prstGeom prst="roundRect">
            <a:avLst>
              <a:gd name="adj" fmla="val 16667"/>
            </a:avLst>
          </a:prstGeom>
          <a:solidFill>
            <a:srgbClr val="35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9"/>
          <p:cNvSpPr/>
          <p:nvPr/>
        </p:nvSpPr>
        <p:spPr>
          <a:xfrm>
            <a:off x="4748329"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9"/>
          <p:cNvSpPr/>
          <p:nvPr/>
        </p:nvSpPr>
        <p:spPr>
          <a:xfrm>
            <a:off x="6656488"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9"/>
          <p:cNvSpPr txBox="1">
            <a:spLocks noGrp="1"/>
          </p:cNvSpPr>
          <p:nvPr>
            <p:ph type="title"/>
          </p:nvPr>
        </p:nvSpPr>
        <p:spPr>
          <a:xfrm>
            <a:off x="1046850" y="2136475"/>
            <a:ext cx="1326000" cy="352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2758" name="Google Shape;2758;p39"/>
          <p:cNvSpPr txBox="1">
            <a:spLocks noGrp="1"/>
          </p:cNvSpPr>
          <p:nvPr>
            <p:ph type="subTitle" idx="1"/>
          </p:nvPr>
        </p:nvSpPr>
        <p:spPr>
          <a:xfrm>
            <a:off x="2954921" y="2973805"/>
            <a:ext cx="1326000" cy="5526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US" sz="1200" dirty="0">
                <a:solidFill>
                  <a:schemeClr val="accent1">
                    <a:lumMod val="20000"/>
                    <a:lumOff val="80000"/>
                  </a:schemeClr>
                </a:solidFill>
              </a:rPr>
              <a:t>METHODOLOGY</a:t>
            </a:r>
            <a:endParaRPr sz="1200" dirty="0">
              <a:solidFill>
                <a:schemeClr val="accent1">
                  <a:lumMod val="20000"/>
                  <a:lumOff val="80000"/>
                </a:schemeClr>
              </a:solidFill>
            </a:endParaRPr>
          </a:p>
        </p:txBody>
      </p:sp>
      <p:sp>
        <p:nvSpPr>
          <p:cNvPr id="2760" name="Google Shape;2760;p39"/>
          <p:cNvSpPr txBox="1">
            <a:spLocks noGrp="1"/>
          </p:cNvSpPr>
          <p:nvPr>
            <p:ph type="title" idx="3"/>
          </p:nvPr>
        </p:nvSpPr>
        <p:spPr>
          <a:xfrm>
            <a:off x="2954925" y="2136475"/>
            <a:ext cx="1326000" cy="352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2761" name="Google Shape;2761;p39"/>
          <p:cNvSpPr txBox="1">
            <a:spLocks noGrp="1"/>
          </p:cNvSpPr>
          <p:nvPr>
            <p:ph type="subTitle" idx="4"/>
          </p:nvPr>
        </p:nvSpPr>
        <p:spPr>
          <a:xfrm>
            <a:off x="1046850" y="2973805"/>
            <a:ext cx="1326000" cy="5526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US" sz="1200" dirty="0"/>
              <a:t>INTRODUCTION</a:t>
            </a:r>
          </a:p>
        </p:txBody>
      </p:sp>
      <p:sp>
        <p:nvSpPr>
          <p:cNvPr id="2763" name="Google Shape;2763;p39"/>
          <p:cNvSpPr txBox="1">
            <a:spLocks noGrp="1"/>
          </p:cNvSpPr>
          <p:nvPr>
            <p:ph type="title" idx="6"/>
          </p:nvPr>
        </p:nvSpPr>
        <p:spPr>
          <a:xfrm>
            <a:off x="4863088" y="2136475"/>
            <a:ext cx="1326000" cy="352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2764" name="Google Shape;2764;p39"/>
          <p:cNvSpPr txBox="1">
            <a:spLocks noGrp="1"/>
          </p:cNvSpPr>
          <p:nvPr>
            <p:ph type="subTitle" idx="7"/>
          </p:nvPr>
        </p:nvSpPr>
        <p:spPr>
          <a:xfrm>
            <a:off x="4886094" y="2973805"/>
            <a:ext cx="1326000" cy="5526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 sz="1200" dirty="0"/>
              <a:t>ALGORITHM</a:t>
            </a:r>
            <a:endParaRPr sz="1200" dirty="0"/>
          </a:p>
        </p:txBody>
      </p:sp>
      <p:sp>
        <p:nvSpPr>
          <p:cNvPr id="2766" name="Google Shape;2766;p39"/>
          <p:cNvSpPr txBox="1">
            <a:spLocks noGrp="1"/>
          </p:cNvSpPr>
          <p:nvPr>
            <p:ph type="title" idx="9"/>
          </p:nvPr>
        </p:nvSpPr>
        <p:spPr>
          <a:xfrm>
            <a:off x="6771213" y="2136475"/>
            <a:ext cx="1326000" cy="352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2767" name="Google Shape;2767;p39"/>
          <p:cNvSpPr txBox="1">
            <a:spLocks noGrp="1"/>
          </p:cNvSpPr>
          <p:nvPr>
            <p:ph type="subTitle" idx="13"/>
          </p:nvPr>
        </p:nvSpPr>
        <p:spPr>
          <a:xfrm>
            <a:off x="6771213" y="2973805"/>
            <a:ext cx="1326000" cy="5526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 sz="1200" dirty="0"/>
              <a:t>RESULTS </a:t>
            </a:r>
          </a:p>
          <a:p>
            <a:pPr marL="0" lvl="0" indent="0" algn="ctr" rtl="0">
              <a:spcBef>
                <a:spcPts val="0"/>
              </a:spcBef>
              <a:spcAft>
                <a:spcPts val="1200"/>
              </a:spcAft>
              <a:buNone/>
            </a:pPr>
            <a:r>
              <a:rPr lang="en" sz="1200" dirty="0"/>
              <a:t>&amp;</a:t>
            </a:r>
          </a:p>
          <a:p>
            <a:pPr marL="0" lvl="0" indent="0" algn="ctr" rtl="0">
              <a:spcBef>
                <a:spcPts val="0"/>
              </a:spcBef>
              <a:spcAft>
                <a:spcPts val="1200"/>
              </a:spcAft>
              <a:buNone/>
            </a:pPr>
            <a:r>
              <a:rPr lang="en" sz="1200" dirty="0"/>
              <a:t>DISCUSSION</a:t>
            </a:r>
            <a:endParaRPr sz="1200" dirty="0"/>
          </a:p>
        </p:txBody>
      </p:sp>
      <p:sp>
        <p:nvSpPr>
          <p:cNvPr id="2769" name="Google Shape;2769;p39"/>
          <p:cNvSpPr txBox="1">
            <a:spLocks noGrp="1"/>
          </p:cNvSpPr>
          <p:nvPr>
            <p:ph type="title" idx="15"/>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TABLE OF CONTENTS</a:t>
            </a:r>
            <a:endParaRPr dirty="0"/>
          </a:p>
        </p:txBody>
      </p:sp>
    </p:spTree>
    <p:extLst>
      <p:ext uri="{BB962C8B-B14F-4D97-AF65-F5344CB8AC3E}">
        <p14:creationId xmlns:p14="http://schemas.microsoft.com/office/powerpoint/2010/main" val="2969020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14"/>
        <p:cNvGrpSpPr/>
        <p:nvPr/>
      </p:nvGrpSpPr>
      <p:grpSpPr>
        <a:xfrm>
          <a:off x="0" y="0"/>
          <a:ext cx="0" cy="0"/>
          <a:chOff x="0" y="0"/>
          <a:chExt cx="0" cy="0"/>
        </a:xfrm>
      </p:grpSpPr>
      <p:sp>
        <p:nvSpPr>
          <p:cNvPr id="2816" name="Google Shape;2816;p43"/>
          <p:cNvSpPr txBox="1">
            <a:spLocks noGrp="1"/>
          </p:cNvSpPr>
          <p:nvPr>
            <p:ph type="title"/>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METHODOLOGY</a:t>
            </a:r>
            <a:endParaRPr dirty="0"/>
          </a:p>
        </p:txBody>
      </p:sp>
      <p:sp>
        <p:nvSpPr>
          <p:cNvPr id="53" name="Google Shape;2879;p45">
            <a:extLst>
              <a:ext uri="{FF2B5EF4-FFF2-40B4-BE49-F238E27FC236}">
                <a16:creationId xmlns:a16="http://schemas.microsoft.com/office/drawing/2014/main" id="{72904155-B8DB-45C3-88CF-C436E1895580}"/>
              </a:ext>
            </a:extLst>
          </p:cNvPr>
          <p:cNvSpPr txBox="1">
            <a:spLocks/>
          </p:cNvSpPr>
          <p:nvPr/>
        </p:nvSpPr>
        <p:spPr>
          <a:xfrm>
            <a:off x="722126" y="1623832"/>
            <a:ext cx="7793986" cy="302132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indent="228600" algn="just">
              <a:lnSpc>
                <a:spcPct val="115000"/>
              </a:lnSpc>
              <a:spcBef>
                <a:spcPts val="0"/>
              </a:spcBef>
              <a:spcAft>
                <a:spcPts val="300"/>
              </a:spcAft>
            </a:pPr>
            <a:r>
              <a:rPr lang="en-US" sz="1200" dirty="0">
                <a:effectLst/>
                <a:latin typeface="Corbel" panose="020B0503020204020204" pitchFamily="34" charset="0"/>
                <a:ea typeface="Calibri" panose="020F0502020204030204" pitchFamily="34" charset="0"/>
                <a:cs typeface="Times New Roman" panose="02020603050405020304" pitchFamily="18" charset="0"/>
              </a:rPr>
              <a:t>The Methods for handling deadlock situations are as follows</a:t>
            </a:r>
          </a:p>
          <a:p>
            <a:pPr marR="0" lvl="0" algn="just">
              <a:lnSpc>
                <a:spcPct val="115000"/>
              </a:lnSpc>
              <a:spcBef>
                <a:spcPts val="0"/>
              </a:spcBef>
              <a:spcAft>
                <a:spcPts val="0"/>
              </a:spcAft>
              <a:tabLst>
                <a:tab pos="228600" algn="l"/>
                <a:tab pos="457200" algn="l"/>
              </a:tabLst>
            </a:pPr>
            <a:r>
              <a:rPr lang="en-US" sz="1200" dirty="0">
                <a:effectLst/>
                <a:latin typeface="Corbel" panose="020B0503020204020204" pitchFamily="34" charset="0"/>
                <a:ea typeface="Calibri" panose="020F0502020204030204" pitchFamily="34" charset="0"/>
                <a:cs typeface="Times New Roman" panose="02020603050405020304" pitchFamily="18" charset="0"/>
              </a:rPr>
              <a:t>1)	Deadlock Avoidance: </a:t>
            </a:r>
          </a:p>
          <a:p>
            <a:pPr marL="171450" marR="0" lvl="0" indent="-171450" algn="just">
              <a:lnSpc>
                <a:spcPct val="115000"/>
              </a:lnSpc>
              <a:spcBef>
                <a:spcPts val="0"/>
              </a:spcBef>
              <a:spcAft>
                <a:spcPts val="0"/>
              </a:spcAft>
              <a:buFont typeface="Arial" panose="020B0604020202020204" pitchFamily="34" charset="0"/>
              <a:buChar char="•"/>
              <a:tabLst>
                <a:tab pos="228600" algn="l"/>
                <a:tab pos="457200" algn="l"/>
              </a:tabLst>
            </a:pPr>
            <a:r>
              <a:rPr lang="en-US" sz="1200" dirty="0">
                <a:effectLst/>
                <a:latin typeface="Corbel" panose="020B0503020204020204" pitchFamily="34" charset="0"/>
                <a:ea typeface="Calibri" panose="020F0502020204030204" pitchFamily="34" charset="0"/>
                <a:cs typeface="Times New Roman" panose="02020603050405020304" pitchFamily="18" charset="0"/>
              </a:rPr>
              <a:t>The idea is to not let the system into a deadlock state. Prevention is done by negating one of the above-mentioned necessary conditions for deadlock.</a:t>
            </a:r>
          </a:p>
          <a:p>
            <a:pPr marL="171450" marR="0" lvl="0" indent="-171450" algn="just">
              <a:lnSpc>
                <a:spcPct val="115000"/>
              </a:lnSpc>
              <a:spcBef>
                <a:spcPts val="0"/>
              </a:spcBef>
              <a:spcAft>
                <a:spcPts val="0"/>
              </a:spcAft>
              <a:buFont typeface="Arial" panose="020B0604020202020204" pitchFamily="34" charset="0"/>
              <a:buChar char="•"/>
              <a:tabLst>
                <a:tab pos="228600" algn="l"/>
                <a:tab pos="457200" algn="l"/>
              </a:tabLst>
            </a:pPr>
            <a:r>
              <a:rPr lang="en-US" sz="1200" dirty="0">
                <a:effectLst/>
                <a:latin typeface="Corbel" panose="020B0503020204020204" pitchFamily="34" charset="0"/>
                <a:ea typeface="Calibri" panose="020F0502020204030204" pitchFamily="34" charset="0"/>
                <a:cs typeface="Times New Roman" panose="02020603050405020304" pitchFamily="18" charset="0"/>
              </a:rPr>
              <a:t>We need to ensure that all information about resources which process will need is known to us prior to execution of the process. </a:t>
            </a:r>
          </a:p>
          <a:p>
            <a:pPr marL="171450" marR="0" lvl="0" indent="-171450" algn="just">
              <a:lnSpc>
                <a:spcPct val="115000"/>
              </a:lnSpc>
              <a:spcBef>
                <a:spcPts val="0"/>
              </a:spcBef>
              <a:spcAft>
                <a:spcPts val="0"/>
              </a:spcAft>
              <a:buFont typeface="Arial" panose="020B0604020202020204" pitchFamily="34" charset="0"/>
              <a:buChar char="•"/>
              <a:tabLst>
                <a:tab pos="228600" algn="l"/>
                <a:tab pos="457200" algn="l"/>
              </a:tabLst>
            </a:pPr>
            <a:r>
              <a:rPr lang="en-US" sz="1200" dirty="0">
                <a:effectLst/>
                <a:latin typeface="Corbel" panose="020B0503020204020204" pitchFamily="34" charset="0"/>
                <a:ea typeface="Calibri" panose="020F0502020204030204" pitchFamily="34" charset="0"/>
                <a:cs typeface="Times New Roman" panose="02020603050405020304" pitchFamily="18" charset="0"/>
              </a:rPr>
              <a:t>We use Banker’s algorithm in order to avoid deadlock.</a:t>
            </a:r>
          </a:p>
          <a:p>
            <a:pPr marL="0" marR="0" indent="0" algn="just">
              <a:lnSpc>
                <a:spcPct val="115000"/>
              </a:lnSpc>
              <a:spcBef>
                <a:spcPts val="0"/>
              </a:spcBef>
              <a:spcAft>
                <a:spcPts val="0"/>
              </a:spcAft>
              <a:tabLst>
                <a:tab pos="228600" algn="l"/>
                <a:tab pos="457200" algn="l"/>
              </a:tabLst>
            </a:pPr>
            <a:r>
              <a:rPr lang="en-US" sz="1200" dirty="0">
                <a:effectLst/>
                <a:latin typeface="Corbel" panose="020B0503020204020204" pitchFamily="34" charset="0"/>
                <a:ea typeface="Calibri" panose="020F0502020204030204" pitchFamily="34" charset="0"/>
                <a:cs typeface="Times New Roman" panose="02020603050405020304" pitchFamily="18" charset="0"/>
              </a:rPr>
              <a:t> </a:t>
            </a:r>
          </a:p>
          <a:p>
            <a:pPr marL="228600" marR="0" lvl="0" indent="-228600" algn="just">
              <a:lnSpc>
                <a:spcPct val="115000"/>
              </a:lnSpc>
              <a:spcBef>
                <a:spcPts val="0"/>
              </a:spcBef>
              <a:spcAft>
                <a:spcPts val="0"/>
              </a:spcAft>
              <a:buAutoNum type="arabicParenR" startAt="2"/>
              <a:tabLst>
                <a:tab pos="228600" algn="l"/>
                <a:tab pos="228600" algn="l"/>
              </a:tabLst>
            </a:pPr>
            <a:r>
              <a:rPr lang="en-US" sz="1200" dirty="0">
                <a:effectLst/>
                <a:latin typeface="Corbel" panose="020B0503020204020204" pitchFamily="34" charset="0"/>
                <a:ea typeface="Calibri" panose="020F0502020204030204" pitchFamily="34" charset="0"/>
                <a:cs typeface="Times New Roman" panose="02020603050405020304" pitchFamily="18" charset="0"/>
              </a:rPr>
              <a:t>Deadlock detection and recovery:</a:t>
            </a:r>
            <a:endParaRPr lang="en-US" sz="1200" dirty="0">
              <a:latin typeface="Corbel" panose="020B0503020204020204" pitchFamily="34" charset="0"/>
              <a:ea typeface="Calibri" panose="020F0502020204030204" pitchFamily="34" charset="0"/>
              <a:cs typeface="Times New Roman" panose="02020603050405020304" pitchFamily="18" charset="0"/>
            </a:endParaRPr>
          </a:p>
          <a:p>
            <a:pPr marL="171450" marR="0" lvl="0" indent="-171450" algn="just">
              <a:lnSpc>
                <a:spcPct val="115000"/>
              </a:lnSpc>
              <a:spcBef>
                <a:spcPts val="0"/>
              </a:spcBef>
              <a:spcAft>
                <a:spcPts val="0"/>
              </a:spcAft>
              <a:buFont typeface="Arial" panose="020B0604020202020204" pitchFamily="34" charset="0"/>
              <a:buChar char="•"/>
              <a:tabLst>
                <a:tab pos="228600" algn="l"/>
                <a:tab pos="228600" algn="l"/>
              </a:tabLst>
            </a:pPr>
            <a:r>
              <a:rPr lang="en-US" sz="1200" dirty="0">
                <a:effectLst/>
                <a:latin typeface="Corbel" panose="020B0503020204020204" pitchFamily="34" charset="0"/>
                <a:ea typeface="Calibri" panose="020F0502020204030204" pitchFamily="34" charset="0"/>
                <a:cs typeface="Times New Roman" panose="02020603050405020304" pitchFamily="18" charset="0"/>
              </a:rPr>
              <a:t>Let deadlock occur, then do preemption to handle it once occurred. </a:t>
            </a:r>
          </a:p>
          <a:p>
            <a:pPr marL="228600" marR="0" indent="0" algn="just">
              <a:lnSpc>
                <a:spcPct val="115000"/>
              </a:lnSpc>
              <a:spcBef>
                <a:spcPts val="0"/>
              </a:spcBef>
              <a:spcAft>
                <a:spcPts val="0"/>
              </a:spcAft>
              <a:tabLst>
                <a:tab pos="228600" algn="l"/>
                <a:tab pos="228600" algn="l"/>
              </a:tabLst>
            </a:pPr>
            <a:endParaRPr lang="en-US" sz="1200" dirty="0">
              <a:effectLst/>
              <a:latin typeface="Corbel" panose="020B0503020204020204" pitchFamily="34" charset="0"/>
              <a:ea typeface="Calibri" panose="020F0502020204030204" pitchFamily="34" charset="0"/>
              <a:cs typeface="Times New Roman" panose="02020603050405020304" pitchFamily="18" charset="0"/>
            </a:endParaRPr>
          </a:p>
          <a:p>
            <a:pPr marL="228600" marR="0" lvl="0" indent="-228600" algn="just">
              <a:lnSpc>
                <a:spcPct val="115000"/>
              </a:lnSpc>
              <a:spcBef>
                <a:spcPts val="0"/>
              </a:spcBef>
              <a:spcAft>
                <a:spcPts val="0"/>
              </a:spcAft>
              <a:buAutoNum type="arabicParenR" startAt="3"/>
              <a:tabLst>
                <a:tab pos="228600" algn="l"/>
                <a:tab pos="457200" algn="l"/>
              </a:tabLst>
            </a:pPr>
            <a:r>
              <a:rPr lang="en-US" sz="1200" dirty="0">
                <a:effectLst/>
                <a:latin typeface="Corbel" panose="020B0503020204020204" pitchFamily="34" charset="0"/>
                <a:ea typeface="Calibri" panose="020F0502020204030204" pitchFamily="34" charset="0"/>
                <a:cs typeface="Times New Roman" panose="02020603050405020304" pitchFamily="18" charset="0"/>
              </a:rPr>
              <a:t>Ignore the problem altogether: </a:t>
            </a:r>
            <a:endParaRPr lang="en-US" sz="1200" dirty="0">
              <a:latin typeface="Corbel" panose="020B0503020204020204" pitchFamily="34" charset="0"/>
              <a:ea typeface="Calibri" panose="020F0502020204030204" pitchFamily="34" charset="0"/>
              <a:cs typeface="Times New Roman" panose="02020603050405020304" pitchFamily="18" charset="0"/>
            </a:endParaRPr>
          </a:p>
          <a:p>
            <a:pPr marL="171450" marR="0" lvl="0" indent="-171450" algn="just">
              <a:lnSpc>
                <a:spcPct val="115000"/>
              </a:lnSpc>
              <a:spcBef>
                <a:spcPts val="0"/>
              </a:spcBef>
              <a:spcAft>
                <a:spcPts val="0"/>
              </a:spcAft>
              <a:buFont typeface="Arial" panose="020B0604020202020204" pitchFamily="34" charset="0"/>
              <a:buChar char="•"/>
              <a:tabLst>
                <a:tab pos="228600" algn="l"/>
                <a:tab pos="457200" algn="l"/>
              </a:tabLst>
            </a:pPr>
            <a:r>
              <a:rPr lang="en-US" sz="1200" dirty="0">
                <a:effectLst/>
                <a:latin typeface="Corbel" panose="020B0503020204020204" pitchFamily="34" charset="0"/>
                <a:ea typeface="Calibri" panose="020F0502020204030204" pitchFamily="34" charset="0"/>
                <a:cs typeface="Times New Roman" panose="02020603050405020304" pitchFamily="18" charset="0"/>
              </a:rPr>
              <a:t>If a deadlock is very rare, then let it happen and reboot the system. </a:t>
            </a:r>
          </a:p>
          <a:p>
            <a:pPr marL="171450" marR="0" lvl="0" indent="-171450" algn="just">
              <a:lnSpc>
                <a:spcPct val="115000"/>
              </a:lnSpc>
              <a:spcBef>
                <a:spcPts val="0"/>
              </a:spcBef>
              <a:spcAft>
                <a:spcPts val="0"/>
              </a:spcAft>
              <a:buFont typeface="Arial" panose="020B0604020202020204" pitchFamily="34" charset="0"/>
              <a:buChar char="•"/>
              <a:tabLst>
                <a:tab pos="228600" algn="l"/>
                <a:tab pos="457200" algn="l"/>
              </a:tabLst>
            </a:pPr>
            <a:r>
              <a:rPr lang="en-US" sz="1200" dirty="0">
                <a:effectLst/>
                <a:latin typeface="Corbel" panose="020B0503020204020204" pitchFamily="34" charset="0"/>
                <a:ea typeface="Calibri" panose="020F0502020204030204" pitchFamily="34" charset="0"/>
                <a:cs typeface="Times New Roman" panose="02020603050405020304" pitchFamily="18" charset="0"/>
              </a:rPr>
              <a:t>This is the approach that both Windows and UNIX take.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5"/>
        <p:cNvGrpSpPr/>
        <p:nvPr/>
      </p:nvGrpSpPr>
      <p:grpSpPr>
        <a:xfrm>
          <a:off x="0" y="0"/>
          <a:ext cx="0" cy="0"/>
          <a:chOff x="0" y="0"/>
          <a:chExt cx="0" cy="0"/>
        </a:xfrm>
      </p:grpSpPr>
      <p:sp>
        <p:nvSpPr>
          <p:cNvPr id="2886" name="Google Shape;2886;p46"/>
          <p:cNvSpPr/>
          <p:nvPr/>
        </p:nvSpPr>
        <p:spPr>
          <a:xfrm>
            <a:off x="6053115" y="1649364"/>
            <a:ext cx="2357700" cy="1371600"/>
          </a:xfrm>
          <a:prstGeom prst="roundRect">
            <a:avLst>
              <a:gd name="adj" fmla="val 2811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6"/>
          <p:cNvSpPr/>
          <p:nvPr/>
        </p:nvSpPr>
        <p:spPr>
          <a:xfrm>
            <a:off x="6072800" y="3241330"/>
            <a:ext cx="2357700" cy="1371600"/>
          </a:xfrm>
          <a:prstGeom prst="roundRect">
            <a:avLst>
              <a:gd name="adj" fmla="val 1631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6"/>
          <p:cNvSpPr/>
          <p:nvPr/>
        </p:nvSpPr>
        <p:spPr>
          <a:xfrm>
            <a:off x="3392900" y="1640650"/>
            <a:ext cx="2357700" cy="1371600"/>
          </a:xfrm>
          <a:prstGeom prst="roundRect">
            <a:avLst>
              <a:gd name="adj" fmla="val 2811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6"/>
          <p:cNvSpPr/>
          <p:nvPr/>
        </p:nvSpPr>
        <p:spPr>
          <a:xfrm>
            <a:off x="3392900" y="3241330"/>
            <a:ext cx="2357700" cy="1371600"/>
          </a:xfrm>
          <a:prstGeom prst="roundRect">
            <a:avLst>
              <a:gd name="adj" fmla="val 1631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6"/>
          <p:cNvSpPr/>
          <p:nvPr/>
        </p:nvSpPr>
        <p:spPr>
          <a:xfrm>
            <a:off x="732736" y="1649364"/>
            <a:ext cx="2357700" cy="1371600"/>
          </a:xfrm>
          <a:prstGeom prst="roundRect">
            <a:avLst>
              <a:gd name="adj" fmla="val 2811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6"/>
          <p:cNvSpPr/>
          <p:nvPr/>
        </p:nvSpPr>
        <p:spPr>
          <a:xfrm>
            <a:off x="713000" y="3241330"/>
            <a:ext cx="2357700" cy="1371600"/>
          </a:xfrm>
          <a:prstGeom prst="roundRect">
            <a:avLst>
              <a:gd name="adj" fmla="val 1631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6"/>
          <p:cNvSpPr txBox="1">
            <a:spLocks noGrp="1"/>
          </p:cNvSpPr>
          <p:nvPr>
            <p:ph type="title"/>
          </p:nvPr>
        </p:nvSpPr>
        <p:spPr>
          <a:xfrm>
            <a:off x="497850" y="857106"/>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CHARACTERISTICS OF ALGORITHM</a:t>
            </a:r>
            <a:endParaRPr dirty="0"/>
          </a:p>
        </p:txBody>
      </p:sp>
      <p:sp>
        <p:nvSpPr>
          <p:cNvPr id="2893" name="Google Shape;2893;p46"/>
          <p:cNvSpPr txBox="1">
            <a:spLocks noGrp="1"/>
          </p:cNvSpPr>
          <p:nvPr>
            <p:ph type="subTitle" idx="1"/>
          </p:nvPr>
        </p:nvSpPr>
        <p:spPr>
          <a:xfrm>
            <a:off x="945920" y="2050150"/>
            <a:ext cx="1931332" cy="552600"/>
          </a:xfrm>
          <a:prstGeom prst="rect">
            <a:avLst/>
          </a:prstGeom>
        </p:spPr>
        <p:txBody>
          <a:bodyPr spcFirstLastPara="1" wrap="square" lIns="0" tIns="0" rIns="0" bIns="0" anchor="ctr" anchorCtr="0">
            <a:noAutofit/>
          </a:bodyPr>
          <a:lstStyle/>
          <a:p>
            <a:pPr marL="0" marR="0" lvl="0" indent="0">
              <a:lnSpc>
                <a:spcPct val="115000"/>
              </a:lnSpc>
              <a:spcBef>
                <a:spcPts val="0"/>
              </a:spcBef>
              <a:spcAft>
                <a:spcPts val="800"/>
              </a:spcAft>
              <a:tabLst>
                <a:tab pos="228600" algn="l"/>
                <a:tab pos="457200" algn="l"/>
              </a:tabLst>
            </a:pPr>
            <a:r>
              <a:rPr lang="en-US" sz="1200" dirty="0">
                <a:solidFill>
                  <a:schemeClr val="tx1"/>
                </a:solidFill>
                <a:effectLst/>
                <a:latin typeface="Corbel" panose="020B0503020204020204" pitchFamily="34" charset="0"/>
                <a:ea typeface="Calibri" panose="020F0502020204030204" pitchFamily="34" charset="0"/>
                <a:cs typeface="Times New Roman" panose="02020603050405020304" pitchFamily="18" charset="0"/>
              </a:rPr>
              <a:t>If any process requests a resource, then it must wait.</a:t>
            </a:r>
          </a:p>
        </p:txBody>
      </p:sp>
      <p:sp>
        <p:nvSpPr>
          <p:cNvPr id="2894" name="Google Shape;2894;p46"/>
          <p:cNvSpPr txBox="1">
            <a:spLocks noGrp="1"/>
          </p:cNvSpPr>
          <p:nvPr>
            <p:ph type="subTitle" idx="2"/>
          </p:nvPr>
        </p:nvSpPr>
        <p:spPr>
          <a:xfrm>
            <a:off x="1088500" y="3497943"/>
            <a:ext cx="1719789" cy="83319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rgbClr val="000000"/>
                </a:solidFill>
                <a:effectLst/>
                <a:latin typeface="Corbel" panose="020B0503020204020204" pitchFamily="34" charset="0"/>
                <a:ea typeface="Calibri" panose="020F0502020204030204" pitchFamily="34" charset="0"/>
              </a:rPr>
              <a:t>It helps in control process requests for each type of resource in the computer system</a:t>
            </a:r>
            <a:endParaRPr sz="1200" dirty="0">
              <a:solidFill>
                <a:srgbClr val="000000"/>
              </a:solidFill>
              <a:latin typeface="Corbel" panose="020B0503020204020204" pitchFamily="34" charset="0"/>
            </a:endParaRPr>
          </a:p>
        </p:txBody>
      </p:sp>
      <p:sp>
        <p:nvSpPr>
          <p:cNvPr id="2895" name="Google Shape;2895;p46"/>
          <p:cNvSpPr txBox="1">
            <a:spLocks noGrp="1"/>
          </p:cNvSpPr>
          <p:nvPr>
            <p:ph type="subTitle" idx="3"/>
          </p:nvPr>
        </p:nvSpPr>
        <p:spPr>
          <a:xfrm>
            <a:off x="3544889" y="2105675"/>
            <a:ext cx="2053771" cy="552600"/>
          </a:xfrm>
          <a:prstGeom prst="rect">
            <a:avLst/>
          </a:prstGeom>
        </p:spPr>
        <p:txBody>
          <a:bodyPr spcFirstLastPara="1" wrap="square" lIns="0" tIns="0" rIns="0" bIns="0" anchor="ctr" anchorCtr="0">
            <a:noAutofit/>
          </a:bodyPr>
          <a:lstStyle/>
          <a:p>
            <a:pPr marL="0" marR="0" lvl="0" indent="0">
              <a:lnSpc>
                <a:spcPct val="115000"/>
              </a:lnSpc>
              <a:spcBef>
                <a:spcPts val="0"/>
              </a:spcBef>
              <a:spcAft>
                <a:spcPts val="800"/>
              </a:spcAft>
              <a:tabLst>
                <a:tab pos="228600" algn="l"/>
                <a:tab pos="457200" algn="l"/>
              </a:tabLst>
            </a:pPr>
            <a:r>
              <a:rPr lang="en-US" sz="1200" dirty="0">
                <a:solidFill>
                  <a:schemeClr val="tx1"/>
                </a:solidFill>
                <a:effectLst/>
                <a:latin typeface="Corbel" panose="020B0503020204020204" pitchFamily="34" charset="0"/>
                <a:ea typeface="Calibri" panose="020F0502020204030204" pitchFamily="34" charset="0"/>
                <a:cs typeface="Times New Roman" panose="02020603050405020304" pitchFamily="18" charset="0"/>
              </a:rPr>
              <a:t>The algorithm consists </a:t>
            </a:r>
            <a:r>
              <a:rPr lang="en-US" sz="1200" dirty="0">
                <a:solidFill>
                  <a:schemeClr val="tx1"/>
                </a:solidFill>
                <a:latin typeface="Corbel" panose="020B0503020204020204" pitchFamily="34" charset="0"/>
                <a:ea typeface="Calibri" panose="020F0502020204030204" pitchFamily="34" charset="0"/>
                <a:cs typeface="Times New Roman" panose="02020603050405020304" pitchFamily="18" charset="0"/>
              </a:rPr>
              <a:t>matrix which holds </a:t>
            </a:r>
            <a:r>
              <a:rPr lang="en-US" sz="1200" dirty="0">
                <a:solidFill>
                  <a:schemeClr val="tx1"/>
                </a:solidFill>
                <a:effectLst/>
                <a:latin typeface="Corbel" panose="020B0503020204020204" pitchFamily="34" charset="0"/>
                <a:ea typeface="Calibri" panose="020F0502020204030204" pitchFamily="34" charset="0"/>
                <a:cs typeface="Times New Roman" panose="02020603050405020304" pitchFamily="18" charset="0"/>
              </a:rPr>
              <a:t>the maximum number of resources in a process for the system</a:t>
            </a:r>
          </a:p>
        </p:txBody>
      </p:sp>
      <p:sp>
        <p:nvSpPr>
          <p:cNvPr id="2896" name="Google Shape;2896;p46"/>
          <p:cNvSpPr txBox="1">
            <a:spLocks noGrp="1"/>
          </p:cNvSpPr>
          <p:nvPr>
            <p:ph type="subTitle" idx="4"/>
          </p:nvPr>
        </p:nvSpPr>
        <p:spPr>
          <a:xfrm>
            <a:off x="3544889" y="3432491"/>
            <a:ext cx="2053771" cy="964097"/>
          </a:xfrm>
          <a:prstGeom prst="rect">
            <a:avLst/>
          </a:prstGeom>
        </p:spPr>
        <p:txBody>
          <a:bodyPr spcFirstLastPara="1" wrap="square" lIns="0" tIns="0" rIns="0" bIns="0" anchor="ctr" anchorCtr="0">
            <a:noAutofit/>
          </a:bodyPr>
          <a:lstStyle/>
          <a:p>
            <a:pPr marL="0" marR="0" lvl="0" indent="0" algn="just">
              <a:lnSpc>
                <a:spcPct val="115000"/>
              </a:lnSpc>
              <a:spcBef>
                <a:spcPts val="0"/>
              </a:spcBef>
              <a:spcAft>
                <a:spcPts val="800"/>
              </a:spcAft>
              <a:tabLst>
                <a:tab pos="228600" algn="l"/>
                <a:tab pos="457200" algn="l"/>
              </a:tabLst>
            </a:pPr>
            <a:r>
              <a:rPr lang="en-US" sz="1200" dirty="0">
                <a:solidFill>
                  <a:srgbClr val="000000"/>
                </a:solidFill>
                <a:effectLst/>
                <a:latin typeface="Corbel" panose="020B0503020204020204" pitchFamily="34" charset="0"/>
                <a:ea typeface="Calibri" panose="020F0502020204030204" pitchFamily="34" charset="0"/>
                <a:cs typeface="Times New Roman" panose="02020603050405020304" pitchFamily="18" charset="0"/>
              </a:rPr>
              <a:t>In this algorithm, if any process gets all the needed resources, then it is that it should return the resources in a restricted period.</a:t>
            </a:r>
          </a:p>
        </p:txBody>
      </p:sp>
      <p:sp>
        <p:nvSpPr>
          <p:cNvPr id="2898" name="Google Shape;2898;p46"/>
          <p:cNvSpPr txBox="1">
            <a:spLocks noGrp="1"/>
          </p:cNvSpPr>
          <p:nvPr>
            <p:ph type="subTitle" idx="6"/>
          </p:nvPr>
        </p:nvSpPr>
        <p:spPr>
          <a:xfrm>
            <a:off x="6225104" y="3430372"/>
            <a:ext cx="2047691" cy="1011000"/>
          </a:xfrm>
          <a:prstGeom prst="rect">
            <a:avLst/>
          </a:prstGeom>
        </p:spPr>
        <p:txBody>
          <a:bodyPr spcFirstLastPara="1" wrap="square" lIns="0" tIns="0" rIns="0" bIns="0" anchor="ctr" anchorCtr="0">
            <a:noAutofit/>
          </a:bodyPr>
          <a:lstStyle/>
          <a:p>
            <a:pPr marL="0" marR="0" lvl="0" indent="0">
              <a:lnSpc>
                <a:spcPct val="115000"/>
              </a:lnSpc>
              <a:spcBef>
                <a:spcPts val="0"/>
              </a:spcBef>
              <a:spcAft>
                <a:spcPts val="800"/>
              </a:spcAft>
              <a:tabLst>
                <a:tab pos="228600" algn="l"/>
                <a:tab pos="457200" algn="l"/>
              </a:tabLst>
            </a:pPr>
            <a:r>
              <a:rPr lang="en-US" sz="1200" dirty="0">
                <a:solidFill>
                  <a:srgbClr val="000000"/>
                </a:solidFill>
                <a:effectLst/>
                <a:latin typeface="Corbel" panose="020B0503020204020204" pitchFamily="34" charset="0"/>
                <a:ea typeface="Calibri" panose="020F0502020204030204" pitchFamily="34" charset="0"/>
                <a:cs typeface="Times New Roman" panose="02020603050405020304" pitchFamily="18" charset="0"/>
              </a:rPr>
              <a:t>Various resources are maintained in this algorithm that can fulfill the needs of at least one client.</a:t>
            </a:r>
          </a:p>
        </p:txBody>
      </p:sp>
      <p:sp>
        <p:nvSpPr>
          <p:cNvPr id="17" name="Google Shape;2893;p46">
            <a:extLst>
              <a:ext uri="{FF2B5EF4-FFF2-40B4-BE49-F238E27FC236}">
                <a16:creationId xmlns:a16="http://schemas.microsoft.com/office/drawing/2014/main" id="{25E8C989-865D-4E91-9B1C-3CCAEC313349}"/>
              </a:ext>
            </a:extLst>
          </p:cNvPr>
          <p:cNvSpPr txBox="1">
            <a:spLocks/>
          </p:cNvSpPr>
          <p:nvPr/>
        </p:nvSpPr>
        <p:spPr>
          <a:xfrm>
            <a:off x="6283284" y="2075436"/>
            <a:ext cx="1931332" cy="552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Roboto"/>
              <a:buNone/>
              <a:defRPr sz="2000" b="0" i="0" u="none" strike="noStrike" cap="none">
                <a:solidFill>
                  <a:schemeClr val="dk1"/>
                </a:solidFill>
                <a:latin typeface="Nunito SemiBold"/>
                <a:ea typeface="Nunito SemiBold"/>
                <a:cs typeface="Nunito SemiBold"/>
                <a:sym typeface="Nunito SemiBold"/>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marR="0" lvl="0" indent="0">
              <a:lnSpc>
                <a:spcPct val="115000"/>
              </a:lnSpc>
              <a:spcBef>
                <a:spcPts val="0"/>
              </a:spcBef>
              <a:spcAft>
                <a:spcPts val="800"/>
              </a:spcAft>
              <a:tabLst>
                <a:tab pos="228600" algn="l"/>
                <a:tab pos="457200" algn="l"/>
              </a:tabLst>
            </a:pPr>
            <a:r>
              <a:rPr lang="en-US" sz="1200" dirty="0">
                <a:effectLst/>
                <a:latin typeface="Corbel" panose="020B0503020204020204" pitchFamily="34" charset="0"/>
                <a:ea typeface="Calibri" panose="020F0502020204030204" pitchFamily="34" charset="0"/>
                <a:cs typeface="Times New Roman" panose="02020603050405020304" pitchFamily="18" charset="0"/>
              </a:rPr>
              <a:t>Each process should provide information for upcoming resource requests, the number of resources, and how long the resources will be held.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0"/>
        <p:cNvGrpSpPr/>
        <p:nvPr/>
      </p:nvGrpSpPr>
      <p:grpSpPr>
        <a:xfrm>
          <a:off x="0" y="0"/>
          <a:ext cx="0" cy="0"/>
          <a:chOff x="0" y="0"/>
          <a:chExt cx="0" cy="0"/>
        </a:xfrm>
      </p:grpSpPr>
      <p:sp>
        <p:nvSpPr>
          <p:cNvPr id="3142" name="Google Shape;3142;p50"/>
          <p:cNvSpPr/>
          <p:nvPr/>
        </p:nvSpPr>
        <p:spPr>
          <a:xfrm>
            <a:off x="1061407" y="2785461"/>
            <a:ext cx="673500" cy="482700"/>
          </a:xfrm>
          <a:prstGeom prst="roundRect">
            <a:avLst>
              <a:gd name="adj" fmla="val 24134"/>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Nunito SemiBold"/>
                <a:ea typeface="Nunito SemiBold"/>
                <a:cs typeface="Nunito SemiBold"/>
                <a:sym typeface="Nunito SemiBold"/>
              </a:rPr>
              <a:t>2</a:t>
            </a:r>
            <a:endParaRPr sz="3000">
              <a:latin typeface="Nunito SemiBold"/>
              <a:ea typeface="Nunito SemiBold"/>
              <a:cs typeface="Nunito SemiBold"/>
              <a:sym typeface="Nunito SemiBold"/>
            </a:endParaRPr>
          </a:p>
        </p:txBody>
      </p:sp>
      <p:sp>
        <p:nvSpPr>
          <p:cNvPr id="3143" name="Google Shape;3143;p50"/>
          <p:cNvSpPr/>
          <p:nvPr/>
        </p:nvSpPr>
        <p:spPr>
          <a:xfrm>
            <a:off x="1061407" y="3550689"/>
            <a:ext cx="673500" cy="482700"/>
          </a:xfrm>
          <a:prstGeom prst="roundRect">
            <a:avLst>
              <a:gd name="adj" fmla="val 24134"/>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Nunito SemiBold"/>
                <a:ea typeface="Nunito SemiBold"/>
                <a:cs typeface="Nunito SemiBold"/>
                <a:sym typeface="Nunito SemiBold"/>
              </a:rPr>
              <a:t>3</a:t>
            </a:r>
            <a:endParaRPr sz="3000">
              <a:latin typeface="Nunito SemiBold"/>
              <a:ea typeface="Nunito SemiBold"/>
              <a:cs typeface="Nunito SemiBold"/>
              <a:sym typeface="Nunito SemiBold"/>
            </a:endParaRPr>
          </a:p>
        </p:txBody>
      </p:sp>
      <p:cxnSp>
        <p:nvCxnSpPr>
          <p:cNvPr id="3145" name="Google Shape;3145;p50"/>
          <p:cNvCxnSpPr>
            <a:stCxn id="3146" idx="2"/>
            <a:endCxn id="3142" idx="0"/>
          </p:cNvCxnSpPr>
          <p:nvPr/>
        </p:nvCxnSpPr>
        <p:spPr>
          <a:xfrm>
            <a:off x="1398157" y="2502932"/>
            <a:ext cx="0" cy="282600"/>
          </a:xfrm>
          <a:prstGeom prst="straightConnector1">
            <a:avLst/>
          </a:prstGeom>
          <a:noFill/>
          <a:ln w="28575" cap="flat" cmpd="sng">
            <a:solidFill>
              <a:schemeClr val="accent1"/>
            </a:solidFill>
            <a:prstDash val="solid"/>
            <a:round/>
            <a:headEnd type="none" w="med" len="med"/>
            <a:tailEnd type="none" w="med" len="med"/>
          </a:ln>
        </p:spPr>
      </p:cxnSp>
      <p:cxnSp>
        <p:nvCxnSpPr>
          <p:cNvPr id="3147" name="Google Shape;3147;p50"/>
          <p:cNvCxnSpPr>
            <a:stCxn id="3142" idx="2"/>
            <a:endCxn id="3143" idx="0"/>
          </p:cNvCxnSpPr>
          <p:nvPr/>
        </p:nvCxnSpPr>
        <p:spPr>
          <a:xfrm>
            <a:off x="1398157" y="3268161"/>
            <a:ext cx="0" cy="282600"/>
          </a:xfrm>
          <a:prstGeom prst="straightConnector1">
            <a:avLst/>
          </a:prstGeom>
          <a:noFill/>
          <a:ln w="28575" cap="flat" cmpd="sng">
            <a:solidFill>
              <a:schemeClr val="accent1"/>
            </a:solidFill>
            <a:prstDash val="solid"/>
            <a:round/>
            <a:headEnd type="none" w="med" len="med"/>
            <a:tailEnd type="none" w="med" len="med"/>
          </a:ln>
        </p:spPr>
      </p:cxnSp>
      <p:sp>
        <p:nvSpPr>
          <p:cNvPr id="3149" name="Google Shape;3149;p50"/>
          <p:cNvSpPr/>
          <p:nvPr/>
        </p:nvSpPr>
        <p:spPr>
          <a:xfrm>
            <a:off x="2080503" y="2026207"/>
            <a:ext cx="1466400" cy="482700"/>
          </a:xfrm>
          <a:prstGeom prst="roundRect">
            <a:avLst>
              <a:gd name="adj" fmla="val 24134"/>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effectLst/>
                <a:latin typeface="Corbel" panose="020B0503020204020204" pitchFamily="34" charset="0"/>
                <a:ea typeface="Calibri" panose="020F0502020204030204" pitchFamily="34" charset="0"/>
                <a:cs typeface="Times New Roman" panose="02020603050405020304" pitchFamily="18" charset="0"/>
              </a:rPr>
              <a:t>[MAX]</a:t>
            </a:r>
            <a:endParaRPr sz="2000" dirty="0">
              <a:latin typeface="Nunito SemiBold"/>
              <a:ea typeface="Nunito SemiBold"/>
              <a:cs typeface="Nunito SemiBold"/>
              <a:sym typeface="Nunito SemiBold"/>
            </a:endParaRPr>
          </a:p>
        </p:txBody>
      </p:sp>
      <p:sp>
        <p:nvSpPr>
          <p:cNvPr id="3150" name="Google Shape;3150;p50"/>
          <p:cNvSpPr/>
          <p:nvPr/>
        </p:nvSpPr>
        <p:spPr>
          <a:xfrm>
            <a:off x="1980692" y="2777713"/>
            <a:ext cx="1666021" cy="482700"/>
          </a:xfrm>
          <a:prstGeom prst="roundRect">
            <a:avLst>
              <a:gd name="adj" fmla="val 24134"/>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0" i="0" dirty="0">
                <a:effectLst/>
                <a:latin typeface="Corbel" panose="020B0503020204020204" pitchFamily="34" charset="0"/>
                <a:ea typeface="Calibri" panose="020F0502020204030204" pitchFamily="34" charset="0"/>
                <a:cs typeface="Times New Roman" panose="02020603050405020304" pitchFamily="18" charset="0"/>
              </a:rPr>
              <a:t>[ALLOCATED]</a:t>
            </a:r>
            <a:endParaRPr sz="2000" dirty="0">
              <a:latin typeface="Nunito SemiBold"/>
              <a:ea typeface="Nunito SemiBold"/>
              <a:cs typeface="Nunito SemiBold"/>
              <a:sym typeface="Nunito SemiBold"/>
            </a:endParaRPr>
          </a:p>
        </p:txBody>
      </p:sp>
      <p:sp>
        <p:nvSpPr>
          <p:cNvPr id="3151" name="Google Shape;3151;p50"/>
          <p:cNvSpPr/>
          <p:nvPr/>
        </p:nvSpPr>
        <p:spPr>
          <a:xfrm>
            <a:off x="2042379" y="3544758"/>
            <a:ext cx="1542650" cy="482700"/>
          </a:xfrm>
          <a:prstGeom prst="roundRect">
            <a:avLst>
              <a:gd name="adj" fmla="val 24134"/>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0" i="0" dirty="0">
                <a:effectLst/>
                <a:latin typeface="Corbel" panose="020B0503020204020204" pitchFamily="34" charset="0"/>
                <a:ea typeface="Calibri" panose="020F0502020204030204" pitchFamily="34" charset="0"/>
                <a:cs typeface="Times New Roman" panose="02020603050405020304" pitchFamily="18" charset="0"/>
              </a:rPr>
              <a:t>[AVAILABLE]</a:t>
            </a:r>
            <a:endParaRPr sz="2000" dirty="0">
              <a:latin typeface="Nunito SemiBold"/>
              <a:ea typeface="Nunito SemiBold"/>
              <a:cs typeface="Nunito SemiBold"/>
              <a:sym typeface="Nunito SemiBold"/>
            </a:endParaRPr>
          </a:p>
        </p:txBody>
      </p:sp>
      <p:sp>
        <p:nvSpPr>
          <p:cNvPr id="3146" name="Google Shape;3146;p50"/>
          <p:cNvSpPr/>
          <p:nvPr/>
        </p:nvSpPr>
        <p:spPr>
          <a:xfrm>
            <a:off x="1061407" y="2020232"/>
            <a:ext cx="673500" cy="482700"/>
          </a:xfrm>
          <a:prstGeom prst="roundRect">
            <a:avLst>
              <a:gd name="adj" fmla="val 24134"/>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Nunito SemiBold"/>
                <a:ea typeface="Nunito SemiBold"/>
                <a:cs typeface="Nunito SemiBold"/>
                <a:sym typeface="Nunito SemiBold"/>
              </a:rPr>
              <a:t>1</a:t>
            </a:r>
            <a:endParaRPr sz="3000">
              <a:latin typeface="Nunito SemiBold"/>
              <a:ea typeface="Nunito SemiBold"/>
              <a:cs typeface="Nunito SemiBold"/>
              <a:sym typeface="Nunito SemiBold"/>
            </a:endParaRPr>
          </a:p>
        </p:txBody>
      </p:sp>
      <p:cxnSp>
        <p:nvCxnSpPr>
          <p:cNvPr id="3153" name="Google Shape;3153;p50"/>
          <p:cNvCxnSpPr>
            <a:stCxn id="3146" idx="3"/>
            <a:endCxn id="3149" idx="1"/>
          </p:cNvCxnSpPr>
          <p:nvPr/>
        </p:nvCxnSpPr>
        <p:spPr>
          <a:xfrm>
            <a:off x="1734907" y="2261582"/>
            <a:ext cx="345596" cy="5975"/>
          </a:xfrm>
          <a:prstGeom prst="straightConnector1">
            <a:avLst/>
          </a:prstGeom>
          <a:noFill/>
          <a:ln w="28575" cap="rnd" cmpd="sng">
            <a:solidFill>
              <a:schemeClr val="lt1"/>
            </a:solidFill>
            <a:prstDash val="dot"/>
            <a:round/>
            <a:headEnd type="none" w="med" len="med"/>
            <a:tailEnd type="none" w="med" len="med"/>
          </a:ln>
        </p:spPr>
      </p:cxnSp>
      <p:cxnSp>
        <p:nvCxnSpPr>
          <p:cNvPr id="3154" name="Google Shape;3154;p50"/>
          <p:cNvCxnSpPr>
            <a:cxnSpLocks/>
            <a:stCxn id="3142" idx="3"/>
            <a:endCxn id="3150" idx="1"/>
          </p:cNvCxnSpPr>
          <p:nvPr/>
        </p:nvCxnSpPr>
        <p:spPr>
          <a:xfrm flipV="1">
            <a:off x="1734907" y="3019063"/>
            <a:ext cx="245785" cy="7748"/>
          </a:xfrm>
          <a:prstGeom prst="straightConnector1">
            <a:avLst/>
          </a:prstGeom>
          <a:noFill/>
          <a:ln w="28575" cap="rnd" cmpd="sng">
            <a:solidFill>
              <a:schemeClr val="lt1"/>
            </a:solidFill>
            <a:prstDash val="dot"/>
            <a:round/>
            <a:headEnd type="none" w="med" len="med"/>
            <a:tailEnd type="none" w="med" len="med"/>
          </a:ln>
        </p:spPr>
      </p:cxnSp>
      <p:cxnSp>
        <p:nvCxnSpPr>
          <p:cNvPr id="3155" name="Google Shape;3155;p50"/>
          <p:cNvCxnSpPr>
            <a:cxnSpLocks/>
            <a:stCxn id="3143" idx="3"/>
            <a:endCxn id="3151" idx="1"/>
          </p:cNvCxnSpPr>
          <p:nvPr/>
        </p:nvCxnSpPr>
        <p:spPr>
          <a:xfrm flipV="1">
            <a:off x="1734907" y="3786108"/>
            <a:ext cx="307472" cy="5931"/>
          </a:xfrm>
          <a:prstGeom prst="straightConnector1">
            <a:avLst/>
          </a:prstGeom>
          <a:noFill/>
          <a:ln w="28575" cap="rnd" cmpd="sng">
            <a:solidFill>
              <a:schemeClr val="lt1"/>
            </a:solidFill>
            <a:prstDash val="dot"/>
            <a:round/>
            <a:headEnd type="none" w="med" len="med"/>
            <a:tailEnd type="none" w="med" len="med"/>
          </a:ln>
        </p:spPr>
      </p:cxnSp>
      <p:sp>
        <p:nvSpPr>
          <p:cNvPr id="3157" name="Google Shape;3157;p50"/>
          <p:cNvSpPr/>
          <p:nvPr/>
        </p:nvSpPr>
        <p:spPr>
          <a:xfrm>
            <a:off x="4933609" y="2020232"/>
            <a:ext cx="3264600" cy="482700"/>
          </a:xfrm>
          <a:prstGeom prst="roundRect">
            <a:avLst>
              <a:gd name="adj" fmla="val 24134"/>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latin typeface="Corbel" panose="020B0503020204020204" pitchFamily="34" charset="0"/>
                <a:ea typeface="Calibri" panose="020F0502020204030204" pitchFamily="34" charset="0"/>
                <a:cs typeface="Times New Roman" panose="02020603050405020304" pitchFamily="18" charset="0"/>
              </a:rPr>
              <a:t>H</a:t>
            </a:r>
            <a:r>
              <a:rPr lang="en-US" sz="1400" dirty="0">
                <a:effectLst/>
                <a:latin typeface="Corbel" panose="020B0503020204020204" pitchFamily="34" charset="0"/>
                <a:ea typeface="Calibri" panose="020F0502020204030204" pitchFamily="34" charset="0"/>
                <a:cs typeface="Times New Roman" panose="02020603050405020304" pitchFamily="18" charset="0"/>
              </a:rPr>
              <a:t>ow much each process can request for each resource in the system</a:t>
            </a:r>
            <a:endParaRPr dirty="0">
              <a:solidFill>
                <a:schemeClr val="dk2"/>
              </a:solidFill>
              <a:latin typeface="Roboto"/>
              <a:ea typeface="Roboto"/>
              <a:cs typeface="Roboto"/>
              <a:sym typeface="Roboto"/>
            </a:endParaRPr>
          </a:p>
        </p:txBody>
      </p:sp>
      <p:sp>
        <p:nvSpPr>
          <p:cNvPr id="3158" name="Google Shape;3158;p50"/>
          <p:cNvSpPr/>
          <p:nvPr/>
        </p:nvSpPr>
        <p:spPr>
          <a:xfrm>
            <a:off x="4933609" y="2785469"/>
            <a:ext cx="3264600" cy="482700"/>
          </a:xfrm>
          <a:prstGeom prst="roundRect">
            <a:avLst>
              <a:gd name="adj" fmla="val 24134"/>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effectLst/>
                <a:latin typeface="Corbel" panose="020B0503020204020204" pitchFamily="34" charset="0"/>
                <a:ea typeface="Calibri" panose="020F0502020204030204" pitchFamily="34" charset="0"/>
                <a:cs typeface="Times New Roman" panose="02020603050405020304" pitchFamily="18" charset="0"/>
              </a:rPr>
              <a:t>How much each process is currently holding each resource in a system</a:t>
            </a:r>
            <a:endParaRPr dirty="0">
              <a:solidFill>
                <a:schemeClr val="dk2"/>
              </a:solidFill>
              <a:latin typeface="Roboto"/>
              <a:ea typeface="Roboto"/>
              <a:cs typeface="Roboto"/>
              <a:sym typeface="Roboto"/>
            </a:endParaRPr>
          </a:p>
        </p:txBody>
      </p:sp>
      <p:sp>
        <p:nvSpPr>
          <p:cNvPr id="3159" name="Google Shape;3159;p50"/>
          <p:cNvSpPr/>
          <p:nvPr/>
        </p:nvSpPr>
        <p:spPr>
          <a:xfrm>
            <a:off x="4933609" y="3550706"/>
            <a:ext cx="3264600" cy="482700"/>
          </a:xfrm>
          <a:prstGeom prst="roundRect">
            <a:avLst>
              <a:gd name="adj" fmla="val 24134"/>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effectLst/>
                <a:latin typeface="Corbel" panose="020B0503020204020204" pitchFamily="34" charset="0"/>
                <a:ea typeface="Calibri" panose="020F0502020204030204" pitchFamily="34" charset="0"/>
                <a:cs typeface="Times New Roman" panose="02020603050405020304" pitchFamily="18" charset="0"/>
              </a:rPr>
              <a:t>How many numbers of each resource are currently available in the system</a:t>
            </a:r>
            <a:endParaRPr dirty="0">
              <a:solidFill>
                <a:schemeClr val="dk2"/>
              </a:solidFill>
              <a:latin typeface="Roboto"/>
              <a:ea typeface="Roboto"/>
              <a:cs typeface="Roboto"/>
              <a:sym typeface="Roboto"/>
            </a:endParaRPr>
          </a:p>
        </p:txBody>
      </p:sp>
      <p:cxnSp>
        <p:nvCxnSpPr>
          <p:cNvPr id="3161" name="Google Shape;3161;p50"/>
          <p:cNvCxnSpPr>
            <a:stCxn id="3149" idx="3"/>
            <a:endCxn id="3157" idx="1"/>
          </p:cNvCxnSpPr>
          <p:nvPr/>
        </p:nvCxnSpPr>
        <p:spPr>
          <a:xfrm flipV="1">
            <a:off x="3546903" y="2261582"/>
            <a:ext cx="1386706" cy="5975"/>
          </a:xfrm>
          <a:prstGeom prst="straightConnector1">
            <a:avLst/>
          </a:prstGeom>
          <a:noFill/>
          <a:ln w="28575" cap="rnd" cmpd="sng">
            <a:solidFill>
              <a:schemeClr val="lt1"/>
            </a:solidFill>
            <a:prstDash val="dot"/>
            <a:round/>
            <a:headEnd type="none" w="med" len="med"/>
            <a:tailEnd type="none" w="med" len="med"/>
          </a:ln>
        </p:spPr>
      </p:cxnSp>
      <p:cxnSp>
        <p:nvCxnSpPr>
          <p:cNvPr id="3162" name="Google Shape;3162;p50"/>
          <p:cNvCxnSpPr>
            <a:cxnSpLocks/>
            <a:stCxn id="3150" idx="3"/>
            <a:endCxn id="3158" idx="1"/>
          </p:cNvCxnSpPr>
          <p:nvPr/>
        </p:nvCxnSpPr>
        <p:spPr>
          <a:xfrm>
            <a:off x="3646713" y="3019063"/>
            <a:ext cx="1286896" cy="7756"/>
          </a:xfrm>
          <a:prstGeom prst="straightConnector1">
            <a:avLst/>
          </a:prstGeom>
          <a:noFill/>
          <a:ln w="28575" cap="rnd" cmpd="sng">
            <a:solidFill>
              <a:schemeClr val="lt1"/>
            </a:solidFill>
            <a:prstDash val="dot"/>
            <a:round/>
            <a:headEnd type="none" w="med" len="med"/>
            <a:tailEnd type="none" w="med" len="med"/>
          </a:ln>
        </p:spPr>
      </p:cxnSp>
      <p:cxnSp>
        <p:nvCxnSpPr>
          <p:cNvPr id="3163" name="Google Shape;3163;p50"/>
          <p:cNvCxnSpPr>
            <a:cxnSpLocks/>
            <a:stCxn id="3151" idx="3"/>
            <a:endCxn id="3159" idx="1"/>
          </p:cNvCxnSpPr>
          <p:nvPr/>
        </p:nvCxnSpPr>
        <p:spPr>
          <a:xfrm>
            <a:off x="3585029" y="3786108"/>
            <a:ext cx="1348580" cy="5948"/>
          </a:xfrm>
          <a:prstGeom prst="straightConnector1">
            <a:avLst/>
          </a:prstGeom>
          <a:noFill/>
          <a:ln w="28575" cap="rnd" cmpd="sng">
            <a:solidFill>
              <a:schemeClr val="lt1"/>
            </a:solidFill>
            <a:prstDash val="dot"/>
            <a:round/>
            <a:headEnd type="none" w="med" len="med"/>
            <a:tailEnd type="none" w="med" len="med"/>
          </a:ln>
        </p:spPr>
      </p:cxnSp>
      <p:sp>
        <p:nvSpPr>
          <p:cNvPr id="49" name="Google Shape;2923;p48">
            <a:extLst>
              <a:ext uri="{FF2B5EF4-FFF2-40B4-BE49-F238E27FC236}">
                <a16:creationId xmlns:a16="http://schemas.microsoft.com/office/drawing/2014/main" id="{4C3216B8-FF92-4C38-9D38-430D3F300223}"/>
              </a:ext>
            </a:extLst>
          </p:cNvPr>
          <p:cNvSpPr txBox="1">
            <a:spLocks/>
          </p:cNvSpPr>
          <p:nvPr/>
        </p:nvSpPr>
        <p:spPr>
          <a:xfrm>
            <a:off x="497850" y="968507"/>
            <a:ext cx="8148300" cy="620700"/>
          </a:xfrm>
          <a:prstGeom prst="rect">
            <a:avLst/>
          </a:prstGeom>
          <a:solidFill>
            <a:schemeClr val="dk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unito SemiBold"/>
              <a:buNone/>
              <a:defRPr sz="3000" b="0" i="0" u="none" strike="noStrike" cap="none">
                <a:solidFill>
                  <a:schemeClr val="dk1"/>
                </a:solidFill>
                <a:latin typeface="Nunito SemiBold"/>
                <a:ea typeface="Nunito SemiBold"/>
                <a:cs typeface="Nunito SemiBold"/>
                <a:sym typeface="Nunito Semi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9pPr>
          </a:lstStyle>
          <a:p>
            <a:r>
              <a:rPr lang="en-US"/>
              <a:t>BASIC TERMINOLOGY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04"/>
        <p:cNvGrpSpPr/>
        <p:nvPr/>
      </p:nvGrpSpPr>
      <p:grpSpPr>
        <a:xfrm>
          <a:off x="0" y="0"/>
          <a:ext cx="0" cy="0"/>
          <a:chOff x="0" y="0"/>
          <a:chExt cx="0" cy="0"/>
        </a:xfrm>
      </p:grpSpPr>
      <p:sp>
        <p:nvSpPr>
          <p:cNvPr id="2905" name="Google Shape;2905;p47"/>
          <p:cNvSpPr txBox="1">
            <a:spLocks noGrp="1"/>
          </p:cNvSpPr>
          <p:nvPr>
            <p:ph type="title"/>
          </p:nvPr>
        </p:nvSpPr>
        <p:spPr>
          <a:xfrm>
            <a:off x="497850" y="865392"/>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USED DATA STRUCTURES</a:t>
            </a:r>
            <a:endParaRPr dirty="0"/>
          </a:p>
        </p:txBody>
      </p:sp>
      <p:sp>
        <p:nvSpPr>
          <p:cNvPr id="2912" name="Google Shape;2912;p47"/>
          <p:cNvSpPr/>
          <p:nvPr/>
        </p:nvSpPr>
        <p:spPr>
          <a:xfrm>
            <a:off x="4934858" y="3665445"/>
            <a:ext cx="2971800" cy="1005840"/>
          </a:xfrm>
          <a:prstGeom prst="roundRect">
            <a:avLst>
              <a:gd name="adj" fmla="val 11723"/>
            </a:avLst>
          </a:prstGeom>
          <a:solidFill>
            <a:schemeClr val="lt2"/>
          </a:solid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US" sz="1200" b="0" i="0" dirty="0">
                <a:effectLst/>
                <a:latin typeface="Open Sans" panose="020B0606030504020204" pitchFamily="34" charset="0"/>
              </a:rPr>
              <a:t>The size of the 2-D array is ‘n*m’. Need is used to define the remaining resources which are required for each process.</a:t>
            </a:r>
            <a:endParaRPr sz="1200" dirty="0">
              <a:latin typeface="Roboto"/>
              <a:ea typeface="Roboto"/>
              <a:cs typeface="Roboto"/>
              <a:sym typeface="Roboto"/>
            </a:endParaRPr>
          </a:p>
        </p:txBody>
      </p:sp>
      <p:sp>
        <p:nvSpPr>
          <p:cNvPr id="2913" name="Google Shape;2913;p47"/>
          <p:cNvSpPr/>
          <p:nvPr/>
        </p:nvSpPr>
        <p:spPr>
          <a:xfrm>
            <a:off x="5766569" y="3259478"/>
            <a:ext cx="1431325" cy="363600"/>
          </a:xfrm>
          <a:prstGeom prst="roundRect">
            <a:avLst>
              <a:gd name="adj" fmla="val 34674"/>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a:solidFill>
                  <a:schemeClr val="dk1"/>
                </a:solidFill>
                <a:latin typeface="Nunito SemiBold"/>
                <a:ea typeface="Nunito SemiBold"/>
                <a:cs typeface="Nunito SemiBold"/>
                <a:sym typeface="Nunito SemiBold"/>
              </a:rPr>
              <a:t>NEED</a:t>
            </a:r>
            <a:endParaRPr sz="1600" dirty="0">
              <a:latin typeface="Nunito SemiBold"/>
              <a:ea typeface="Nunito SemiBold"/>
              <a:cs typeface="Nunito SemiBold"/>
              <a:sym typeface="Nunito SemiBold"/>
            </a:endParaRPr>
          </a:p>
        </p:txBody>
      </p:sp>
      <p:sp>
        <p:nvSpPr>
          <p:cNvPr id="2914" name="Google Shape;2914;p47"/>
          <p:cNvSpPr/>
          <p:nvPr/>
        </p:nvSpPr>
        <p:spPr>
          <a:xfrm>
            <a:off x="5859906" y="1640447"/>
            <a:ext cx="1431325" cy="363600"/>
          </a:xfrm>
          <a:prstGeom prst="roundRect">
            <a:avLst>
              <a:gd name="adj" fmla="val 34674"/>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a:solidFill>
                  <a:schemeClr val="dk1"/>
                </a:solidFill>
                <a:latin typeface="Nunito SemiBold"/>
                <a:ea typeface="Nunito SemiBold"/>
                <a:cs typeface="Nunito SemiBold"/>
                <a:sym typeface="Nunito SemiBold"/>
              </a:rPr>
              <a:t>MAX</a:t>
            </a:r>
            <a:endParaRPr sz="1600" dirty="0">
              <a:latin typeface="Nunito SemiBold"/>
              <a:ea typeface="Nunito SemiBold"/>
              <a:cs typeface="Nunito SemiBold"/>
              <a:sym typeface="Nunito SemiBold"/>
            </a:endParaRPr>
          </a:p>
        </p:txBody>
      </p:sp>
      <p:sp>
        <p:nvSpPr>
          <p:cNvPr id="2915" name="Google Shape;2915;p47"/>
          <p:cNvSpPr/>
          <p:nvPr/>
        </p:nvSpPr>
        <p:spPr>
          <a:xfrm>
            <a:off x="4934858" y="2051665"/>
            <a:ext cx="2971800" cy="1005840"/>
          </a:xfrm>
          <a:prstGeom prst="roundRect">
            <a:avLst>
              <a:gd name="adj" fmla="val 11723"/>
            </a:avLst>
          </a:prstGeom>
          <a:solidFill>
            <a:schemeClr val="lt2"/>
          </a:solid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US" sz="1200" b="0" i="0" dirty="0">
                <a:effectLst/>
                <a:latin typeface="Open Sans" panose="020B0606030504020204" pitchFamily="34" charset="0"/>
              </a:rPr>
              <a:t>The size of the array is ‘n*m’. The max data structure is used to determine the maximum number of resources that each process requests.</a:t>
            </a:r>
            <a:endParaRPr sz="1200" dirty="0">
              <a:latin typeface="Roboto"/>
              <a:ea typeface="Roboto"/>
              <a:cs typeface="Roboto"/>
              <a:sym typeface="Roboto"/>
            </a:endParaRPr>
          </a:p>
        </p:txBody>
      </p:sp>
      <p:sp>
        <p:nvSpPr>
          <p:cNvPr id="19" name="Google Shape;2912;p47">
            <a:extLst>
              <a:ext uri="{FF2B5EF4-FFF2-40B4-BE49-F238E27FC236}">
                <a16:creationId xmlns:a16="http://schemas.microsoft.com/office/drawing/2014/main" id="{C2F654DE-1B05-45AB-8F7A-B272494B278E}"/>
              </a:ext>
            </a:extLst>
          </p:cNvPr>
          <p:cNvSpPr/>
          <p:nvPr/>
        </p:nvSpPr>
        <p:spPr>
          <a:xfrm>
            <a:off x="1230085" y="3665445"/>
            <a:ext cx="2971800" cy="1005840"/>
          </a:xfrm>
          <a:prstGeom prst="roundRect">
            <a:avLst>
              <a:gd name="adj" fmla="val 11723"/>
            </a:avLst>
          </a:prstGeom>
          <a:solidFill>
            <a:schemeClr val="lt2"/>
          </a:solidFill>
          <a:ln>
            <a:noFill/>
          </a:ln>
        </p:spPr>
        <p:txBody>
          <a:bodyPr spcFirstLastPara="1" wrap="square" lIns="182875" tIns="0" rIns="182875" bIns="0" anchor="ctr" anchorCtr="0">
            <a:noAutofit/>
          </a:bodyPr>
          <a:lstStyle/>
          <a:p>
            <a:pPr algn="ctr" fontAlgn="base"/>
            <a:r>
              <a:rPr lang="en-US" sz="1200" b="0" i="0" dirty="0">
                <a:effectLst/>
                <a:latin typeface="Open Sans" panose="020B0606030504020204" pitchFamily="34" charset="0"/>
              </a:rPr>
              <a:t>the size of the 2-D array is ‘n*m’, which is used to define the number of resources of each kind presently assigned to each process.</a:t>
            </a:r>
          </a:p>
        </p:txBody>
      </p:sp>
      <p:sp>
        <p:nvSpPr>
          <p:cNvPr id="20" name="Google Shape;2913;p47">
            <a:extLst>
              <a:ext uri="{FF2B5EF4-FFF2-40B4-BE49-F238E27FC236}">
                <a16:creationId xmlns:a16="http://schemas.microsoft.com/office/drawing/2014/main" id="{C2128ED8-FED2-4445-8E89-90CD95C15DC8}"/>
              </a:ext>
            </a:extLst>
          </p:cNvPr>
          <p:cNvSpPr/>
          <p:nvPr/>
        </p:nvSpPr>
        <p:spPr>
          <a:xfrm>
            <a:off x="1946106" y="3259478"/>
            <a:ext cx="1734695" cy="363600"/>
          </a:xfrm>
          <a:prstGeom prst="roundRect">
            <a:avLst>
              <a:gd name="adj" fmla="val 34674"/>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a:solidFill>
                  <a:schemeClr val="dk1"/>
                </a:solidFill>
                <a:latin typeface="Nunito SemiBold"/>
                <a:ea typeface="Nunito SemiBold"/>
                <a:cs typeface="Nunito SemiBold"/>
                <a:sym typeface="Nunito SemiBold"/>
              </a:rPr>
              <a:t>ALLOCATION</a:t>
            </a:r>
            <a:endParaRPr sz="1600" dirty="0">
              <a:latin typeface="Nunito SemiBold"/>
              <a:ea typeface="Nunito SemiBold"/>
              <a:cs typeface="Nunito SemiBold"/>
              <a:sym typeface="Nunito SemiBold"/>
            </a:endParaRPr>
          </a:p>
        </p:txBody>
      </p:sp>
      <p:sp>
        <p:nvSpPr>
          <p:cNvPr id="21" name="Google Shape;2914;p47">
            <a:extLst>
              <a:ext uri="{FF2B5EF4-FFF2-40B4-BE49-F238E27FC236}">
                <a16:creationId xmlns:a16="http://schemas.microsoft.com/office/drawing/2014/main" id="{DBD2FB09-09E1-4764-89F3-6B9ACCA161A3}"/>
              </a:ext>
            </a:extLst>
          </p:cNvPr>
          <p:cNvSpPr/>
          <p:nvPr/>
        </p:nvSpPr>
        <p:spPr>
          <a:xfrm>
            <a:off x="1993278" y="1642095"/>
            <a:ext cx="1640352" cy="357569"/>
          </a:xfrm>
          <a:prstGeom prst="roundRect">
            <a:avLst>
              <a:gd name="adj" fmla="val 34674"/>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a:solidFill>
                  <a:schemeClr val="dk1"/>
                </a:solidFill>
                <a:latin typeface="Nunito SemiBold"/>
                <a:ea typeface="Nunito SemiBold"/>
                <a:cs typeface="Nunito SemiBold"/>
                <a:sym typeface="Nunito SemiBold"/>
              </a:rPr>
              <a:t>AVAILABLE</a:t>
            </a:r>
            <a:endParaRPr sz="1600" dirty="0">
              <a:latin typeface="Nunito SemiBold"/>
              <a:ea typeface="Nunito SemiBold"/>
              <a:cs typeface="Nunito SemiBold"/>
              <a:sym typeface="Nunito SemiBold"/>
            </a:endParaRPr>
          </a:p>
        </p:txBody>
      </p:sp>
      <p:sp>
        <p:nvSpPr>
          <p:cNvPr id="22" name="Google Shape;2915;p47">
            <a:extLst>
              <a:ext uri="{FF2B5EF4-FFF2-40B4-BE49-F238E27FC236}">
                <a16:creationId xmlns:a16="http://schemas.microsoft.com/office/drawing/2014/main" id="{0AF6E765-4C39-42DC-8BFC-FE2F2A033873}"/>
              </a:ext>
            </a:extLst>
          </p:cNvPr>
          <p:cNvSpPr/>
          <p:nvPr/>
        </p:nvSpPr>
        <p:spPr>
          <a:xfrm>
            <a:off x="1230085" y="2051665"/>
            <a:ext cx="2971800" cy="1005840"/>
          </a:xfrm>
          <a:prstGeom prst="roundRect">
            <a:avLst>
              <a:gd name="adj" fmla="val 11723"/>
            </a:avLst>
          </a:prstGeom>
          <a:solidFill>
            <a:schemeClr val="lt2"/>
          </a:solid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US" sz="1200" b="0" i="0" dirty="0">
                <a:effectLst/>
                <a:latin typeface="Open Sans" panose="020B0606030504020204" pitchFamily="34" charset="0"/>
              </a:rPr>
              <a:t>The size of the 1-D array is ‘m’ which is used to determine the number of available resources of each kind.</a:t>
            </a:r>
            <a:endParaRPr sz="1200" dirty="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2"/>
        <p:cNvGrpSpPr/>
        <p:nvPr/>
      </p:nvGrpSpPr>
      <p:grpSpPr>
        <a:xfrm>
          <a:off x="0" y="0"/>
          <a:ext cx="0" cy="0"/>
          <a:chOff x="0" y="0"/>
          <a:chExt cx="0" cy="0"/>
        </a:xfrm>
      </p:grpSpPr>
      <p:sp>
        <p:nvSpPr>
          <p:cNvPr id="2753" name="Google Shape;2753;p39"/>
          <p:cNvSpPr/>
          <p:nvPr/>
        </p:nvSpPr>
        <p:spPr>
          <a:xfrm>
            <a:off x="932013" y="1907125"/>
            <a:ext cx="1555500" cy="2437200"/>
          </a:xfrm>
          <a:prstGeom prst="roundRect">
            <a:avLst>
              <a:gd name="adj" fmla="val 16667"/>
            </a:avLst>
          </a:prstGeom>
          <a:solidFill>
            <a:srgbClr val="B5DE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9"/>
          <p:cNvSpPr/>
          <p:nvPr/>
        </p:nvSpPr>
        <p:spPr>
          <a:xfrm>
            <a:off x="2840171" y="1907125"/>
            <a:ext cx="1555500" cy="2437200"/>
          </a:xfrm>
          <a:prstGeom prst="roundRect">
            <a:avLst>
              <a:gd name="adj" fmla="val 16667"/>
            </a:avLst>
          </a:prstGeom>
          <a:solidFill>
            <a:srgbClr val="B5DE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9"/>
          <p:cNvSpPr/>
          <p:nvPr/>
        </p:nvSpPr>
        <p:spPr>
          <a:xfrm>
            <a:off x="4748329" y="1907125"/>
            <a:ext cx="1555500" cy="2437200"/>
          </a:xfrm>
          <a:prstGeom prst="roundRect">
            <a:avLst>
              <a:gd name="adj" fmla="val 16667"/>
            </a:avLst>
          </a:prstGeom>
          <a:solidFill>
            <a:srgbClr val="35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9"/>
          <p:cNvSpPr/>
          <p:nvPr/>
        </p:nvSpPr>
        <p:spPr>
          <a:xfrm>
            <a:off x="6656488"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9"/>
          <p:cNvSpPr txBox="1">
            <a:spLocks noGrp="1"/>
          </p:cNvSpPr>
          <p:nvPr>
            <p:ph type="title"/>
          </p:nvPr>
        </p:nvSpPr>
        <p:spPr>
          <a:xfrm>
            <a:off x="1046850" y="2136475"/>
            <a:ext cx="1326000" cy="352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2758" name="Google Shape;2758;p39"/>
          <p:cNvSpPr txBox="1">
            <a:spLocks noGrp="1"/>
          </p:cNvSpPr>
          <p:nvPr>
            <p:ph type="subTitle" idx="1"/>
          </p:nvPr>
        </p:nvSpPr>
        <p:spPr>
          <a:xfrm>
            <a:off x="2954921" y="2973805"/>
            <a:ext cx="1326000" cy="5526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US" sz="1200" dirty="0">
                <a:solidFill>
                  <a:srgbClr val="469B80"/>
                </a:solidFill>
              </a:rPr>
              <a:t>METHODOLOGY</a:t>
            </a:r>
            <a:endParaRPr sz="1200" dirty="0">
              <a:solidFill>
                <a:srgbClr val="469B80"/>
              </a:solidFill>
            </a:endParaRPr>
          </a:p>
        </p:txBody>
      </p:sp>
      <p:sp>
        <p:nvSpPr>
          <p:cNvPr id="2760" name="Google Shape;2760;p39"/>
          <p:cNvSpPr txBox="1">
            <a:spLocks noGrp="1"/>
          </p:cNvSpPr>
          <p:nvPr>
            <p:ph type="title" idx="3"/>
          </p:nvPr>
        </p:nvSpPr>
        <p:spPr>
          <a:xfrm>
            <a:off x="2954925" y="2136475"/>
            <a:ext cx="1326000" cy="352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2761" name="Google Shape;2761;p39"/>
          <p:cNvSpPr txBox="1">
            <a:spLocks noGrp="1"/>
          </p:cNvSpPr>
          <p:nvPr>
            <p:ph type="subTitle" idx="4"/>
          </p:nvPr>
        </p:nvSpPr>
        <p:spPr>
          <a:xfrm>
            <a:off x="1046850" y="2973805"/>
            <a:ext cx="1326000" cy="5526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US" sz="1200" dirty="0"/>
              <a:t>INTRODUCTION</a:t>
            </a:r>
          </a:p>
        </p:txBody>
      </p:sp>
      <p:sp>
        <p:nvSpPr>
          <p:cNvPr id="2763" name="Google Shape;2763;p39"/>
          <p:cNvSpPr txBox="1">
            <a:spLocks noGrp="1"/>
          </p:cNvSpPr>
          <p:nvPr>
            <p:ph type="title" idx="6"/>
          </p:nvPr>
        </p:nvSpPr>
        <p:spPr>
          <a:xfrm>
            <a:off x="4863088" y="2136475"/>
            <a:ext cx="1326000" cy="352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2764" name="Google Shape;2764;p39"/>
          <p:cNvSpPr txBox="1">
            <a:spLocks noGrp="1"/>
          </p:cNvSpPr>
          <p:nvPr>
            <p:ph type="subTitle" idx="7"/>
          </p:nvPr>
        </p:nvSpPr>
        <p:spPr>
          <a:xfrm>
            <a:off x="4886094" y="2973805"/>
            <a:ext cx="1326000" cy="5526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 sz="1200" dirty="0">
                <a:solidFill>
                  <a:srgbClr val="D1E7E0"/>
                </a:solidFill>
              </a:rPr>
              <a:t>ALGORITHM</a:t>
            </a:r>
            <a:endParaRPr sz="1200" dirty="0">
              <a:solidFill>
                <a:srgbClr val="D1E7E0"/>
              </a:solidFill>
            </a:endParaRPr>
          </a:p>
        </p:txBody>
      </p:sp>
      <p:sp>
        <p:nvSpPr>
          <p:cNvPr id="2766" name="Google Shape;2766;p39"/>
          <p:cNvSpPr txBox="1">
            <a:spLocks noGrp="1"/>
          </p:cNvSpPr>
          <p:nvPr>
            <p:ph type="title" idx="9"/>
          </p:nvPr>
        </p:nvSpPr>
        <p:spPr>
          <a:xfrm>
            <a:off x="6771213" y="2136475"/>
            <a:ext cx="1326000" cy="352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2767" name="Google Shape;2767;p39"/>
          <p:cNvSpPr txBox="1">
            <a:spLocks noGrp="1"/>
          </p:cNvSpPr>
          <p:nvPr>
            <p:ph type="subTitle" idx="13"/>
          </p:nvPr>
        </p:nvSpPr>
        <p:spPr>
          <a:xfrm>
            <a:off x="6771213" y="2973805"/>
            <a:ext cx="1326000" cy="5526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 sz="1200" dirty="0"/>
              <a:t>RESULTS </a:t>
            </a:r>
          </a:p>
          <a:p>
            <a:pPr marL="0" lvl="0" indent="0" algn="ctr" rtl="0">
              <a:spcBef>
                <a:spcPts val="0"/>
              </a:spcBef>
              <a:spcAft>
                <a:spcPts val="1200"/>
              </a:spcAft>
              <a:buNone/>
            </a:pPr>
            <a:r>
              <a:rPr lang="en" sz="1200" dirty="0"/>
              <a:t>&amp;</a:t>
            </a:r>
          </a:p>
          <a:p>
            <a:pPr marL="0" lvl="0" indent="0" algn="ctr" rtl="0">
              <a:spcBef>
                <a:spcPts val="0"/>
              </a:spcBef>
              <a:spcAft>
                <a:spcPts val="1200"/>
              </a:spcAft>
              <a:buNone/>
            </a:pPr>
            <a:r>
              <a:rPr lang="en" sz="1200" dirty="0"/>
              <a:t>DISCUSSION</a:t>
            </a:r>
            <a:endParaRPr sz="1200" dirty="0"/>
          </a:p>
        </p:txBody>
      </p:sp>
      <p:sp>
        <p:nvSpPr>
          <p:cNvPr id="2769" name="Google Shape;2769;p39"/>
          <p:cNvSpPr txBox="1">
            <a:spLocks noGrp="1"/>
          </p:cNvSpPr>
          <p:nvPr>
            <p:ph type="title" idx="15"/>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TABLE OF CONTENTS</a:t>
            </a:r>
            <a:endParaRPr dirty="0"/>
          </a:p>
        </p:txBody>
      </p:sp>
    </p:spTree>
    <p:extLst>
      <p:ext uri="{BB962C8B-B14F-4D97-AF65-F5344CB8AC3E}">
        <p14:creationId xmlns:p14="http://schemas.microsoft.com/office/powerpoint/2010/main" val="110136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4"/>
        <p:cNvGrpSpPr/>
        <p:nvPr/>
      </p:nvGrpSpPr>
      <p:grpSpPr>
        <a:xfrm>
          <a:off x="0" y="0"/>
          <a:ext cx="0" cy="0"/>
          <a:chOff x="0" y="0"/>
          <a:chExt cx="0" cy="0"/>
        </a:xfrm>
      </p:grpSpPr>
      <p:sp>
        <p:nvSpPr>
          <p:cNvPr id="2776" name="Google Shape;2776;p40"/>
          <p:cNvSpPr txBox="1">
            <a:spLocks noGrp="1"/>
          </p:cNvSpPr>
          <p:nvPr>
            <p:ph type="subTitle" idx="2"/>
          </p:nvPr>
        </p:nvSpPr>
        <p:spPr>
          <a:xfrm>
            <a:off x="1797980" y="2400871"/>
            <a:ext cx="5430810" cy="1750540"/>
          </a:xfrm>
          <a:prstGeom prst="rect">
            <a:avLst/>
          </a:prstGeom>
        </p:spPr>
        <p:txBody>
          <a:bodyPr spcFirstLastPara="1" wrap="square" lIns="0" tIns="0" rIns="0" bIns="0" anchor="ctr" anchorCtr="0">
            <a:noAutofit/>
          </a:bodyPr>
          <a:lstStyle/>
          <a:p>
            <a:pPr marL="0" marR="0" indent="342900">
              <a:lnSpc>
                <a:spcPct val="115000"/>
              </a:lnSpc>
              <a:spcBef>
                <a:spcPts val="300"/>
              </a:spcBef>
              <a:spcAft>
                <a:spcPts val="800"/>
              </a:spcAft>
            </a:pPr>
            <a:r>
              <a:rPr lang="en-US" sz="16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Banker’s algorithm consists of Safety algorithm and Resource request algorithm</a:t>
            </a:r>
            <a:endParaRPr lang="en-US" sz="1600" dirty="0">
              <a:effectLst/>
              <a:latin typeface="Corbel" panose="020B0503020204020204" pitchFamily="34" charset="0"/>
              <a:ea typeface="Calibri" panose="020F0502020204030204" pitchFamily="34" charset="0"/>
              <a:cs typeface="Times New Roman" panose="02020603050405020304" pitchFamily="18" charset="0"/>
            </a:endParaRPr>
          </a:p>
          <a:p>
            <a:pPr marL="0" marR="0" indent="342900">
              <a:lnSpc>
                <a:spcPct val="115000"/>
              </a:lnSpc>
              <a:spcBef>
                <a:spcPts val="300"/>
              </a:spcBef>
              <a:spcAft>
                <a:spcPts val="800"/>
              </a:spcAft>
            </a:pPr>
            <a:r>
              <a:rPr lang="en-US" sz="16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Safety Algorithm: The algorithm for finding out whether a system is in a safe state.</a:t>
            </a:r>
            <a:endParaRPr lang="en-US" sz="1600" dirty="0">
              <a:solidFill>
                <a:srgbClr val="000000"/>
              </a:solidFill>
              <a:latin typeface="Corbel" panose="020B0503020204020204" pitchFamily="34" charset="0"/>
              <a:ea typeface="Calibri" panose="020F0502020204030204" pitchFamily="34" charset="0"/>
              <a:cs typeface="Times New Roman" panose="02020603050405020304" pitchFamily="18" charset="0"/>
            </a:endParaRPr>
          </a:p>
          <a:p>
            <a:pPr marL="0" indent="342900">
              <a:lnSpc>
                <a:spcPct val="115000"/>
              </a:lnSpc>
              <a:spcBef>
                <a:spcPts val="300"/>
              </a:spcBef>
              <a:spcAft>
                <a:spcPts val="800"/>
              </a:spcAft>
            </a:pPr>
            <a:r>
              <a:rPr lang="en-US" sz="1600" dirty="0">
                <a:solidFill>
                  <a:srgbClr val="212529"/>
                </a:solidFill>
                <a:effectLst/>
                <a:latin typeface="Corbel" panose="020B0503020204020204" pitchFamily="34" charset="0"/>
                <a:ea typeface="Times New Roman" panose="02020603050405020304" pitchFamily="18" charset="0"/>
                <a:cs typeface="Times New Roman" panose="02020603050405020304" pitchFamily="18" charset="0"/>
              </a:rPr>
              <a:t>Resource Request Algorithm: The algorithm is mainly used to determine whether requests can be safely granted or not.</a:t>
            </a:r>
            <a:endParaRPr lang="en-US" sz="1600" dirty="0">
              <a:effectLst/>
              <a:latin typeface="Corbel" panose="020B0503020204020204" pitchFamily="34" charset="0"/>
              <a:ea typeface="Calibri" panose="020F0502020204030204" pitchFamily="34" charset="0"/>
              <a:cs typeface="Times New Roman" panose="02020603050405020304" pitchFamily="18" charset="0"/>
            </a:endParaRPr>
          </a:p>
          <a:p>
            <a:pPr marL="0" marR="0" indent="342900">
              <a:lnSpc>
                <a:spcPct val="115000"/>
              </a:lnSpc>
              <a:spcBef>
                <a:spcPts val="300"/>
              </a:spcBef>
              <a:spcAft>
                <a:spcPts val="800"/>
              </a:spcAft>
            </a:pPr>
            <a:endParaRPr lang="en-US" sz="1600" dirty="0">
              <a:effectLst/>
              <a:latin typeface="Corbel" panose="020B0503020204020204" pitchFamily="34" charset="0"/>
              <a:ea typeface="Calibri" panose="020F0502020204030204" pitchFamily="34" charset="0"/>
              <a:cs typeface="Times New Roman" panose="02020603050405020304" pitchFamily="18" charset="0"/>
            </a:endParaRPr>
          </a:p>
        </p:txBody>
      </p:sp>
      <p:sp>
        <p:nvSpPr>
          <p:cNvPr id="2778" name="Google Shape;2778;p40"/>
          <p:cNvSpPr txBox="1">
            <a:spLocks noGrp="1"/>
          </p:cNvSpPr>
          <p:nvPr>
            <p:ph type="title"/>
          </p:nvPr>
        </p:nvSpPr>
        <p:spPr>
          <a:xfrm>
            <a:off x="49785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OVERVIEW</a:t>
            </a:r>
            <a:endParaRPr dirty="0"/>
          </a:p>
        </p:txBody>
      </p:sp>
      <p:sp>
        <p:nvSpPr>
          <p:cNvPr id="4" name="Oval 3">
            <a:extLst>
              <a:ext uri="{FF2B5EF4-FFF2-40B4-BE49-F238E27FC236}">
                <a16:creationId xmlns:a16="http://schemas.microsoft.com/office/drawing/2014/main" id="{E3DAAC9D-E6A3-4BEB-A0D5-63FDB08ED3D6}"/>
              </a:ext>
            </a:extLst>
          </p:cNvPr>
          <p:cNvSpPr/>
          <p:nvPr/>
        </p:nvSpPr>
        <p:spPr>
          <a:xfrm>
            <a:off x="807720" y="2704324"/>
            <a:ext cx="762000" cy="758952"/>
          </a:xfrm>
          <a:custGeom>
            <a:avLst/>
            <a:gdLst>
              <a:gd name="connsiteX0" fmla="*/ 0 w 762000"/>
              <a:gd name="connsiteY0" fmla="*/ 379476 h 758952"/>
              <a:gd name="connsiteX1" fmla="*/ 381000 w 762000"/>
              <a:gd name="connsiteY1" fmla="*/ 0 h 758952"/>
              <a:gd name="connsiteX2" fmla="*/ 762000 w 762000"/>
              <a:gd name="connsiteY2" fmla="*/ 379476 h 758952"/>
              <a:gd name="connsiteX3" fmla="*/ 381000 w 762000"/>
              <a:gd name="connsiteY3" fmla="*/ 758952 h 758952"/>
              <a:gd name="connsiteX4" fmla="*/ 0 w 762000"/>
              <a:gd name="connsiteY4" fmla="*/ 379476 h 758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 h="758952" extrusionOk="0">
                <a:moveTo>
                  <a:pt x="0" y="379476"/>
                </a:moveTo>
                <a:cubicBezTo>
                  <a:pt x="7242" y="174432"/>
                  <a:pt x="144439" y="44118"/>
                  <a:pt x="381000" y="0"/>
                </a:cubicBezTo>
                <a:cubicBezTo>
                  <a:pt x="581288" y="13049"/>
                  <a:pt x="782436" y="148720"/>
                  <a:pt x="762000" y="379476"/>
                </a:cubicBezTo>
                <a:cubicBezTo>
                  <a:pt x="766959" y="599679"/>
                  <a:pt x="624411" y="799890"/>
                  <a:pt x="381000" y="758952"/>
                </a:cubicBezTo>
                <a:cubicBezTo>
                  <a:pt x="177604" y="772082"/>
                  <a:pt x="33535" y="618195"/>
                  <a:pt x="0" y="379476"/>
                </a:cubicBezTo>
                <a:close/>
              </a:path>
            </a:pathLst>
          </a:custGeom>
          <a:noFill/>
          <a:ln w="50800">
            <a:solidFill>
              <a:srgbClr val="1F613A"/>
            </a:solidFill>
            <a:extLst>
              <a:ext uri="{C807C97D-BFC1-408E-A445-0C87EB9F89A2}">
                <ask:lineSketchStyleProps xmlns:ask="http://schemas.microsoft.com/office/drawing/2018/sketchyshapes" sd="3663452408">
                  <a:prstGeom prst="ellipse">
                    <a:avLst/>
                  </a:prstGeom>
                  <ask:type>
                    <ask:lineSketchFreehand/>
                  </ask:type>
                </ask:lineSketchStyleProps>
              </a:ext>
            </a:extLst>
          </a:ln>
          <a:effectLst>
            <a:glow rad="1397000">
              <a:schemeClr val="bg1">
                <a:alpha val="42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EF71F12-C84D-4688-8709-5220E3E7992E}"/>
              </a:ext>
            </a:extLst>
          </p:cNvPr>
          <p:cNvSpPr/>
          <p:nvPr/>
        </p:nvSpPr>
        <p:spPr>
          <a:xfrm>
            <a:off x="7574280" y="2704324"/>
            <a:ext cx="762000" cy="758952"/>
          </a:xfrm>
          <a:custGeom>
            <a:avLst/>
            <a:gdLst>
              <a:gd name="connsiteX0" fmla="*/ 0 w 762000"/>
              <a:gd name="connsiteY0" fmla="*/ 379476 h 758952"/>
              <a:gd name="connsiteX1" fmla="*/ 381000 w 762000"/>
              <a:gd name="connsiteY1" fmla="*/ 0 h 758952"/>
              <a:gd name="connsiteX2" fmla="*/ 762000 w 762000"/>
              <a:gd name="connsiteY2" fmla="*/ 379476 h 758952"/>
              <a:gd name="connsiteX3" fmla="*/ 381000 w 762000"/>
              <a:gd name="connsiteY3" fmla="*/ 758952 h 758952"/>
              <a:gd name="connsiteX4" fmla="*/ 0 w 762000"/>
              <a:gd name="connsiteY4" fmla="*/ 379476 h 758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 h="758952" extrusionOk="0">
                <a:moveTo>
                  <a:pt x="0" y="379476"/>
                </a:moveTo>
                <a:cubicBezTo>
                  <a:pt x="4738" y="194467"/>
                  <a:pt x="125906" y="25854"/>
                  <a:pt x="381000" y="0"/>
                </a:cubicBezTo>
                <a:cubicBezTo>
                  <a:pt x="542275" y="-11652"/>
                  <a:pt x="772921" y="175662"/>
                  <a:pt x="762000" y="379476"/>
                </a:cubicBezTo>
                <a:cubicBezTo>
                  <a:pt x="769562" y="601211"/>
                  <a:pt x="604969" y="765909"/>
                  <a:pt x="381000" y="758952"/>
                </a:cubicBezTo>
                <a:cubicBezTo>
                  <a:pt x="168687" y="737132"/>
                  <a:pt x="-36573" y="589465"/>
                  <a:pt x="0" y="379476"/>
                </a:cubicBezTo>
                <a:close/>
              </a:path>
            </a:pathLst>
          </a:custGeom>
          <a:noFill/>
          <a:ln w="50800">
            <a:solidFill>
              <a:srgbClr val="1F613A"/>
            </a:solidFill>
            <a:extLst>
              <a:ext uri="{C807C97D-BFC1-408E-A445-0C87EB9F89A2}">
                <ask:lineSketchStyleProps xmlns:ask="http://schemas.microsoft.com/office/drawing/2018/sketchyshapes" sd="2833046596">
                  <a:prstGeom prst="ellipse">
                    <a:avLst/>
                  </a:prstGeom>
                  <ask:type>
                    <ask:lineSketchFreehand/>
                  </ask:type>
                </ask:lineSketchStyleProps>
              </a:ext>
            </a:extLst>
          </a:ln>
          <a:effectLst>
            <a:glow rad="1397000">
              <a:schemeClr val="bg1">
                <a:alpha val="42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oogle Shape;15261;p78">
            <a:extLst>
              <a:ext uri="{FF2B5EF4-FFF2-40B4-BE49-F238E27FC236}">
                <a16:creationId xmlns:a16="http://schemas.microsoft.com/office/drawing/2014/main" id="{1C58F634-DC81-491C-8217-1FF8E26810E3}"/>
              </a:ext>
            </a:extLst>
          </p:cNvPr>
          <p:cNvGrpSpPr/>
          <p:nvPr/>
        </p:nvGrpSpPr>
        <p:grpSpPr>
          <a:xfrm>
            <a:off x="7711845" y="2839520"/>
            <a:ext cx="486870" cy="488559"/>
            <a:chOff x="8055961" y="2881842"/>
            <a:chExt cx="260283" cy="345914"/>
          </a:xfrm>
        </p:grpSpPr>
        <p:sp>
          <p:nvSpPr>
            <p:cNvPr id="24" name="Google Shape;15262;p78">
              <a:extLst>
                <a:ext uri="{FF2B5EF4-FFF2-40B4-BE49-F238E27FC236}">
                  <a16:creationId xmlns:a16="http://schemas.microsoft.com/office/drawing/2014/main" id="{ADC797B7-8355-4C76-B1A2-CB0EA72C331A}"/>
                </a:ext>
              </a:extLst>
            </p:cNvPr>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rgbClr val="657E93"/>
            </a:solidFill>
            <a:ln w="12700">
              <a:solidFill>
                <a:srgbClr val="0B4920">
                  <a:alpha val="55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3;p78">
              <a:extLst>
                <a:ext uri="{FF2B5EF4-FFF2-40B4-BE49-F238E27FC236}">
                  <a16:creationId xmlns:a16="http://schemas.microsoft.com/office/drawing/2014/main" id="{AFA8CD84-99A2-40C9-9213-0FF98B0D8A41}"/>
                </a:ext>
              </a:extLst>
            </p:cNvPr>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rgbClr val="657E93"/>
            </a:solidFill>
            <a:ln w="12700">
              <a:solidFill>
                <a:srgbClr val="0B4920">
                  <a:alpha val="55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64;p78">
              <a:extLst>
                <a:ext uri="{FF2B5EF4-FFF2-40B4-BE49-F238E27FC236}">
                  <a16:creationId xmlns:a16="http://schemas.microsoft.com/office/drawing/2014/main" id="{9642D34B-D6EA-4998-B893-30F28F8E1020}"/>
                </a:ext>
              </a:extLst>
            </p:cNvPr>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rgbClr val="657E93"/>
            </a:solidFill>
            <a:ln w="12700">
              <a:solidFill>
                <a:srgbClr val="0B4920">
                  <a:alpha val="55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5265;p78">
              <a:extLst>
                <a:ext uri="{FF2B5EF4-FFF2-40B4-BE49-F238E27FC236}">
                  <a16:creationId xmlns:a16="http://schemas.microsoft.com/office/drawing/2014/main" id="{9361F959-C7FF-4D22-9480-EAC97A837B95}"/>
                </a:ext>
              </a:extLst>
            </p:cNvPr>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rgbClr val="657E93"/>
            </a:solidFill>
            <a:ln w="12700">
              <a:solidFill>
                <a:srgbClr val="0B4920">
                  <a:alpha val="55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5607;p78">
            <a:extLst>
              <a:ext uri="{FF2B5EF4-FFF2-40B4-BE49-F238E27FC236}">
                <a16:creationId xmlns:a16="http://schemas.microsoft.com/office/drawing/2014/main" id="{967300AC-1180-4F8D-A02D-6228E64E2DD0}"/>
              </a:ext>
            </a:extLst>
          </p:cNvPr>
          <p:cNvGrpSpPr/>
          <p:nvPr/>
        </p:nvGrpSpPr>
        <p:grpSpPr>
          <a:xfrm>
            <a:off x="999068" y="2867460"/>
            <a:ext cx="430526" cy="488559"/>
            <a:chOff x="8047661" y="1501037"/>
            <a:chExt cx="278404" cy="355260"/>
          </a:xfrm>
        </p:grpSpPr>
        <p:sp>
          <p:nvSpPr>
            <p:cNvPr id="29" name="Google Shape;15608;p78">
              <a:extLst>
                <a:ext uri="{FF2B5EF4-FFF2-40B4-BE49-F238E27FC236}">
                  <a16:creationId xmlns:a16="http://schemas.microsoft.com/office/drawing/2014/main" id="{7D7ECD1E-AACB-4788-A974-683FF515DAFA}"/>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w="12700">
              <a:solidFill>
                <a:srgbClr val="0B4920">
                  <a:alpha val="55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609;p78">
              <a:extLst>
                <a:ext uri="{FF2B5EF4-FFF2-40B4-BE49-F238E27FC236}">
                  <a16:creationId xmlns:a16="http://schemas.microsoft.com/office/drawing/2014/main" id="{EF3E6C25-64F6-48E2-BB44-C670CA1F251F}"/>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w="12700">
              <a:solidFill>
                <a:srgbClr val="0B4920">
                  <a:alpha val="55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610;p78">
              <a:extLst>
                <a:ext uri="{FF2B5EF4-FFF2-40B4-BE49-F238E27FC236}">
                  <a16:creationId xmlns:a16="http://schemas.microsoft.com/office/drawing/2014/main" id="{33C86C37-8D40-4D97-B8E1-805467D1114A}"/>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w="12700">
              <a:solidFill>
                <a:srgbClr val="0B4920">
                  <a:alpha val="55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611;p78">
              <a:extLst>
                <a:ext uri="{FF2B5EF4-FFF2-40B4-BE49-F238E27FC236}">
                  <a16:creationId xmlns:a16="http://schemas.microsoft.com/office/drawing/2014/main" id="{77A14E41-897C-42CC-97E2-60C66E4AFEBC}"/>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w="12700">
              <a:solidFill>
                <a:srgbClr val="0B4920">
                  <a:alpha val="55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3168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1"/>
        <p:cNvGrpSpPr/>
        <p:nvPr/>
      </p:nvGrpSpPr>
      <p:grpSpPr>
        <a:xfrm>
          <a:off x="0" y="0"/>
          <a:ext cx="0" cy="0"/>
          <a:chOff x="0" y="0"/>
          <a:chExt cx="0" cy="0"/>
        </a:xfrm>
      </p:grpSpPr>
      <p:sp>
        <p:nvSpPr>
          <p:cNvPr id="2942" name="Google Shape;2942;p49"/>
          <p:cNvSpPr txBox="1">
            <a:spLocks noGrp="1"/>
          </p:cNvSpPr>
          <p:nvPr>
            <p:ph type="title"/>
          </p:nvPr>
        </p:nvSpPr>
        <p:spPr>
          <a:xfrm>
            <a:off x="497850" y="929595"/>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SAFETY ALGORITHM</a:t>
            </a:r>
            <a:endParaRPr dirty="0"/>
          </a:p>
        </p:txBody>
      </p:sp>
      <p:sp>
        <p:nvSpPr>
          <p:cNvPr id="197" name="Google Shape;2776;p40">
            <a:extLst>
              <a:ext uri="{FF2B5EF4-FFF2-40B4-BE49-F238E27FC236}">
                <a16:creationId xmlns:a16="http://schemas.microsoft.com/office/drawing/2014/main" id="{B95D083C-6E98-477E-8B61-EEC5228199CC}"/>
              </a:ext>
            </a:extLst>
          </p:cNvPr>
          <p:cNvSpPr txBox="1">
            <a:spLocks/>
          </p:cNvSpPr>
          <p:nvPr/>
        </p:nvSpPr>
        <p:spPr>
          <a:xfrm>
            <a:off x="711200" y="1550296"/>
            <a:ext cx="7542784" cy="2954648"/>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342900">
              <a:spcBef>
                <a:spcPts val="300"/>
              </a:spcBef>
              <a:spcAft>
                <a:spcPts val="800"/>
              </a:spcAft>
            </a:pPr>
            <a:endParaRPr lang="en-US" sz="1000" dirty="0">
              <a:latin typeface="Corbel" panose="020B050302020402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555DF11-75E0-4AEE-AA89-C01A849791E7}"/>
              </a:ext>
            </a:extLst>
          </p:cNvPr>
          <p:cNvPicPr>
            <a:picLocks noChangeAspect="1"/>
          </p:cNvPicPr>
          <p:nvPr/>
        </p:nvPicPr>
        <p:blipFill>
          <a:blip r:embed="rId3"/>
          <a:stretch>
            <a:fillRect/>
          </a:stretch>
        </p:blipFill>
        <p:spPr>
          <a:xfrm>
            <a:off x="800608" y="1890070"/>
            <a:ext cx="7542784" cy="22751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69"/>
        <p:cNvGrpSpPr/>
        <p:nvPr/>
      </p:nvGrpSpPr>
      <p:grpSpPr>
        <a:xfrm>
          <a:off x="0" y="0"/>
          <a:ext cx="0" cy="0"/>
          <a:chOff x="0" y="0"/>
          <a:chExt cx="0" cy="0"/>
        </a:xfrm>
      </p:grpSpPr>
      <p:sp>
        <p:nvSpPr>
          <p:cNvPr id="3170" name="Google Shape;3170;p51"/>
          <p:cNvSpPr txBox="1">
            <a:spLocks noGrp="1"/>
          </p:cNvSpPr>
          <p:nvPr>
            <p:ph type="title"/>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RESOURCE REQUEST ALGORITHM</a:t>
            </a:r>
            <a:endParaRPr dirty="0"/>
          </a:p>
        </p:txBody>
      </p:sp>
      <p:pic>
        <p:nvPicPr>
          <p:cNvPr id="3" name="Picture 2">
            <a:extLst>
              <a:ext uri="{FF2B5EF4-FFF2-40B4-BE49-F238E27FC236}">
                <a16:creationId xmlns:a16="http://schemas.microsoft.com/office/drawing/2014/main" id="{6DF95BCC-D32F-4289-BD5E-9320664D0A2D}"/>
              </a:ext>
            </a:extLst>
          </p:cNvPr>
          <p:cNvPicPr>
            <a:picLocks noChangeAspect="1"/>
          </p:cNvPicPr>
          <p:nvPr/>
        </p:nvPicPr>
        <p:blipFill>
          <a:blip r:embed="rId3"/>
          <a:stretch>
            <a:fillRect/>
          </a:stretch>
        </p:blipFill>
        <p:spPr>
          <a:xfrm>
            <a:off x="846390" y="1850310"/>
            <a:ext cx="7451219" cy="232623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DAE17C-2E6C-4D98-B6F7-CACCBD4AD770}"/>
              </a:ext>
            </a:extLst>
          </p:cNvPr>
          <p:cNvSpPr>
            <a:spLocks noGrp="1"/>
          </p:cNvSpPr>
          <p:nvPr>
            <p:ph type="ctrTitle"/>
          </p:nvPr>
        </p:nvSpPr>
        <p:spPr>
          <a:xfrm>
            <a:off x="1678950" y="1003246"/>
            <a:ext cx="5786100" cy="2778900"/>
          </a:xfrm>
        </p:spPr>
        <p:txBody>
          <a:bodyPr/>
          <a:lstStyle/>
          <a:p>
            <a:r>
              <a:rPr lang="en-US" sz="4800" dirty="0"/>
              <a:t>GITHUB LINK</a:t>
            </a:r>
          </a:p>
        </p:txBody>
      </p:sp>
    </p:spTree>
    <p:extLst>
      <p:ext uri="{BB962C8B-B14F-4D97-AF65-F5344CB8AC3E}">
        <p14:creationId xmlns:p14="http://schemas.microsoft.com/office/powerpoint/2010/main" val="366843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7D05-B57F-46AC-83C7-2A87BD12A477}"/>
              </a:ext>
            </a:extLst>
          </p:cNvPr>
          <p:cNvSpPr>
            <a:spLocks noGrp="1"/>
          </p:cNvSpPr>
          <p:nvPr>
            <p:ph type="title"/>
          </p:nvPr>
        </p:nvSpPr>
        <p:spPr/>
        <p:txBody>
          <a:bodyPr/>
          <a:lstStyle/>
          <a:p>
            <a:r>
              <a:rPr lang="en-US" dirty="0"/>
              <a:t>TEAM MEMBERS</a:t>
            </a:r>
          </a:p>
        </p:txBody>
      </p:sp>
      <p:grpSp>
        <p:nvGrpSpPr>
          <p:cNvPr id="93" name="Google Shape;811;p47">
            <a:extLst>
              <a:ext uri="{FF2B5EF4-FFF2-40B4-BE49-F238E27FC236}">
                <a16:creationId xmlns:a16="http://schemas.microsoft.com/office/drawing/2014/main" id="{15F0E572-E090-4592-8C43-EF04203CDAEB}"/>
              </a:ext>
            </a:extLst>
          </p:cNvPr>
          <p:cNvGrpSpPr/>
          <p:nvPr/>
        </p:nvGrpSpPr>
        <p:grpSpPr>
          <a:xfrm>
            <a:off x="3485109" y="2015095"/>
            <a:ext cx="911004" cy="689736"/>
            <a:chOff x="2333960" y="2049193"/>
            <a:chExt cx="1137900" cy="861417"/>
          </a:xfrm>
        </p:grpSpPr>
        <p:sp>
          <p:nvSpPr>
            <p:cNvPr id="134" name="Google Shape;812;p47">
              <a:extLst>
                <a:ext uri="{FF2B5EF4-FFF2-40B4-BE49-F238E27FC236}">
                  <a16:creationId xmlns:a16="http://schemas.microsoft.com/office/drawing/2014/main" id="{EDC91629-1668-4F43-A2DE-D954133FF677}"/>
                </a:ext>
              </a:extLst>
            </p:cNvPr>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a:solidFill>
                    <a:srgbClr val="002060"/>
                  </a:solidFill>
                </a:ln>
              </a:endParaRPr>
            </a:p>
          </p:txBody>
        </p:sp>
        <p:sp>
          <p:nvSpPr>
            <p:cNvPr id="135" name="Google Shape;813;p47">
              <a:extLst>
                <a:ext uri="{FF2B5EF4-FFF2-40B4-BE49-F238E27FC236}">
                  <a16:creationId xmlns:a16="http://schemas.microsoft.com/office/drawing/2014/main" id="{4D708AE2-5BF4-4F2E-8046-0C5A8FC283DE}"/>
                </a:ext>
              </a:extLst>
            </p:cNvPr>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a:solidFill>
                    <a:srgbClr val="002060"/>
                  </a:solidFill>
                </a:ln>
              </a:endParaRPr>
            </a:p>
          </p:txBody>
        </p:sp>
      </p:grpSp>
      <p:sp>
        <p:nvSpPr>
          <p:cNvPr id="94" name="Google Shape;814;p47">
            <a:extLst>
              <a:ext uri="{FF2B5EF4-FFF2-40B4-BE49-F238E27FC236}">
                <a16:creationId xmlns:a16="http://schemas.microsoft.com/office/drawing/2014/main" id="{AABB3F63-731D-4752-B582-A41356530F22}"/>
              </a:ext>
            </a:extLst>
          </p:cNvPr>
          <p:cNvSpPr/>
          <p:nvPr/>
        </p:nvSpPr>
        <p:spPr>
          <a:xfrm>
            <a:off x="3780709" y="2234589"/>
            <a:ext cx="319799" cy="366269"/>
          </a:xfrm>
          <a:custGeom>
            <a:avLst/>
            <a:gdLst>
              <a:gd name="connsiteX0" fmla="*/ 123911 w 319799"/>
              <a:gd name="connsiteY0" fmla="*/ 22815 h 366269"/>
              <a:gd name="connsiteX1" fmla="*/ 148520 w 319799"/>
              <a:gd name="connsiteY1" fmla="*/ 46499 h 366269"/>
              <a:gd name="connsiteX2" fmla="*/ 148520 w 319799"/>
              <a:gd name="connsiteY2" fmla="*/ 119371 h 366269"/>
              <a:gd name="connsiteX3" fmla="*/ 100228 w 319799"/>
              <a:gd name="connsiteY3" fmla="*/ 177669 h 366269"/>
              <a:gd name="connsiteX4" fmla="*/ 112980 w 319799"/>
              <a:gd name="connsiteY4" fmla="*/ 190421 h 366269"/>
              <a:gd name="connsiteX5" fmla="*/ 123911 w 319799"/>
              <a:gd name="connsiteY5" fmla="*/ 177669 h 366269"/>
              <a:gd name="connsiteX6" fmla="*/ 148520 w 319799"/>
              <a:gd name="connsiteY6" fmla="*/ 143054 h 366269"/>
              <a:gd name="connsiteX7" fmla="*/ 148520 w 319799"/>
              <a:gd name="connsiteY7" fmla="*/ 236892 h 366269"/>
              <a:gd name="connsiteX8" fmla="*/ 123911 w 319799"/>
              <a:gd name="connsiteY8" fmla="*/ 260575 h 366269"/>
              <a:gd name="connsiteX9" fmla="*/ 101124 w 319799"/>
              <a:gd name="connsiteY9" fmla="*/ 242357 h 366269"/>
              <a:gd name="connsiteX10" fmla="*/ 90193 w 319799"/>
              <a:gd name="connsiteY10" fmla="*/ 236892 h 366269"/>
              <a:gd name="connsiteX11" fmla="*/ 76544 w 319799"/>
              <a:gd name="connsiteY11" fmla="*/ 238713 h 366269"/>
              <a:gd name="connsiteX12" fmla="*/ 76544 w 319799"/>
              <a:gd name="connsiteY12" fmla="*/ 191347 h 366269"/>
              <a:gd name="connsiteX13" fmla="*/ 87475 w 319799"/>
              <a:gd name="connsiteY13" fmla="*/ 178594 h 366269"/>
              <a:gd name="connsiteX14" fmla="*/ 76544 w 319799"/>
              <a:gd name="connsiteY14" fmla="*/ 165841 h 366269"/>
              <a:gd name="connsiteX15" fmla="*/ 37361 w 319799"/>
              <a:gd name="connsiteY15" fmla="*/ 185881 h 366269"/>
              <a:gd name="connsiteX16" fmla="*/ 28252 w 319799"/>
              <a:gd name="connsiteY16" fmla="*/ 165841 h 366269"/>
              <a:gd name="connsiteX17" fmla="*/ 33717 w 319799"/>
              <a:gd name="connsiteY17" fmla="*/ 150342 h 366269"/>
              <a:gd name="connsiteX18" fmla="*/ 33717 w 319799"/>
              <a:gd name="connsiteY18" fmla="*/ 133945 h 366269"/>
              <a:gd name="connsiteX19" fmla="*/ 52861 w 319799"/>
              <a:gd name="connsiteY19" fmla="*/ 94762 h 366269"/>
              <a:gd name="connsiteX20" fmla="*/ 69257 w 319799"/>
              <a:gd name="connsiteY20" fmla="*/ 101153 h 366269"/>
              <a:gd name="connsiteX21" fmla="*/ 77903 w 319799"/>
              <a:gd name="connsiteY21" fmla="*/ 104565 h 366269"/>
              <a:gd name="connsiteX22" fmla="*/ 86550 w 319799"/>
              <a:gd name="connsiteY22" fmla="*/ 101153 h 366269"/>
              <a:gd name="connsiteX23" fmla="*/ 86550 w 319799"/>
              <a:gd name="connsiteY23" fmla="*/ 83831 h 366269"/>
              <a:gd name="connsiteX24" fmla="*/ 52861 w 319799"/>
              <a:gd name="connsiteY24" fmla="*/ 70182 h 366269"/>
              <a:gd name="connsiteX25" fmla="*/ 76544 w 319799"/>
              <a:gd name="connsiteY25" fmla="*/ 46499 h 366269"/>
              <a:gd name="connsiteX26" fmla="*/ 85653 w 319799"/>
              <a:gd name="connsiteY26" fmla="*/ 49217 h 366269"/>
              <a:gd name="connsiteX27" fmla="*/ 89037 w 319799"/>
              <a:gd name="connsiteY27" fmla="*/ 49680 h 366269"/>
              <a:gd name="connsiteX28" fmla="*/ 101124 w 319799"/>
              <a:gd name="connsiteY28" fmla="*/ 41033 h 366269"/>
              <a:gd name="connsiteX29" fmla="*/ 123911 w 319799"/>
              <a:gd name="connsiteY29" fmla="*/ 22815 h 366269"/>
              <a:gd name="connsiteX30" fmla="*/ 194065 w 319799"/>
              <a:gd name="connsiteY30" fmla="*/ 26459 h 366269"/>
              <a:gd name="connsiteX31" fmla="*/ 216823 w 319799"/>
              <a:gd name="connsiteY31" fmla="*/ 44677 h 366269"/>
              <a:gd name="connsiteX32" fmla="*/ 227870 w 319799"/>
              <a:gd name="connsiteY32" fmla="*/ 52861 h 366269"/>
              <a:gd name="connsiteX33" fmla="*/ 232323 w 319799"/>
              <a:gd name="connsiteY33" fmla="*/ 51964 h 366269"/>
              <a:gd name="connsiteX34" fmla="*/ 241432 w 319799"/>
              <a:gd name="connsiteY34" fmla="*/ 50142 h 366269"/>
              <a:gd name="connsiteX35" fmla="*/ 265115 w 319799"/>
              <a:gd name="connsiteY35" fmla="*/ 73826 h 366269"/>
              <a:gd name="connsiteX36" fmla="*/ 231427 w 319799"/>
              <a:gd name="connsiteY36" fmla="*/ 87475 h 366269"/>
              <a:gd name="connsiteX37" fmla="*/ 231427 w 319799"/>
              <a:gd name="connsiteY37" fmla="*/ 104797 h 366269"/>
              <a:gd name="connsiteX38" fmla="*/ 240073 w 319799"/>
              <a:gd name="connsiteY38" fmla="*/ 108209 h 366269"/>
              <a:gd name="connsiteX39" fmla="*/ 248719 w 319799"/>
              <a:gd name="connsiteY39" fmla="*/ 104797 h 366269"/>
              <a:gd name="connsiteX40" fmla="*/ 265115 w 319799"/>
              <a:gd name="connsiteY40" fmla="*/ 97509 h 366269"/>
              <a:gd name="connsiteX41" fmla="*/ 283333 w 319799"/>
              <a:gd name="connsiteY41" fmla="*/ 137589 h 366269"/>
              <a:gd name="connsiteX42" fmla="*/ 284259 w 319799"/>
              <a:gd name="connsiteY42" fmla="*/ 151267 h 366269"/>
              <a:gd name="connsiteX43" fmla="*/ 290621 w 319799"/>
              <a:gd name="connsiteY43" fmla="*/ 167663 h 366269"/>
              <a:gd name="connsiteX44" fmla="*/ 281512 w 319799"/>
              <a:gd name="connsiteY44" fmla="*/ 186778 h 366269"/>
              <a:gd name="connsiteX45" fmla="*/ 242357 w 319799"/>
              <a:gd name="connsiteY45" fmla="*/ 167663 h 366269"/>
              <a:gd name="connsiteX46" fmla="*/ 231427 w 319799"/>
              <a:gd name="connsiteY46" fmla="*/ 179490 h 366269"/>
              <a:gd name="connsiteX47" fmla="*/ 242357 w 319799"/>
              <a:gd name="connsiteY47" fmla="*/ 192243 h 366269"/>
              <a:gd name="connsiteX48" fmla="*/ 242357 w 319799"/>
              <a:gd name="connsiteY48" fmla="*/ 240535 h 366269"/>
              <a:gd name="connsiteX49" fmla="*/ 233248 w 319799"/>
              <a:gd name="connsiteY49" fmla="*/ 237817 h 366269"/>
              <a:gd name="connsiteX50" fmla="*/ 229344 w 319799"/>
              <a:gd name="connsiteY50" fmla="*/ 237268 h 366269"/>
              <a:gd name="connsiteX51" fmla="*/ 217749 w 319799"/>
              <a:gd name="connsiteY51" fmla="*/ 246001 h 366269"/>
              <a:gd name="connsiteX52" fmla="*/ 194962 w 319799"/>
              <a:gd name="connsiteY52" fmla="*/ 264219 h 366269"/>
              <a:gd name="connsiteX53" fmla="*/ 170382 w 319799"/>
              <a:gd name="connsiteY53" fmla="*/ 240535 h 366269"/>
              <a:gd name="connsiteX54" fmla="*/ 170382 w 319799"/>
              <a:gd name="connsiteY54" fmla="*/ 146698 h 366269"/>
              <a:gd name="connsiteX55" fmla="*/ 194962 w 319799"/>
              <a:gd name="connsiteY55" fmla="*/ 181312 h 366269"/>
              <a:gd name="connsiteX56" fmla="*/ 205892 w 319799"/>
              <a:gd name="connsiteY56" fmla="*/ 193168 h 366269"/>
              <a:gd name="connsiteX57" fmla="*/ 217749 w 319799"/>
              <a:gd name="connsiteY57" fmla="*/ 181312 h 366269"/>
              <a:gd name="connsiteX58" fmla="*/ 169456 w 319799"/>
              <a:gd name="connsiteY58" fmla="*/ 123015 h 366269"/>
              <a:gd name="connsiteX59" fmla="*/ 169456 w 319799"/>
              <a:gd name="connsiteY59" fmla="*/ 50142 h 366269"/>
              <a:gd name="connsiteX60" fmla="*/ 194065 w 319799"/>
              <a:gd name="connsiteY60" fmla="*/ 26459 h 366269"/>
              <a:gd name="connsiteX61" fmla="*/ 159451 w 319799"/>
              <a:gd name="connsiteY61" fmla="*/ 270609 h 366269"/>
              <a:gd name="connsiteX62" fmla="*/ 195887 w 319799"/>
              <a:gd name="connsiteY62" fmla="*/ 287006 h 366269"/>
              <a:gd name="connsiteX63" fmla="*/ 195887 w 319799"/>
              <a:gd name="connsiteY63" fmla="*/ 295218 h 366269"/>
              <a:gd name="connsiteX64" fmla="*/ 123911 w 319799"/>
              <a:gd name="connsiteY64" fmla="*/ 295218 h 366269"/>
              <a:gd name="connsiteX65" fmla="*/ 123911 w 319799"/>
              <a:gd name="connsiteY65" fmla="*/ 287006 h 366269"/>
              <a:gd name="connsiteX66" fmla="*/ 159451 w 319799"/>
              <a:gd name="connsiteY66" fmla="*/ 270609 h 366269"/>
              <a:gd name="connsiteX67" fmla="*/ 192243 w 319799"/>
              <a:gd name="connsiteY67" fmla="*/ 318902 h 366269"/>
              <a:gd name="connsiteX68" fmla="*/ 159451 w 319799"/>
              <a:gd name="connsiteY68" fmla="*/ 342585 h 366269"/>
              <a:gd name="connsiteX69" fmla="*/ 124808 w 319799"/>
              <a:gd name="connsiteY69" fmla="*/ 318902 h 366269"/>
              <a:gd name="connsiteX70" fmla="*/ 192243 w 319799"/>
              <a:gd name="connsiteY70" fmla="*/ 318902 h 366269"/>
              <a:gd name="connsiteX71" fmla="*/ 123911 w 319799"/>
              <a:gd name="connsiteY71" fmla="*/ 28 h 366269"/>
              <a:gd name="connsiteX72" fmla="*/ 82906 w 319799"/>
              <a:gd name="connsiteY72" fmla="*/ 23712 h 366269"/>
              <a:gd name="connsiteX73" fmla="*/ 76747 w 319799"/>
              <a:gd name="connsiteY73" fmla="*/ 23307 h 366269"/>
              <a:gd name="connsiteX74" fmla="*/ 28252 w 319799"/>
              <a:gd name="connsiteY74" fmla="*/ 72004 h 366269"/>
              <a:gd name="connsiteX75" fmla="*/ 28252 w 319799"/>
              <a:gd name="connsiteY75" fmla="*/ 77469 h 366269"/>
              <a:gd name="connsiteX76" fmla="*/ 18218 w 319799"/>
              <a:gd name="connsiteY76" fmla="*/ 85653 h 366269"/>
              <a:gd name="connsiteX77" fmla="*/ 10034 w 319799"/>
              <a:gd name="connsiteY77" fmla="*/ 143054 h 366269"/>
              <a:gd name="connsiteX78" fmla="*/ 3643 w 319799"/>
              <a:gd name="connsiteY78" fmla="*/ 166738 h 366269"/>
              <a:gd name="connsiteX79" fmla="*/ 27327 w 319799"/>
              <a:gd name="connsiteY79" fmla="*/ 207743 h 366269"/>
              <a:gd name="connsiteX80" fmla="*/ 74722 w 319799"/>
              <a:gd name="connsiteY80" fmla="*/ 261500 h 366269"/>
              <a:gd name="connsiteX81" fmla="*/ 82010 w 319799"/>
              <a:gd name="connsiteY81" fmla="*/ 261500 h 366269"/>
              <a:gd name="connsiteX82" fmla="*/ 99302 w 319799"/>
              <a:gd name="connsiteY82" fmla="*/ 279718 h 366269"/>
              <a:gd name="connsiteX83" fmla="*/ 99302 w 319799"/>
              <a:gd name="connsiteY83" fmla="*/ 306149 h 366269"/>
              <a:gd name="connsiteX84" fmla="*/ 159451 w 319799"/>
              <a:gd name="connsiteY84" fmla="*/ 366269 h 366269"/>
              <a:gd name="connsiteX85" fmla="*/ 219570 w 319799"/>
              <a:gd name="connsiteY85" fmla="*/ 306149 h 366269"/>
              <a:gd name="connsiteX86" fmla="*/ 219570 w 319799"/>
              <a:gd name="connsiteY86" fmla="*/ 279718 h 366269"/>
              <a:gd name="connsiteX87" fmla="*/ 236892 w 319799"/>
              <a:gd name="connsiteY87" fmla="*/ 261500 h 366269"/>
              <a:gd name="connsiteX88" fmla="*/ 244179 w 319799"/>
              <a:gd name="connsiteY88" fmla="*/ 261500 h 366269"/>
              <a:gd name="connsiteX89" fmla="*/ 291546 w 319799"/>
              <a:gd name="connsiteY89" fmla="*/ 206846 h 366269"/>
              <a:gd name="connsiteX90" fmla="*/ 315230 w 319799"/>
              <a:gd name="connsiteY90" fmla="*/ 165841 h 366269"/>
              <a:gd name="connsiteX91" fmla="*/ 308839 w 319799"/>
              <a:gd name="connsiteY91" fmla="*/ 142158 h 366269"/>
              <a:gd name="connsiteX92" fmla="*/ 301552 w 319799"/>
              <a:gd name="connsiteY92" fmla="*/ 85653 h 366269"/>
              <a:gd name="connsiteX93" fmla="*/ 291546 w 319799"/>
              <a:gd name="connsiteY93" fmla="*/ 77469 h 366269"/>
              <a:gd name="connsiteX94" fmla="*/ 291546 w 319799"/>
              <a:gd name="connsiteY94" fmla="*/ 72004 h 366269"/>
              <a:gd name="connsiteX95" fmla="*/ 244179 w 319799"/>
              <a:gd name="connsiteY95" fmla="*/ 23712 h 366269"/>
              <a:gd name="connsiteX96" fmla="*/ 236892 w 319799"/>
              <a:gd name="connsiteY96" fmla="*/ 23712 h 366269"/>
              <a:gd name="connsiteX97" fmla="*/ 195887 w 319799"/>
              <a:gd name="connsiteY97" fmla="*/ 28 h 366269"/>
              <a:gd name="connsiteX98" fmla="*/ 159451 w 319799"/>
              <a:gd name="connsiteY98" fmla="*/ 15528 h 366269"/>
              <a:gd name="connsiteX99" fmla="*/ 123911 w 319799"/>
              <a:gd name="connsiteY99" fmla="*/ 28 h 366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319799" h="366269" fill="none" extrusionOk="0">
                <a:moveTo>
                  <a:pt x="123911" y="22815"/>
                </a:moveTo>
                <a:cubicBezTo>
                  <a:pt x="137041" y="20858"/>
                  <a:pt x="148041" y="32082"/>
                  <a:pt x="148520" y="46499"/>
                </a:cubicBezTo>
                <a:cubicBezTo>
                  <a:pt x="147671" y="69182"/>
                  <a:pt x="154738" y="106833"/>
                  <a:pt x="148520" y="119371"/>
                </a:cubicBezTo>
                <a:cubicBezTo>
                  <a:pt x="119339" y="125289"/>
                  <a:pt x="98833" y="148932"/>
                  <a:pt x="100228" y="177669"/>
                </a:cubicBezTo>
                <a:cubicBezTo>
                  <a:pt x="99876" y="182843"/>
                  <a:pt x="105980" y="190927"/>
                  <a:pt x="112980" y="190421"/>
                </a:cubicBezTo>
                <a:cubicBezTo>
                  <a:pt x="119039" y="190717"/>
                  <a:pt x="123885" y="184371"/>
                  <a:pt x="123911" y="177669"/>
                </a:cubicBezTo>
                <a:cubicBezTo>
                  <a:pt x="121659" y="160929"/>
                  <a:pt x="134894" y="148233"/>
                  <a:pt x="148520" y="143054"/>
                </a:cubicBezTo>
                <a:cubicBezTo>
                  <a:pt x="155776" y="177207"/>
                  <a:pt x="148692" y="191695"/>
                  <a:pt x="148520" y="236892"/>
                </a:cubicBezTo>
                <a:cubicBezTo>
                  <a:pt x="148725" y="251131"/>
                  <a:pt x="139221" y="259967"/>
                  <a:pt x="123911" y="260575"/>
                </a:cubicBezTo>
                <a:cubicBezTo>
                  <a:pt x="114014" y="260427"/>
                  <a:pt x="105873" y="253936"/>
                  <a:pt x="101124" y="242357"/>
                </a:cubicBezTo>
                <a:cubicBezTo>
                  <a:pt x="99282" y="240633"/>
                  <a:pt x="95548" y="237055"/>
                  <a:pt x="90193" y="236892"/>
                </a:cubicBezTo>
                <a:cubicBezTo>
                  <a:pt x="85425" y="236900"/>
                  <a:pt x="83433" y="238447"/>
                  <a:pt x="76544" y="238713"/>
                </a:cubicBezTo>
                <a:cubicBezTo>
                  <a:pt x="48682" y="237108"/>
                  <a:pt x="44586" y="188524"/>
                  <a:pt x="76544" y="191347"/>
                </a:cubicBezTo>
                <a:cubicBezTo>
                  <a:pt x="83055" y="191397"/>
                  <a:pt x="88808" y="185673"/>
                  <a:pt x="87475" y="178594"/>
                </a:cubicBezTo>
                <a:cubicBezTo>
                  <a:pt x="87410" y="172499"/>
                  <a:pt x="81902" y="165898"/>
                  <a:pt x="76544" y="165841"/>
                </a:cubicBezTo>
                <a:cubicBezTo>
                  <a:pt x="59874" y="165178"/>
                  <a:pt x="48257" y="172209"/>
                  <a:pt x="37361" y="185881"/>
                </a:cubicBezTo>
                <a:cubicBezTo>
                  <a:pt x="31055" y="180647"/>
                  <a:pt x="28593" y="173968"/>
                  <a:pt x="28252" y="165841"/>
                </a:cubicBezTo>
                <a:cubicBezTo>
                  <a:pt x="28299" y="158496"/>
                  <a:pt x="32076" y="153387"/>
                  <a:pt x="33717" y="150342"/>
                </a:cubicBezTo>
                <a:cubicBezTo>
                  <a:pt x="38739" y="145258"/>
                  <a:pt x="37422" y="138222"/>
                  <a:pt x="33717" y="133945"/>
                </a:cubicBezTo>
                <a:cubicBezTo>
                  <a:pt x="18925" y="118281"/>
                  <a:pt x="34151" y="94010"/>
                  <a:pt x="52861" y="94762"/>
                </a:cubicBezTo>
                <a:cubicBezTo>
                  <a:pt x="60260" y="95043"/>
                  <a:pt x="64777" y="97402"/>
                  <a:pt x="69257" y="101153"/>
                </a:cubicBezTo>
                <a:cubicBezTo>
                  <a:pt x="71548" y="103807"/>
                  <a:pt x="74912" y="104370"/>
                  <a:pt x="77903" y="104565"/>
                </a:cubicBezTo>
                <a:cubicBezTo>
                  <a:pt x="80636" y="104879"/>
                  <a:pt x="83862" y="103399"/>
                  <a:pt x="86550" y="101153"/>
                </a:cubicBezTo>
                <a:cubicBezTo>
                  <a:pt x="91576" y="97080"/>
                  <a:pt x="91257" y="88388"/>
                  <a:pt x="86550" y="83831"/>
                </a:cubicBezTo>
                <a:cubicBezTo>
                  <a:pt x="77371" y="72778"/>
                  <a:pt x="64776" y="71116"/>
                  <a:pt x="52861" y="70182"/>
                </a:cubicBezTo>
                <a:cubicBezTo>
                  <a:pt x="53128" y="56505"/>
                  <a:pt x="62995" y="46705"/>
                  <a:pt x="76544" y="46499"/>
                </a:cubicBezTo>
                <a:cubicBezTo>
                  <a:pt x="79887" y="46750"/>
                  <a:pt x="82126" y="47341"/>
                  <a:pt x="85653" y="49217"/>
                </a:cubicBezTo>
                <a:cubicBezTo>
                  <a:pt x="86725" y="49527"/>
                  <a:pt x="87885" y="49639"/>
                  <a:pt x="89037" y="49680"/>
                </a:cubicBezTo>
                <a:cubicBezTo>
                  <a:pt x="94359" y="49057"/>
                  <a:pt x="100179" y="46572"/>
                  <a:pt x="101124" y="41033"/>
                </a:cubicBezTo>
                <a:cubicBezTo>
                  <a:pt x="103713" y="31304"/>
                  <a:pt x="114389" y="24098"/>
                  <a:pt x="123911" y="22815"/>
                </a:cubicBezTo>
                <a:close/>
                <a:moveTo>
                  <a:pt x="194065" y="26459"/>
                </a:moveTo>
                <a:cubicBezTo>
                  <a:pt x="203896" y="27092"/>
                  <a:pt x="214425" y="32300"/>
                  <a:pt x="216823" y="44677"/>
                </a:cubicBezTo>
                <a:cubicBezTo>
                  <a:pt x="217940" y="49008"/>
                  <a:pt x="223622" y="52623"/>
                  <a:pt x="227870" y="52861"/>
                </a:cubicBezTo>
                <a:cubicBezTo>
                  <a:pt x="229460" y="52657"/>
                  <a:pt x="230894" y="52669"/>
                  <a:pt x="232323" y="51964"/>
                </a:cubicBezTo>
                <a:cubicBezTo>
                  <a:pt x="236009" y="51292"/>
                  <a:pt x="237805" y="50168"/>
                  <a:pt x="241432" y="50142"/>
                </a:cubicBezTo>
                <a:cubicBezTo>
                  <a:pt x="253073" y="48691"/>
                  <a:pt x="266828" y="61952"/>
                  <a:pt x="265115" y="73826"/>
                </a:cubicBezTo>
                <a:cubicBezTo>
                  <a:pt x="254864" y="74411"/>
                  <a:pt x="241893" y="78694"/>
                  <a:pt x="231427" y="87475"/>
                </a:cubicBezTo>
                <a:cubicBezTo>
                  <a:pt x="226706" y="92245"/>
                  <a:pt x="225995" y="100268"/>
                  <a:pt x="231427" y="104797"/>
                </a:cubicBezTo>
                <a:cubicBezTo>
                  <a:pt x="233732" y="106676"/>
                  <a:pt x="237368" y="107988"/>
                  <a:pt x="240073" y="108209"/>
                </a:cubicBezTo>
                <a:cubicBezTo>
                  <a:pt x="243423" y="107741"/>
                  <a:pt x="246433" y="106928"/>
                  <a:pt x="248719" y="104797"/>
                </a:cubicBezTo>
                <a:cubicBezTo>
                  <a:pt x="253316" y="100402"/>
                  <a:pt x="259140" y="97220"/>
                  <a:pt x="265115" y="97509"/>
                </a:cubicBezTo>
                <a:cubicBezTo>
                  <a:pt x="286538" y="97681"/>
                  <a:pt x="294925" y="121287"/>
                  <a:pt x="283333" y="137589"/>
                </a:cubicBezTo>
                <a:cubicBezTo>
                  <a:pt x="281844" y="140873"/>
                  <a:pt x="281897" y="145726"/>
                  <a:pt x="284259" y="151267"/>
                </a:cubicBezTo>
                <a:cubicBezTo>
                  <a:pt x="288113" y="155780"/>
                  <a:pt x="290016" y="159802"/>
                  <a:pt x="290621" y="167663"/>
                </a:cubicBezTo>
                <a:cubicBezTo>
                  <a:pt x="290601" y="175417"/>
                  <a:pt x="286938" y="182395"/>
                  <a:pt x="281512" y="186778"/>
                </a:cubicBezTo>
                <a:cubicBezTo>
                  <a:pt x="272640" y="174514"/>
                  <a:pt x="257600" y="166223"/>
                  <a:pt x="242357" y="167663"/>
                </a:cubicBezTo>
                <a:cubicBezTo>
                  <a:pt x="236883" y="167219"/>
                  <a:pt x="230525" y="173329"/>
                  <a:pt x="231427" y="179490"/>
                </a:cubicBezTo>
                <a:cubicBezTo>
                  <a:pt x="231024" y="186641"/>
                  <a:pt x="235949" y="191880"/>
                  <a:pt x="242357" y="192243"/>
                </a:cubicBezTo>
                <a:cubicBezTo>
                  <a:pt x="273470" y="193209"/>
                  <a:pt x="271331" y="243263"/>
                  <a:pt x="242357" y="240535"/>
                </a:cubicBezTo>
                <a:cubicBezTo>
                  <a:pt x="239035" y="240389"/>
                  <a:pt x="236630" y="238572"/>
                  <a:pt x="233248" y="237817"/>
                </a:cubicBezTo>
                <a:cubicBezTo>
                  <a:pt x="232042" y="237370"/>
                  <a:pt x="230525" y="237193"/>
                  <a:pt x="229344" y="237268"/>
                </a:cubicBezTo>
                <a:cubicBezTo>
                  <a:pt x="224682" y="236480"/>
                  <a:pt x="219290" y="239504"/>
                  <a:pt x="217749" y="246001"/>
                </a:cubicBezTo>
                <a:cubicBezTo>
                  <a:pt x="213907" y="255084"/>
                  <a:pt x="204753" y="264366"/>
                  <a:pt x="194962" y="264219"/>
                </a:cubicBezTo>
                <a:cubicBezTo>
                  <a:pt x="182089" y="262979"/>
                  <a:pt x="169414" y="252881"/>
                  <a:pt x="170382" y="240535"/>
                </a:cubicBezTo>
                <a:cubicBezTo>
                  <a:pt x="178092" y="196227"/>
                  <a:pt x="172319" y="178614"/>
                  <a:pt x="170382" y="146698"/>
                </a:cubicBezTo>
                <a:cubicBezTo>
                  <a:pt x="185906" y="148766"/>
                  <a:pt x="194747" y="166564"/>
                  <a:pt x="194962" y="181312"/>
                </a:cubicBezTo>
                <a:cubicBezTo>
                  <a:pt x="194779" y="187595"/>
                  <a:pt x="201089" y="193761"/>
                  <a:pt x="205892" y="193168"/>
                </a:cubicBezTo>
                <a:cubicBezTo>
                  <a:pt x="213182" y="192390"/>
                  <a:pt x="217854" y="188401"/>
                  <a:pt x="217749" y="181312"/>
                </a:cubicBezTo>
                <a:cubicBezTo>
                  <a:pt x="221954" y="154952"/>
                  <a:pt x="198446" y="127057"/>
                  <a:pt x="169456" y="123015"/>
                </a:cubicBezTo>
                <a:cubicBezTo>
                  <a:pt x="172657" y="104136"/>
                  <a:pt x="165087" y="66861"/>
                  <a:pt x="169456" y="50142"/>
                </a:cubicBezTo>
                <a:cubicBezTo>
                  <a:pt x="169959" y="37391"/>
                  <a:pt x="181631" y="26740"/>
                  <a:pt x="194065" y="26459"/>
                </a:cubicBezTo>
                <a:close/>
                <a:moveTo>
                  <a:pt x="159451" y="270609"/>
                </a:moveTo>
                <a:cubicBezTo>
                  <a:pt x="168720" y="279581"/>
                  <a:pt x="180397" y="286539"/>
                  <a:pt x="195887" y="287006"/>
                </a:cubicBezTo>
                <a:cubicBezTo>
                  <a:pt x="196167" y="290190"/>
                  <a:pt x="195317" y="293819"/>
                  <a:pt x="195887" y="295218"/>
                </a:cubicBezTo>
                <a:cubicBezTo>
                  <a:pt x="162783" y="289138"/>
                  <a:pt x="131735" y="300691"/>
                  <a:pt x="123911" y="295218"/>
                </a:cubicBezTo>
                <a:cubicBezTo>
                  <a:pt x="124372" y="293187"/>
                  <a:pt x="124073" y="290251"/>
                  <a:pt x="123911" y="287006"/>
                </a:cubicBezTo>
                <a:cubicBezTo>
                  <a:pt x="138488" y="286666"/>
                  <a:pt x="150921" y="279215"/>
                  <a:pt x="159451" y="270609"/>
                </a:cubicBezTo>
                <a:close/>
                <a:moveTo>
                  <a:pt x="192243" y="318902"/>
                </a:moveTo>
                <a:cubicBezTo>
                  <a:pt x="188104" y="332400"/>
                  <a:pt x="175922" y="343434"/>
                  <a:pt x="159451" y="342585"/>
                </a:cubicBezTo>
                <a:cubicBezTo>
                  <a:pt x="143376" y="342518"/>
                  <a:pt x="129384" y="332398"/>
                  <a:pt x="124808" y="318902"/>
                </a:cubicBezTo>
                <a:cubicBezTo>
                  <a:pt x="146368" y="313566"/>
                  <a:pt x="165526" y="322966"/>
                  <a:pt x="192243" y="318902"/>
                </a:cubicBezTo>
                <a:close/>
                <a:moveTo>
                  <a:pt x="123911" y="28"/>
                </a:moveTo>
                <a:cubicBezTo>
                  <a:pt x="106744" y="-907"/>
                  <a:pt x="92820" y="9498"/>
                  <a:pt x="82906" y="23712"/>
                </a:cubicBezTo>
                <a:cubicBezTo>
                  <a:pt x="80652" y="23707"/>
                  <a:pt x="78723" y="23331"/>
                  <a:pt x="76747" y="23307"/>
                </a:cubicBezTo>
                <a:cubicBezTo>
                  <a:pt x="47444" y="22596"/>
                  <a:pt x="28887" y="43950"/>
                  <a:pt x="28252" y="72004"/>
                </a:cubicBezTo>
                <a:cubicBezTo>
                  <a:pt x="28021" y="73751"/>
                  <a:pt x="28542" y="74833"/>
                  <a:pt x="28252" y="77469"/>
                </a:cubicBezTo>
                <a:cubicBezTo>
                  <a:pt x="24741" y="79074"/>
                  <a:pt x="21592" y="81372"/>
                  <a:pt x="18218" y="85653"/>
                </a:cubicBezTo>
                <a:cubicBezTo>
                  <a:pt x="-593" y="100378"/>
                  <a:pt x="428" y="122953"/>
                  <a:pt x="10034" y="143054"/>
                </a:cubicBezTo>
                <a:cubicBezTo>
                  <a:pt x="5469" y="150879"/>
                  <a:pt x="4012" y="159140"/>
                  <a:pt x="3643" y="166738"/>
                </a:cubicBezTo>
                <a:cubicBezTo>
                  <a:pt x="1347" y="182092"/>
                  <a:pt x="11359" y="199428"/>
                  <a:pt x="27327" y="207743"/>
                </a:cubicBezTo>
                <a:cubicBezTo>
                  <a:pt x="18418" y="234518"/>
                  <a:pt x="49706" y="260730"/>
                  <a:pt x="74722" y="261500"/>
                </a:cubicBezTo>
                <a:cubicBezTo>
                  <a:pt x="76167" y="261493"/>
                  <a:pt x="79535" y="261130"/>
                  <a:pt x="82010" y="261500"/>
                </a:cubicBezTo>
                <a:cubicBezTo>
                  <a:pt x="86193" y="269552"/>
                  <a:pt x="93198" y="275740"/>
                  <a:pt x="99302" y="279718"/>
                </a:cubicBezTo>
                <a:cubicBezTo>
                  <a:pt x="101109" y="289303"/>
                  <a:pt x="101424" y="293192"/>
                  <a:pt x="99302" y="306149"/>
                </a:cubicBezTo>
                <a:cubicBezTo>
                  <a:pt x="101479" y="343430"/>
                  <a:pt x="121232" y="369097"/>
                  <a:pt x="159451" y="366269"/>
                </a:cubicBezTo>
                <a:cubicBezTo>
                  <a:pt x="191294" y="365632"/>
                  <a:pt x="219994" y="332513"/>
                  <a:pt x="219570" y="306149"/>
                </a:cubicBezTo>
                <a:cubicBezTo>
                  <a:pt x="217571" y="295180"/>
                  <a:pt x="219616" y="283094"/>
                  <a:pt x="219570" y="279718"/>
                </a:cubicBezTo>
                <a:cubicBezTo>
                  <a:pt x="226771" y="274626"/>
                  <a:pt x="233687" y="269172"/>
                  <a:pt x="236892" y="261500"/>
                </a:cubicBezTo>
                <a:cubicBezTo>
                  <a:pt x="239750" y="261289"/>
                  <a:pt x="240679" y="260981"/>
                  <a:pt x="244179" y="261500"/>
                </a:cubicBezTo>
                <a:cubicBezTo>
                  <a:pt x="275164" y="259884"/>
                  <a:pt x="296711" y="234976"/>
                  <a:pt x="291546" y="206846"/>
                </a:cubicBezTo>
                <a:cubicBezTo>
                  <a:pt x="306391" y="198809"/>
                  <a:pt x="315576" y="182692"/>
                  <a:pt x="315230" y="165841"/>
                </a:cubicBezTo>
                <a:cubicBezTo>
                  <a:pt x="314217" y="157381"/>
                  <a:pt x="313750" y="148148"/>
                  <a:pt x="308839" y="142158"/>
                </a:cubicBezTo>
                <a:cubicBezTo>
                  <a:pt x="317268" y="124125"/>
                  <a:pt x="316824" y="101030"/>
                  <a:pt x="301552" y="85653"/>
                </a:cubicBezTo>
                <a:cubicBezTo>
                  <a:pt x="298232" y="82424"/>
                  <a:pt x="295413" y="78645"/>
                  <a:pt x="291546" y="77469"/>
                </a:cubicBezTo>
                <a:cubicBezTo>
                  <a:pt x="291527" y="75110"/>
                  <a:pt x="291497" y="74026"/>
                  <a:pt x="291546" y="72004"/>
                </a:cubicBezTo>
                <a:cubicBezTo>
                  <a:pt x="291236" y="46337"/>
                  <a:pt x="268065" y="22995"/>
                  <a:pt x="244179" y="23712"/>
                </a:cubicBezTo>
                <a:cubicBezTo>
                  <a:pt x="242652" y="23964"/>
                  <a:pt x="239140" y="23833"/>
                  <a:pt x="236892" y="23712"/>
                </a:cubicBezTo>
                <a:cubicBezTo>
                  <a:pt x="230467" y="9960"/>
                  <a:pt x="213949" y="-1287"/>
                  <a:pt x="195887" y="28"/>
                </a:cubicBezTo>
                <a:cubicBezTo>
                  <a:pt x="182190" y="486"/>
                  <a:pt x="166785" y="7773"/>
                  <a:pt x="159451" y="15528"/>
                </a:cubicBezTo>
                <a:cubicBezTo>
                  <a:pt x="150225" y="4055"/>
                  <a:pt x="138229" y="1476"/>
                  <a:pt x="123911" y="28"/>
                </a:cubicBezTo>
                <a:close/>
              </a:path>
              <a:path w="319799" h="366269" stroke="0" extrusionOk="0">
                <a:moveTo>
                  <a:pt x="123911" y="22815"/>
                </a:moveTo>
                <a:cubicBezTo>
                  <a:pt x="136647" y="22234"/>
                  <a:pt x="146639" y="33527"/>
                  <a:pt x="148520" y="46499"/>
                </a:cubicBezTo>
                <a:cubicBezTo>
                  <a:pt x="149410" y="70391"/>
                  <a:pt x="152517" y="94389"/>
                  <a:pt x="148520" y="119371"/>
                </a:cubicBezTo>
                <a:cubicBezTo>
                  <a:pt x="117145" y="128761"/>
                  <a:pt x="99793" y="151852"/>
                  <a:pt x="100228" y="177669"/>
                </a:cubicBezTo>
                <a:cubicBezTo>
                  <a:pt x="99100" y="183442"/>
                  <a:pt x="106298" y="190710"/>
                  <a:pt x="112980" y="190421"/>
                </a:cubicBezTo>
                <a:cubicBezTo>
                  <a:pt x="120148" y="190517"/>
                  <a:pt x="124467" y="182914"/>
                  <a:pt x="123911" y="177669"/>
                </a:cubicBezTo>
                <a:cubicBezTo>
                  <a:pt x="122182" y="161007"/>
                  <a:pt x="133598" y="150617"/>
                  <a:pt x="148520" y="143054"/>
                </a:cubicBezTo>
                <a:cubicBezTo>
                  <a:pt x="156818" y="169545"/>
                  <a:pt x="154494" y="208559"/>
                  <a:pt x="148520" y="236892"/>
                </a:cubicBezTo>
                <a:cubicBezTo>
                  <a:pt x="150675" y="251777"/>
                  <a:pt x="139775" y="261101"/>
                  <a:pt x="123911" y="260575"/>
                </a:cubicBezTo>
                <a:cubicBezTo>
                  <a:pt x="113192" y="260464"/>
                  <a:pt x="104946" y="255092"/>
                  <a:pt x="101124" y="242357"/>
                </a:cubicBezTo>
                <a:cubicBezTo>
                  <a:pt x="99383" y="240655"/>
                  <a:pt x="94768" y="236949"/>
                  <a:pt x="90193" y="236892"/>
                </a:cubicBezTo>
                <a:cubicBezTo>
                  <a:pt x="85885" y="237249"/>
                  <a:pt x="83974" y="238889"/>
                  <a:pt x="76544" y="238713"/>
                </a:cubicBezTo>
                <a:cubicBezTo>
                  <a:pt x="45256" y="238180"/>
                  <a:pt x="45377" y="187919"/>
                  <a:pt x="76544" y="191347"/>
                </a:cubicBezTo>
                <a:cubicBezTo>
                  <a:pt x="81775" y="191533"/>
                  <a:pt x="87215" y="185702"/>
                  <a:pt x="87475" y="178594"/>
                </a:cubicBezTo>
                <a:cubicBezTo>
                  <a:pt x="86857" y="172159"/>
                  <a:pt x="81545" y="164893"/>
                  <a:pt x="76544" y="165841"/>
                </a:cubicBezTo>
                <a:cubicBezTo>
                  <a:pt x="60230" y="164732"/>
                  <a:pt x="44367" y="175253"/>
                  <a:pt x="37361" y="185881"/>
                </a:cubicBezTo>
                <a:cubicBezTo>
                  <a:pt x="31360" y="182270"/>
                  <a:pt x="29397" y="174876"/>
                  <a:pt x="28252" y="165841"/>
                </a:cubicBezTo>
                <a:cubicBezTo>
                  <a:pt x="28230" y="159075"/>
                  <a:pt x="32217" y="153795"/>
                  <a:pt x="33717" y="150342"/>
                </a:cubicBezTo>
                <a:cubicBezTo>
                  <a:pt x="37594" y="146855"/>
                  <a:pt x="37785" y="138539"/>
                  <a:pt x="33717" y="133945"/>
                </a:cubicBezTo>
                <a:cubicBezTo>
                  <a:pt x="20469" y="121100"/>
                  <a:pt x="30194" y="95659"/>
                  <a:pt x="52861" y="94762"/>
                </a:cubicBezTo>
                <a:cubicBezTo>
                  <a:pt x="59387" y="93824"/>
                  <a:pt x="63627" y="96524"/>
                  <a:pt x="69257" y="101153"/>
                </a:cubicBezTo>
                <a:cubicBezTo>
                  <a:pt x="71894" y="103765"/>
                  <a:pt x="74564" y="105042"/>
                  <a:pt x="77903" y="104565"/>
                </a:cubicBezTo>
                <a:cubicBezTo>
                  <a:pt x="80939" y="104857"/>
                  <a:pt x="83890" y="102939"/>
                  <a:pt x="86550" y="101153"/>
                </a:cubicBezTo>
                <a:cubicBezTo>
                  <a:pt x="91201" y="96610"/>
                  <a:pt x="91074" y="87471"/>
                  <a:pt x="86550" y="83831"/>
                </a:cubicBezTo>
                <a:cubicBezTo>
                  <a:pt x="78731" y="75535"/>
                  <a:pt x="65004" y="70316"/>
                  <a:pt x="52861" y="70182"/>
                </a:cubicBezTo>
                <a:cubicBezTo>
                  <a:pt x="52611" y="57283"/>
                  <a:pt x="62694" y="45959"/>
                  <a:pt x="76544" y="46499"/>
                </a:cubicBezTo>
                <a:cubicBezTo>
                  <a:pt x="80510" y="46257"/>
                  <a:pt x="82118" y="47207"/>
                  <a:pt x="85653" y="49217"/>
                </a:cubicBezTo>
                <a:cubicBezTo>
                  <a:pt x="86672" y="49504"/>
                  <a:pt x="88005" y="49585"/>
                  <a:pt x="89037" y="49680"/>
                </a:cubicBezTo>
                <a:cubicBezTo>
                  <a:pt x="94320" y="49717"/>
                  <a:pt x="99910" y="47082"/>
                  <a:pt x="101124" y="41033"/>
                </a:cubicBezTo>
                <a:cubicBezTo>
                  <a:pt x="104415" y="30891"/>
                  <a:pt x="113612" y="23805"/>
                  <a:pt x="123911" y="22815"/>
                </a:cubicBezTo>
                <a:close/>
                <a:moveTo>
                  <a:pt x="194065" y="26459"/>
                </a:moveTo>
                <a:cubicBezTo>
                  <a:pt x="204415" y="26558"/>
                  <a:pt x="213636" y="31291"/>
                  <a:pt x="216823" y="44677"/>
                </a:cubicBezTo>
                <a:cubicBezTo>
                  <a:pt x="219114" y="49621"/>
                  <a:pt x="223193" y="53169"/>
                  <a:pt x="227870" y="52861"/>
                </a:cubicBezTo>
                <a:cubicBezTo>
                  <a:pt x="229494" y="53005"/>
                  <a:pt x="230873" y="52632"/>
                  <a:pt x="232323" y="51964"/>
                </a:cubicBezTo>
                <a:cubicBezTo>
                  <a:pt x="236016" y="51088"/>
                  <a:pt x="237741" y="50079"/>
                  <a:pt x="241432" y="50142"/>
                </a:cubicBezTo>
                <a:cubicBezTo>
                  <a:pt x="254464" y="50784"/>
                  <a:pt x="267026" y="60577"/>
                  <a:pt x="265115" y="73826"/>
                </a:cubicBezTo>
                <a:cubicBezTo>
                  <a:pt x="254320" y="72724"/>
                  <a:pt x="240453" y="78217"/>
                  <a:pt x="231427" y="87475"/>
                </a:cubicBezTo>
                <a:cubicBezTo>
                  <a:pt x="225856" y="92510"/>
                  <a:pt x="226875" y="100511"/>
                  <a:pt x="231427" y="104797"/>
                </a:cubicBezTo>
                <a:cubicBezTo>
                  <a:pt x="233355" y="106706"/>
                  <a:pt x="236973" y="108121"/>
                  <a:pt x="240073" y="108209"/>
                </a:cubicBezTo>
                <a:cubicBezTo>
                  <a:pt x="243418" y="108410"/>
                  <a:pt x="247047" y="107186"/>
                  <a:pt x="248719" y="104797"/>
                </a:cubicBezTo>
                <a:cubicBezTo>
                  <a:pt x="252471" y="100555"/>
                  <a:pt x="258747" y="97259"/>
                  <a:pt x="265115" y="97509"/>
                </a:cubicBezTo>
                <a:cubicBezTo>
                  <a:pt x="286294" y="95354"/>
                  <a:pt x="297203" y="120627"/>
                  <a:pt x="283333" y="137589"/>
                </a:cubicBezTo>
                <a:cubicBezTo>
                  <a:pt x="281378" y="140346"/>
                  <a:pt x="281951" y="146015"/>
                  <a:pt x="284259" y="151267"/>
                </a:cubicBezTo>
                <a:cubicBezTo>
                  <a:pt x="288562" y="154392"/>
                  <a:pt x="290722" y="159443"/>
                  <a:pt x="290621" y="167663"/>
                </a:cubicBezTo>
                <a:cubicBezTo>
                  <a:pt x="290875" y="173968"/>
                  <a:pt x="287324" y="180933"/>
                  <a:pt x="281512" y="186778"/>
                </a:cubicBezTo>
                <a:cubicBezTo>
                  <a:pt x="271847" y="177713"/>
                  <a:pt x="257585" y="166410"/>
                  <a:pt x="242357" y="167663"/>
                </a:cubicBezTo>
                <a:cubicBezTo>
                  <a:pt x="236794" y="168329"/>
                  <a:pt x="230800" y="173304"/>
                  <a:pt x="231427" y="179490"/>
                </a:cubicBezTo>
                <a:cubicBezTo>
                  <a:pt x="230613" y="187063"/>
                  <a:pt x="236891" y="192177"/>
                  <a:pt x="242357" y="192243"/>
                </a:cubicBezTo>
                <a:cubicBezTo>
                  <a:pt x="269963" y="193824"/>
                  <a:pt x="274169" y="241373"/>
                  <a:pt x="242357" y="240535"/>
                </a:cubicBezTo>
                <a:cubicBezTo>
                  <a:pt x="238449" y="240303"/>
                  <a:pt x="237152" y="238737"/>
                  <a:pt x="233248" y="237817"/>
                </a:cubicBezTo>
                <a:cubicBezTo>
                  <a:pt x="231741" y="237421"/>
                  <a:pt x="230566" y="237303"/>
                  <a:pt x="229344" y="237268"/>
                </a:cubicBezTo>
                <a:cubicBezTo>
                  <a:pt x="223429" y="236407"/>
                  <a:pt x="219224" y="239803"/>
                  <a:pt x="217749" y="246001"/>
                </a:cubicBezTo>
                <a:cubicBezTo>
                  <a:pt x="214378" y="256940"/>
                  <a:pt x="204694" y="264974"/>
                  <a:pt x="194962" y="264219"/>
                </a:cubicBezTo>
                <a:cubicBezTo>
                  <a:pt x="180006" y="264533"/>
                  <a:pt x="170475" y="253544"/>
                  <a:pt x="170382" y="240535"/>
                </a:cubicBezTo>
                <a:cubicBezTo>
                  <a:pt x="177305" y="206458"/>
                  <a:pt x="170753" y="165677"/>
                  <a:pt x="170382" y="146698"/>
                </a:cubicBezTo>
                <a:cubicBezTo>
                  <a:pt x="184506" y="150357"/>
                  <a:pt x="195760" y="164086"/>
                  <a:pt x="194962" y="181312"/>
                </a:cubicBezTo>
                <a:cubicBezTo>
                  <a:pt x="195170" y="187559"/>
                  <a:pt x="201169" y="192540"/>
                  <a:pt x="205892" y="193168"/>
                </a:cubicBezTo>
                <a:cubicBezTo>
                  <a:pt x="212328" y="193422"/>
                  <a:pt x="218677" y="186834"/>
                  <a:pt x="217749" y="181312"/>
                </a:cubicBezTo>
                <a:cubicBezTo>
                  <a:pt x="223077" y="152491"/>
                  <a:pt x="196650" y="125931"/>
                  <a:pt x="169456" y="123015"/>
                </a:cubicBezTo>
                <a:cubicBezTo>
                  <a:pt x="171359" y="101892"/>
                  <a:pt x="168383" y="85093"/>
                  <a:pt x="169456" y="50142"/>
                </a:cubicBezTo>
                <a:cubicBezTo>
                  <a:pt x="168565" y="38636"/>
                  <a:pt x="181932" y="25602"/>
                  <a:pt x="194065" y="26459"/>
                </a:cubicBezTo>
                <a:close/>
                <a:moveTo>
                  <a:pt x="159451" y="270609"/>
                </a:moveTo>
                <a:cubicBezTo>
                  <a:pt x="169327" y="279701"/>
                  <a:pt x="183048" y="287772"/>
                  <a:pt x="195887" y="287006"/>
                </a:cubicBezTo>
                <a:cubicBezTo>
                  <a:pt x="195802" y="289398"/>
                  <a:pt x="196322" y="291960"/>
                  <a:pt x="195887" y="295218"/>
                </a:cubicBezTo>
                <a:cubicBezTo>
                  <a:pt x="166811" y="290639"/>
                  <a:pt x="155731" y="291910"/>
                  <a:pt x="123911" y="295218"/>
                </a:cubicBezTo>
                <a:cubicBezTo>
                  <a:pt x="123314" y="291567"/>
                  <a:pt x="124496" y="288544"/>
                  <a:pt x="123911" y="287006"/>
                </a:cubicBezTo>
                <a:cubicBezTo>
                  <a:pt x="138436" y="284868"/>
                  <a:pt x="151507" y="279523"/>
                  <a:pt x="159451" y="270609"/>
                </a:cubicBezTo>
                <a:close/>
                <a:moveTo>
                  <a:pt x="192243" y="318902"/>
                </a:moveTo>
                <a:cubicBezTo>
                  <a:pt x="188874" y="333102"/>
                  <a:pt x="175364" y="342575"/>
                  <a:pt x="159451" y="342585"/>
                </a:cubicBezTo>
                <a:cubicBezTo>
                  <a:pt x="145781" y="340709"/>
                  <a:pt x="131669" y="331449"/>
                  <a:pt x="124808" y="318902"/>
                </a:cubicBezTo>
                <a:cubicBezTo>
                  <a:pt x="157014" y="318690"/>
                  <a:pt x="159854" y="314435"/>
                  <a:pt x="192243" y="318902"/>
                </a:cubicBezTo>
                <a:close/>
                <a:moveTo>
                  <a:pt x="123911" y="28"/>
                </a:moveTo>
                <a:cubicBezTo>
                  <a:pt x="108305" y="632"/>
                  <a:pt x="91646" y="6005"/>
                  <a:pt x="82906" y="23712"/>
                </a:cubicBezTo>
                <a:cubicBezTo>
                  <a:pt x="80700" y="23114"/>
                  <a:pt x="78782" y="23391"/>
                  <a:pt x="76747" y="23307"/>
                </a:cubicBezTo>
                <a:cubicBezTo>
                  <a:pt x="49022" y="22845"/>
                  <a:pt x="28086" y="39597"/>
                  <a:pt x="28252" y="72004"/>
                </a:cubicBezTo>
                <a:cubicBezTo>
                  <a:pt x="27777" y="74481"/>
                  <a:pt x="27762" y="75187"/>
                  <a:pt x="28252" y="77469"/>
                </a:cubicBezTo>
                <a:cubicBezTo>
                  <a:pt x="25096" y="79583"/>
                  <a:pt x="22424" y="81929"/>
                  <a:pt x="18218" y="85653"/>
                </a:cubicBezTo>
                <a:cubicBezTo>
                  <a:pt x="4241" y="102202"/>
                  <a:pt x="606" y="124332"/>
                  <a:pt x="10034" y="143054"/>
                </a:cubicBezTo>
                <a:cubicBezTo>
                  <a:pt x="5285" y="150885"/>
                  <a:pt x="3728" y="159403"/>
                  <a:pt x="3643" y="166738"/>
                </a:cubicBezTo>
                <a:cubicBezTo>
                  <a:pt x="1101" y="182867"/>
                  <a:pt x="11962" y="199202"/>
                  <a:pt x="27327" y="207743"/>
                </a:cubicBezTo>
                <a:cubicBezTo>
                  <a:pt x="23031" y="241702"/>
                  <a:pt x="48869" y="264240"/>
                  <a:pt x="74722" y="261500"/>
                </a:cubicBezTo>
                <a:cubicBezTo>
                  <a:pt x="75892" y="260961"/>
                  <a:pt x="79782" y="261247"/>
                  <a:pt x="82010" y="261500"/>
                </a:cubicBezTo>
                <a:cubicBezTo>
                  <a:pt x="87517" y="269906"/>
                  <a:pt x="91593" y="275405"/>
                  <a:pt x="99302" y="279718"/>
                </a:cubicBezTo>
                <a:cubicBezTo>
                  <a:pt x="98069" y="292216"/>
                  <a:pt x="99081" y="295196"/>
                  <a:pt x="99302" y="306149"/>
                </a:cubicBezTo>
                <a:cubicBezTo>
                  <a:pt x="103077" y="337125"/>
                  <a:pt x="125557" y="364704"/>
                  <a:pt x="159451" y="366269"/>
                </a:cubicBezTo>
                <a:cubicBezTo>
                  <a:pt x="190702" y="370029"/>
                  <a:pt x="222903" y="343159"/>
                  <a:pt x="219570" y="306149"/>
                </a:cubicBezTo>
                <a:cubicBezTo>
                  <a:pt x="220306" y="296167"/>
                  <a:pt x="218416" y="285378"/>
                  <a:pt x="219570" y="279718"/>
                </a:cubicBezTo>
                <a:cubicBezTo>
                  <a:pt x="225220" y="275438"/>
                  <a:pt x="232985" y="270768"/>
                  <a:pt x="236892" y="261500"/>
                </a:cubicBezTo>
                <a:cubicBezTo>
                  <a:pt x="239111" y="261563"/>
                  <a:pt x="241487" y="261335"/>
                  <a:pt x="244179" y="261500"/>
                </a:cubicBezTo>
                <a:cubicBezTo>
                  <a:pt x="273659" y="257264"/>
                  <a:pt x="291431" y="232858"/>
                  <a:pt x="291546" y="206846"/>
                </a:cubicBezTo>
                <a:cubicBezTo>
                  <a:pt x="306748" y="201369"/>
                  <a:pt x="316110" y="185556"/>
                  <a:pt x="315230" y="165841"/>
                </a:cubicBezTo>
                <a:cubicBezTo>
                  <a:pt x="315831" y="157333"/>
                  <a:pt x="313270" y="150043"/>
                  <a:pt x="308839" y="142158"/>
                </a:cubicBezTo>
                <a:cubicBezTo>
                  <a:pt x="321366" y="127055"/>
                  <a:pt x="317991" y="99350"/>
                  <a:pt x="301552" y="85653"/>
                </a:cubicBezTo>
                <a:cubicBezTo>
                  <a:pt x="297184" y="82271"/>
                  <a:pt x="295540" y="79364"/>
                  <a:pt x="291546" y="77469"/>
                </a:cubicBezTo>
                <a:cubicBezTo>
                  <a:pt x="291719" y="76885"/>
                  <a:pt x="291977" y="74240"/>
                  <a:pt x="291546" y="72004"/>
                </a:cubicBezTo>
                <a:cubicBezTo>
                  <a:pt x="292789" y="48474"/>
                  <a:pt x="272620" y="24158"/>
                  <a:pt x="244179" y="23712"/>
                </a:cubicBezTo>
                <a:cubicBezTo>
                  <a:pt x="241670" y="23995"/>
                  <a:pt x="239667" y="24358"/>
                  <a:pt x="236892" y="23712"/>
                </a:cubicBezTo>
                <a:cubicBezTo>
                  <a:pt x="230660" y="9032"/>
                  <a:pt x="214481" y="-3077"/>
                  <a:pt x="195887" y="28"/>
                </a:cubicBezTo>
                <a:cubicBezTo>
                  <a:pt x="183031" y="-928"/>
                  <a:pt x="168728" y="8821"/>
                  <a:pt x="159451" y="15528"/>
                </a:cubicBezTo>
                <a:cubicBezTo>
                  <a:pt x="152305" y="5247"/>
                  <a:pt x="137749" y="-233"/>
                  <a:pt x="123911" y="28"/>
                </a:cubicBezTo>
                <a:close/>
              </a:path>
            </a:pathLst>
          </a:custGeom>
          <a:solidFill>
            <a:schemeClr val="dk1"/>
          </a:solidFill>
          <a:ln w="15875">
            <a:solidFill>
              <a:srgbClr val="002060"/>
            </a:solidFill>
            <a:extLst>
              <a:ext uri="{C807C97D-BFC1-408E-A445-0C87EB9F89A2}">
                <ask:lineSketchStyleProps xmlns:ask="http://schemas.microsoft.com/office/drawing/2018/sketchyshapes" sd="1219033472">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k:type>
                    <ask:lineSketchCurve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95" name="Google Shape;815;p47">
            <a:extLst>
              <a:ext uri="{FF2B5EF4-FFF2-40B4-BE49-F238E27FC236}">
                <a16:creationId xmlns:a16="http://schemas.microsoft.com/office/drawing/2014/main" id="{5A617A72-F545-4ADD-9CE7-390AAB836154}"/>
              </a:ext>
            </a:extLst>
          </p:cNvPr>
          <p:cNvGrpSpPr/>
          <p:nvPr/>
        </p:nvGrpSpPr>
        <p:grpSpPr>
          <a:xfrm>
            <a:off x="4967684" y="2015095"/>
            <a:ext cx="911004" cy="689736"/>
            <a:chOff x="2333960" y="2049193"/>
            <a:chExt cx="1137900" cy="861417"/>
          </a:xfrm>
        </p:grpSpPr>
        <p:sp>
          <p:nvSpPr>
            <p:cNvPr id="132" name="Google Shape;816;p47">
              <a:extLst>
                <a:ext uri="{FF2B5EF4-FFF2-40B4-BE49-F238E27FC236}">
                  <a16:creationId xmlns:a16="http://schemas.microsoft.com/office/drawing/2014/main" id="{1CA9BC93-D9DA-4A78-8AAF-D7201EDF847C}"/>
                </a:ext>
              </a:extLst>
            </p:cNvPr>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3" name="Google Shape;817;p47">
              <a:extLst>
                <a:ext uri="{FF2B5EF4-FFF2-40B4-BE49-F238E27FC236}">
                  <a16:creationId xmlns:a16="http://schemas.microsoft.com/office/drawing/2014/main" id="{784FF46E-A878-4612-848A-487D400C523B}"/>
                </a:ext>
              </a:extLst>
            </p:cNvPr>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96" name="Google Shape;818;p47">
            <a:extLst>
              <a:ext uri="{FF2B5EF4-FFF2-40B4-BE49-F238E27FC236}">
                <a16:creationId xmlns:a16="http://schemas.microsoft.com/office/drawing/2014/main" id="{0D1F24F9-D52F-41F2-A3D8-48B4DEAF79EE}"/>
              </a:ext>
            </a:extLst>
          </p:cNvPr>
          <p:cNvGrpSpPr/>
          <p:nvPr/>
        </p:nvGrpSpPr>
        <p:grpSpPr>
          <a:xfrm>
            <a:off x="5292203" y="2234589"/>
            <a:ext cx="263294" cy="367165"/>
            <a:chOff x="-63987100" y="2646800"/>
            <a:chExt cx="227625" cy="317425"/>
          </a:xfrm>
        </p:grpSpPr>
        <p:sp>
          <p:nvSpPr>
            <p:cNvPr id="130" name="Google Shape;819;p47">
              <a:extLst>
                <a:ext uri="{FF2B5EF4-FFF2-40B4-BE49-F238E27FC236}">
                  <a16:creationId xmlns:a16="http://schemas.microsoft.com/office/drawing/2014/main" id="{A246C6ED-0E70-4BBC-8A56-118268DA462C}"/>
                </a:ext>
              </a:extLst>
            </p:cNvPr>
            <p:cNvSpPr/>
            <p:nvPr/>
          </p:nvSpPr>
          <p:spPr>
            <a:xfrm>
              <a:off x="-63987100" y="2646800"/>
              <a:ext cx="227625" cy="317425"/>
            </a:xfrm>
            <a:custGeom>
              <a:avLst/>
              <a:gdLst>
                <a:gd name="connsiteX0" fmla="*/ 186675 w 227625"/>
                <a:gd name="connsiteY0" fmla="*/ 21267 h 317425"/>
                <a:gd name="connsiteX1" fmla="*/ 186675 w 227625"/>
                <a:gd name="connsiteY1" fmla="*/ 60659 h 317425"/>
                <a:gd name="connsiteX2" fmla="*/ 155945 w 227625"/>
                <a:gd name="connsiteY2" fmla="*/ 55930 h 317425"/>
                <a:gd name="connsiteX3" fmla="*/ 109464 w 227625"/>
                <a:gd name="connsiteY3" fmla="*/ 67738 h 317425"/>
                <a:gd name="connsiteX4" fmla="*/ 73249 w 227625"/>
                <a:gd name="connsiteY4" fmla="*/ 76404 h 317425"/>
                <a:gd name="connsiteX5" fmla="*/ 42520 w 227625"/>
                <a:gd name="connsiteY5" fmla="*/ 69325 h 317425"/>
                <a:gd name="connsiteX6" fmla="*/ 42520 w 227625"/>
                <a:gd name="connsiteY6" fmla="*/ 21267 h 317425"/>
                <a:gd name="connsiteX7" fmla="*/ 186675 w 227625"/>
                <a:gd name="connsiteY7" fmla="*/ 21267 h 317425"/>
                <a:gd name="connsiteX8" fmla="*/ 155171 w 227625"/>
                <a:gd name="connsiteY8" fmla="*/ 77197 h 317425"/>
                <a:gd name="connsiteX9" fmla="*/ 185104 w 227625"/>
                <a:gd name="connsiteY9" fmla="*/ 84276 h 317425"/>
                <a:gd name="connsiteX10" fmla="*/ 113425 w 227625"/>
                <a:gd name="connsiteY10" fmla="*/ 149634 h 317425"/>
                <a:gd name="connsiteX11" fmla="*/ 42520 w 227625"/>
                <a:gd name="connsiteY11" fmla="*/ 92942 h 317425"/>
                <a:gd name="connsiteX12" fmla="*/ 42520 w 227625"/>
                <a:gd name="connsiteY12" fmla="*/ 92942 h 317425"/>
                <a:gd name="connsiteX13" fmla="*/ 72475 w 227625"/>
                <a:gd name="connsiteY13" fmla="*/ 98465 h 317425"/>
                <a:gd name="connsiteX14" fmla="*/ 118160 w 227625"/>
                <a:gd name="connsiteY14" fmla="*/ 86657 h 317425"/>
                <a:gd name="connsiteX15" fmla="*/ 155171 w 227625"/>
                <a:gd name="connsiteY15" fmla="*/ 77197 h 317425"/>
                <a:gd name="connsiteX16" fmla="*/ 113425 w 227625"/>
                <a:gd name="connsiteY16" fmla="*/ 256003 h 317425"/>
                <a:gd name="connsiteX17" fmla="*/ 144132 w 227625"/>
                <a:gd name="connsiteY17" fmla="*/ 296951 h 317425"/>
                <a:gd name="connsiteX18" fmla="*/ 82696 w 227625"/>
                <a:gd name="connsiteY18" fmla="*/ 296951 h 317425"/>
                <a:gd name="connsiteX19" fmla="*/ 113425 w 227625"/>
                <a:gd name="connsiteY19" fmla="*/ 256003 h 317425"/>
                <a:gd name="connsiteX20" fmla="*/ 112628 w 227625"/>
                <a:gd name="connsiteY20" fmla="*/ 169346 h 317425"/>
                <a:gd name="connsiteX21" fmla="*/ 186675 w 227625"/>
                <a:gd name="connsiteY21" fmla="*/ 241814 h 317425"/>
                <a:gd name="connsiteX22" fmla="*/ 186675 w 227625"/>
                <a:gd name="connsiteY22" fmla="*/ 296951 h 317425"/>
                <a:gd name="connsiteX23" fmla="*/ 164618 w 227625"/>
                <a:gd name="connsiteY23" fmla="*/ 296951 h 317425"/>
                <a:gd name="connsiteX24" fmla="*/ 151234 w 227625"/>
                <a:gd name="connsiteY24" fmla="*/ 257590 h 317425"/>
                <a:gd name="connsiteX25" fmla="*/ 113425 w 227625"/>
                <a:gd name="connsiteY25" fmla="*/ 234735 h 317425"/>
                <a:gd name="connsiteX26" fmla="*/ 76390 w 227625"/>
                <a:gd name="connsiteY26" fmla="*/ 257590 h 317425"/>
                <a:gd name="connsiteX27" fmla="*/ 62232 w 227625"/>
                <a:gd name="connsiteY27" fmla="*/ 296951 h 317425"/>
                <a:gd name="connsiteX28" fmla="*/ 40949 w 227625"/>
                <a:gd name="connsiteY28" fmla="*/ 296951 h 317425"/>
                <a:gd name="connsiteX29" fmla="*/ 40949 w 227625"/>
                <a:gd name="connsiteY29" fmla="*/ 241814 h 317425"/>
                <a:gd name="connsiteX30" fmla="*/ 112628 w 227625"/>
                <a:gd name="connsiteY30" fmla="*/ 169346 h 317425"/>
                <a:gd name="connsiteX31" fmla="*/ 10243 w 227625"/>
                <a:gd name="connsiteY31" fmla="*/ 0 h 317425"/>
                <a:gd name="connsiteX32" fmla="*/ 0 w 227625"/>
                <a:gd name="connsiteY32" fmla="*/ 10252 h 317425"/>
                <a:gd name="connsiteX33" fmla="*/ 10243 w 227625"/>
                <a:gd name="connsiteY33" fmla="*/ 21267 h 317425"/>
                <a:gd name="connsiteX34" fmla="*/ 21282 w 227625"/>
                <a:gd name="connsiteY34" fmla="*/ 21267 h 317425"/>
                <a:gd name="connsiteX35" fmla="*/ 21282 w 227625"/>
                <a:gd name="connsiteY35" fmla="*/ 76404 h 317425"/>
                <a:gd name="connsiteX36" fmla="*/ 71679 w 227625"/>
                <a:gd name="connsiteY36" fmla="*/ 159093 h 317425"/>
                <a:gd name="connsiteX37" fmla="*/ 21282 w 227625"/>
                <a:gd name="connsiteY37" fmla="*/ 241814 h 317425"/>
                <a:gd name="connsiteX38" fmla="*/ 21282 w 227625"/>
                <a:gd name="connsiteY38" fmla="*/ 296951 h 317425"/>
                <a:gd name="connsiteX39" fmla="*/ 10243 w 227625"/>
                <a:gd name="connsiteY39" fmla="*/ 296951 h 317425"/>
                <a:gd name="connsiteX40" fmla="*/ 0 w 227625"/>
                <a:gd name="connsiteY40" fmla="*/ 307172 h 317425"/>
                <a:gd name="connsiteX41" fmla="*/ 10243 w 227625"/>
                <a:gd name="connsiteY41" fmla="*/ 317425 h 317425"/>
                <a:gd name="connsiteX42" fmla="*/ 216607 w 227625"/>
                <a:gd name="connsiteY42" fmla="*/ 317425 h 317425"/>
                <a:gd name="connsiteX43" fmla="*/ 227625 w 227625"/>
                <a:gd name="connsiteY43" fmla="*/ 307172 h 317425"/>
                <a:gd name="connsiteX44" fmla="*/ 216607 w 227625"/>
                <a:gd name="connsiteY44" fmla="*/ 296951 h 317425"/>
                <a:gd name="connsiteX45" fmla="*/ 207138 w 227625"/>
                <a:gd name="connsiteY45" fmla="*/ 296951 h 317425"/>
                <a:gd name="connsiteX46" fmla="*/ 207138 w 227625"/>
                <a:gd name="connsiteY46" fmla="*/ 241814 h 317425"/>
                <a:gd name="connsiteX47" fmla="*/ 156742 w 227625"/>
                <a:gd name="connsiteY47" fmla="*/ 159093 h 317425"/>
                <a:gd name="connsiteX48" fmla="*/ 207138 w 227625"/>
                <a:gd name="connsiteY48" fmla="*/ 76404 h 317425"/>
                <a:gd name="connsiteX49" fmla="*/ 207138 w 227625"/>
                <a:gd name="connsiteY49" fmla="*/ 21267 h 317425"/>
                <a:gd name="connsiteX50" fmla="*/ 216607 w 227625"/>
                <a:gd name="connsiteY50" fmla="*/ 21267 h 317425"/>
                <a:gd name="connsiteX51" fmla="*/ 227625 w 227625"/>
                <a:gd name="connsiteY51" fmla="*/ 10252 h 317425"/>
                <a:gd name="connsiteX52" fmla="*/ 216607 w 227625"/>
                <a:gd name="connsiteY52" fmla="*/ 0 h 317425"/>
                <a:gd name="connsiteX53" fmla="*/ 10243 w 227625"/>
                <a:gd name="connsiteY53" fmla="*/ 0 h 317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27625" h="317425" fill="none" extrusionOk="0">
                  <a:moveTo>
                    <a:pt x="186675" y="21267"/>
                  </a:moveTo>
                  <a:cubicBezTo>
                    <a:pt x="183885" y="40609"/>
                    <a:pt x="189610" y="46367"/>
                    <a:pt x="186675" y="60659"/>
                  </a:cubicBezTo>
                  <a:cubicBezTo>
                    <a:pt x="179668" y="57258"/>
                    <a:pt x="166533" y="56166"/>
                    <a:pt x="155945" y="55930"/>
                  </a:cubicBezTo>
                  <a:cubicBezTo>
                    <a:pt x="130007" y="55942"/>
                    <a:pt x="110378" y="66979"/>
                    <a:pt x="109464" y="67738"/>
                  </a:cubicBezTo>
                  <a:cubicBezTo>
                    <a:pt x="110787" y="64488"/>
                    <a:pt x="94023" y="77013"/>
                    <a:pt x="73249" y="76404"/>
                  </a:cubicBezTo>
                  <a:cubicBezTo>
                    <a:pt x="61784" y="76116"/>
                    <a:pt x="48959" y="72595"/>
                    <a:pt x="42520" y="69325"/>
                  </a:cubicBezTo>
                  <a:cubicBezTo>
                    <a:pt x="44929" y="46496"/>
                    <a:pt x="45262" y="38619"/>
                    <a:pt x="42520" y="21267"/>
                  </a:cubicBezTo>
                  <a:cubicBezTo>
                    <a:pt x="94023" y="23234"/>
                    <a:pt x="123352" y="19771"/>
                    <a:pt x="186675" y="21267"/>
                  </a:cubicBezTo>
                  <a:close/>
                  <a:moveTo>
                    <a:pt x="155171" y="77197"/>
                  </a:moveTo>
                  <a:cubicBezTo>
                    <a:pt x="168783" y="76797"/>
                    <a:pt x="179042" y="82241"/>
                    <a:pt x="185104" y="84276"/>
                  </a:cubicBezTo>
                  <a:cubicBezTo>
                    <a:pt x="183459" y="116794"/>
                    <a:pt x="151458" y="148305"/>
                    <a:pt x="113425" y="149634"/>
                  </a:cubicBezTo>
                  <a:cubicBezTo>
                    <a:pt x="76239" y="151192"/>
                    <a:pt x="52062" y="126476"/>
                    <a:pt x="42520" y="92942"/>
                  </a:cubicBezTo>
                  <a:lnTo>
                    <a:pt x="42520" y="92942"/>
                  </a:lnTo>
                  <a:cubicBezTo>
                    <a:pt x="49458" y="96925"/>
                    <a:pt x="61952" y="98607"/>
                    <a:pt x="72475" y="98465"/>
                  </a:cubicBezTo>
                  <a:cubicBezTo>
                    <a:pt x="97543" y="98343"/>
                    <a:pt x="117192" y="87563"/>
                    <a:pt x="118160" y="86657"/>
                  </a:cubicBezTo>
                  <a:cubicBezTo>
                    <a:pt x="118062" y="86207"/>
                    <a:pt x="132126" y="76804"/>
                    <a:pt x="155171" y="77197"/>
                  </a:cubicBezTo>
                  <a:close/>
                  <a:moveTo>
                    <a:pt x="113425" y="256003"/>
                  </a:moveTo>
                  <a:cubicBezTo>
                    <a:pt x="130787" y="256354"/>
                    <a:pt x="141344" y="272871"/>
                    <a:pt x="144132" y="296951"/>
                  </a:cubicBezTo>
                  <a:cubicBezTo>
                    <a:pt x="134796" y="301794"/>
                    <a:pt x="89271" y="297706"/>
                    <a:pt x="82696" y="296951"/>
                  </a:cubicBezTo>
                  <a:cubicBezTo>
                    <a:pt x="86510" y="273118"/>
                    <a:pt x="98964" y="256662"/>
                    <a:pt x="113425" y="256003"/>
                  </a:cubicBezTo>
                  <a:close/>
                  <a:moveTo>
                    <a:pt x="112628" y="169346"/>
                  </a:moveTo>
                  <a:cubicBezTo>
                    <a:pt x="160387" y="169212"/>
                    <a:pt x="189377" y="204519"/>
                    <a:pt x="186675" y="241814"/>
                  </a:cubicBezTo>
                  <a:cubicBezTo>
                    <a:pt x="191005" y="267485"/>
                    <a:pt x="183950" y="274416"/>
                    <a:pt x="186675" y="296951"/>
                  </a:cubicBezTo>
                  <a:cubicBezTo>
                    <a:pt x="181002" y="296835"/>
                    <a:pt x="169369" y="295919"/>
                    <a:pt x="164618" y="296951"/>
                  </a:cubicBezTo>
                  <a:cubicBezTo>
                    <a:pt x="164325" y="283919"/>
                    <a:pt x="158392" y="269626"/>
                    <a:pt x="151234" y="257590"/>
                  </a:cubicBezTo>
                  <a:cubicBezTo>
                    <a:pt x="141106" y="243793"/>
                    <a:pt x="125402" y="235773"/>
                    <a:pt x="113425" y="234735"/>
                  </a:cubicBezTo>
                  <a:cubicBezTo>
                    <a:pt x="99626" y="232953"/>
                    <a:pt x="86296" y="243141"/>
                    <a:pt x="76390" y="257590"/>
                  </a:cubicBezTo>
                  <a:cubicBezTo>
                    <a:pt x="69122" y="268786"/>
                    <a:pt x="64100" y="280915"/>
                    <a:pt x="62232" y="296951"/>
                  </a:cubicBezTo>
                  <a:cubicBezTo>
                    <a:pt x="53430" y="295587"/>
                    <a:pt x="45828" y="298696"/>
                    <a:pt x="40949" y="296951"/>
                  </a:cubicBezTo>
                  <a:cubicBezTo>
                    <a:pt x="45190" y="272876"/>
                    <a:pt x="42182" y="256540"/>
                    <a:pt x="40949" y="241814"/>
                  </a:cubicBezTo>
                  <a:cubicBezTo>
                    <a:pt x="40612" y="200164"/>
                    <a:pt x="70746" y="163636"/>
                    <a:pt x="112628" y="169346"/>
                  </a:cubicBezTo>
                  <a:close/>
                  <a:moveTo>
                    <a:pt x="10243" y="0"/>
                  </a:moveTo>
                  <a:cubicBezTo>
                    <a:pt x="3954" y="199"/>
                    <a:pt x="748" y="4431"/>
                    <a:pt x="0" y="10252"/>
                  </a:cubicBezTo>
                  <a:cubicBezTo>
                    <a:pt x="-369" y="16517"/>
                    <a:pt x="5573" y="20925"/>
                    <a:pt x="10243" y="21267"/>
                  </a:cubicBezTo>
                  <a:cubicBezTo>
                    <a:pt x="15640" y="20507"/>
                    <a:pt x="18976" y="21666"/>
                    <a:pt x="21282" y="21267"/>
                  </a:cubicBezTo>
                  <a:cubicBezTo>
                    <a:pt x="24868" y="28343"/>
                    <a:pt x="25865" y="63258"/>
                    <a:pt x="21282" y="76404"/>
                  </a:cubicBezTo>
                  <a:cubicBezTo>
                    <a:pt x="25726" y="115736"/>
                    <a:pt x="41728" y="140304"/>
                    <a:pt x="71679" y="159093"/>
                  </a:cubicBezTo>
                  <a:cubicBezTo>
                    <a:pt x="46885" y="179207"/>
                    <a:pt x="27277" y="207429"/>
                    <a:pt x="21282" y="241814"/>
                  </a:cubicBezTo>
                  <a:cubicBezTo>
                    <a:pt x="20718" y="252337"/>
                    <a:pt x="22895" y="288543"/>
                    <a:pt x="21282" y="296951"/>
                  </a:cubicBezTo>
                  <a:cubicBezTo>
                    <a:pt x="16270" y="296568"/>
                    <a:pt x="13757" y="297604"/>
                    <a:pt x="10243" y="296951"/>
                  </a:cubicBezTo>
                  <a:cubicBezTo>
                    <a:pt x="3829" y="296443"/>
                    <a:pt x="38" y="301958"/>
                    <a:pt x="0" y="307172"/>
                  </a:cubicBezTo>
                  <a:cubicBezTo>
                    <a:pt x="-38" y="312442"/>
                    <a:pt x="5274" y="317619"/>
                    <a:pt x="10243" y="317425"/>
                  </a:cubicBezTo>
                  <a:cubicBezTo>
                    <a:pt x="33816" y="332596"/>
                    <a:pt x="190888" y="310345"/>
                    <a:pt x="216607" y="317425"/>
                  </a:cubicBezTo>
                  <a:cubicBezTo>
                    <a:pt x="222154" y="317292"/>
                    <a:pt x="227847" y="312334"/>
                    <a:pt x="227625" y="307172"/>
                  </a:cubicBezTo>
                  <a:cubicBezTo>
                    <a:pt x="227595" y="299770"/>
                    <a:pt x="223035" y="297095"/>
                    <a:pt x="216607" y="296951"/>
                  </a:cubicBezTo>
                  <a:cubicBezTo>
                    <a:pt x="215118" y="296496"/>
                    <a:pt x="208584" y="296435"/>
                    <a:pt x="207138" y="296951"/>
                  </a:cubicBezTo>
                  <a:cubicBezTo>
                    <a:pt x="211285" y="275053"/>
                    <a:pt x="207453" y="249952"/>
                    <a:pt x="207138" y="241814"/>
                  </a:cubicBezTo>
                  <a:cubicBezTo>
                    <a:pt x="211770" y="209256"/>
                    <a:pt x="186103" y="174348"/>
                    <a:pt x="156742" y="159093"/>
                  </a:cubicBezTo>
                  <a:cubicBezTo>
                    <a:pt x="187968" y="145638"/>
                    <a:pt x="209771" y="112076"/>
                    <a:pt x="207138" y="76404"/>
                  </a:cubicBezTo>
                  <a:cubicBezTo>
                    <a:pt x="203975" y="50119"/>
                    <a:pt x="203296" y="27942"/>
                    <a:pt x="207138" y="21267"/>
                  </a:cubicBezTo>
                  <a:cubicBezTo>
                    <a:pt x="210236" y="21444"/>
                    <a:pt x="214951" y="20628"/>
                    <a:pt x="216607" y="21267"/>
                  </a:cubicBezTo>
                  <a:cubicBezTo>
                    <a:pt x="222484" y="21000"/>
                    <a:pt x="227968" y="15395"/>
                    <a:pt x="227625" y="10252"/>
                  </a:cubicBezTo>
                  <a:cubicBezTo>
                    <a:pt x="227524" y="4006"/>
                    <a:pt x="221989" y="-264"/>
                    <a:pt x="216607" y="0"/>
                  </a:cubicBezTo>
                  <a:cubicBezTo>
                    <a:pt x="130495" y="17621"/>
                    <a:pt x="38660" y="-12469"/>
                    <a:pt x="10243" y="0"/>
                  </a:cubicBezTo>
                  <a:close/>
                </a:path>
                <a:path w="227625" h="317425" stroke="0" extrusionOk="0">
                  <a:moveTo>
                    <a:pt x="186675" y="21267"/>
                  </a:moveTo>
                  <a:cubicBezTo>
                    <a:pt x="184942" y="36982"/>
                    <a:pt x="186991" y="48480"/>
                    <a:pt x="186675" y="60659"/>
                  </a:cubicBezTo>
                  <a:cubicBezTo>
                    <a:pt x="178809" y="59242"/>
                    <a:pt x="167239" y="54639"/>
                    <a:pt x="155945" y="55930"/>
                  </a:cubicBezTo>
                  <a:cubicBezTo>
                    <a:pt x="130022" y="55910"/>
                    <a:pt x="110377" y="67051"/>
                    <a:pt x="109464" y="67738"/>
                  </a:cubicBezTo>
                  <a:cubicBezTo>
                    <a:pt x="111085" y="68680"/>
                    <a:pt x="94749" y="76816"/>
                    <a:pt x="73249" y="76404"/>
                  </a:cubicBezTo>
                  <a:cubicBezTo>
                    <a:pt x="59301" y="76656"/>
                    <a:pt x="47723" y="71817"/>
                    <a:pt x="42520" y="69325"/>
                  </a:cubicBezTo>
                  <a:cubicBezTo>
                    <a:pt x="45613" y="53879"/>
                    <a:pt x="38327" y="42974"/>
                    <a:pt x="42520" y="21267"/>
                  </a:cubicBezTo>
                  <a:cubicBezTo>
                    <a:pt x="78899" y="12639"/>
                    <a:pt x="143052" y="16567"/>
                    <a:pt x="186675" y="21267"/>
                  </a:cubicBezTo>
                  <a:close/>
                  <a:moveTo>
                    <a:pt x="155171" y="77197"/>
                  </a:moveTo>
                  <a:cubicBezTo>
                    <a:pt x="168433" y="77097"/>
                    <a:pt x="179761" y="80026"/>
                    <a:pt x="185104" y="84276"/>
                  </a:cubicBezTo>
                  <a:cubicBezTo>
                    <a:pt x="177440" y="118662"/>
                    <a:pt x="146320" y="148572"/>
                    <a:pt x="113425" y="149634"/>
                  </a:cubicBezTo>
                  <a:cubicBezTo>
                    <a:pt x="79815" y="155118"/>
                    <a:pt x="49284" y="122143"/>
                    <a:pt x="42520" y="92942"/>
                  </a:cubicBezTo>
                  <a:lnTo>
                    <a:pt x="42520" y="92942"/>
                  </a:lnTo>
                  <a:cubicBezTo>
                    <a:pt x="51555" y="94646"/>
                    <a:pt x="62552" y="97918"/>
                    <a:pt x="72475" y="98465"/>
                  </a:cubicBezTo>
                  <a:cubicBezTo>
                    <a:pt x="97777" y="98466"/>
                    <a:pt x="117234" y="87418"/>
                    <a:pt x="118160" y="86657"/>
                  </a:cubicBezTo>
                  <a:cubicBezTo>
                    <a:pt x="115366" y="88543"/>
                    <a:pt x="135536" y="77613"/>
                    <a:pt x="155171" y="77197"/>
                  </a:cubicBezTo>
                  <a:close/>
                  <a:moveTo>
                    <a:pt x="113425" y="256003"/>
                  </a:moveTo>
                  <a:cubicBezTo>
                    <a:pt x="125835" y="254128"/>
                    <a:pt x="141234" y="275746"/>
                    <a:pt x="144132" y="296951"/>
                  </a:cubicBezTo>
                  <a:cubicBezTo>
                    <a:pt x="132261" y="294437"/>
                    <a:pt x="91147" y="301684"/>
                    <a:pt x="82696" y="296951"/>
                  </a:cubicBezTo>
                  <a:cubicBezTo>
                    <a:pt x="86098" y="274725"/>
                    <a:pt x="96203" y="257525"/>
                    <a:pt x="113425" y="256003"/>
                  </a:cubicBezTo>
                  <a:close/>
                  <a:moveTo>
                    <a:pt x="112628" y="169346"/>
                  </a:moveTo>
                  <a:cubicBezTo>
                    <a:pt x="157407" y="170125"/>
                    <a:pt x="188597" y="206299"/>
                    <a:pt x="186675" y="241814"/>
                  </a:cubicBezTo>
                  <a:cubicBezTo>
                    <a:pt x="189939" y="264142"/>
                    <a:pt x="188374" y="286898"/>
                    <a:pt x="186675" y="296951"/>
                  </a:cubicBezTo>
                  <a:cubicBezTo>
                    <a:pt x="183535" y="298294"/>
                    <a:pt x="174919" y="298574"/>
                    <a:pt x="164618" y="296951"/>
                  </a:cubicBezTo>
                  <a:cubicBezTo>
                    <a:pt x="163498" y="282649"/>
                    <a:pt x="158804" y="268111"/>
                    <a:pt x="151234" y="257590"/>
                  </a:cubicBezTo>
                  <a:cubicBezTo>
                    <a:pt x="140851" y="239789"/>
                    <a:pt x="127021" y="234409"/>
                    <a:pt x="113425" y="234735"/>
                  </a:cubicBezTo>
                  <a:cubicBezTo>
                    <a:pt x="97748" y="232011"/>
                    <a:pt x="84893" y="245007"/>
                    <a:pt x="76390" y="257590"/>
                  </a:cubicBezTo>
                  <a:cubicBezTo>
                    <a:pt x="68391" y="267707"/>
                    <a:pt x="63101" y="284110"/>
                    <a:pt x="62232" y="296951"/>
                  </a:cubicBezTo>
                  <a:cubicBezTo>
                    <a:pt x="53421" y="297015"/>
                    <a:pt x="46434" y="298311"/>
                    <a:pt x="40949" y="296951"/>
                  </a:cubicBezTo>
                  <a:cubicBezTo>
                    <a:pt x="36360" y="271114"/>
                    <a:pt x="36969" y="267218"/>
                    <a:pt x="40949" y="241814"/>
                  </a:cubicBezTo>
                  <a:cubicBezTo>
                    <a:pt x="44169" y="203971"/>
                    <a:pt x="72315" y="169247"/>
                    <a:pt x="112628" y="169346"/>
                  </a:cubicBezTo>
                  <a:close/>
                  <a:moveTo>
                    <a:pt x="10243" y="0"/>
                  </a:moveTo>
                  <a:cubicBezTo>
                    <a:pt x="4176" y="277"/>
                    <a:pt x="-641" y="4215"/>
                    <a:pt x="0" y="10252"/>
                  </a:cubicBezTo>
                  <a:cubicBezTo>
                    <a:pt x="-238" y="16499"/>
                    <a:pt x="5571" y="21417"/>
                    <a:pt x="10243" y="21267"/>
                  </a:cubicBezTo>
                  <a:cubicBezTo>
                    <a:pt x="13976" y="21406"/>
                    <a:pt x="16145" y="20854"/>
                    <a:pt x="21282" y="21267"/>
                  </a:cubicBezTo>
                  <a:cubicBezTo>
                    <a:pt x="21105" y="38786"/>
                    <a:pt x="21479" y="66055"/>
                    <a:pt x="21282" y="76404"/>
                  </a:cubicBezTo>
                  <a:cubicBezTo>
                    <a:pt x="22933" y="114919"/>
                    <a:pt x="46469" y="146045"/>
                    <a:pt x="71679" y="159093"/>
                  </a:cubicBezTo>
                  <a:cubicBezTo>
                    <a:pt x="38694" y="170687"/>
                    <a:pt x="23559" y="201720"/>
                    <a:pt x="21282" y="241814"/>
                  </a:cubicBezTo>
                  <a:cubicBezTo>
                    <a:pt x="20253" y="266793"/>
                    <a:pt x="25969" y="272691"/>
                    <a:pt x="21282" y="296951"/>
                  </a:cubicBezTo>
                  <a:cubicBezTo>
                    <a:pt x="17941" y="297610"/>
                    <a:pt x="15094" y="297634"/>
                    <a:pt x="10243" y="296951"/>
                  </a:cubicBezTo>
                  <a:cubicBezTo>
                    <a:pt x="3139" y="296733"/>
                    <a:pt x="254" y="302313"/>
                    <a:pt x="0" y="307172"/>
                  </a:cubicBezTo>
                  <a:cubicBezTo>
                    <a:pt x="643" y="312851"/>
                    <a:pt x="5802" y="316883"/>
                    <a:pt x="10243" y="317425"/>
                  </a:cubicBezTo>
                  <a:cubicBezTo>
                    <a:pt x="32004" y="318816"/>
                    <a:pt x="186756" y="318720"/>
                    <a:pt x="216607" y="317425"/>
                  </a:cubicBezTo>
                  <a:cubicBezTo>
                    <a:pt x="222900" y="317303"/>
                    <a:pt x="227421" y="312183"/>
                    <a:pt x="227625" y="307172"/>
                  </a:cubicBezTo>
                  <a:cubicBezTo>
                    <a:pt x="227283" y="301739"/>
                    <a:pt x="223176" y="295828"/>
                    <a:pt x="216607" y="296951"/>
                  </a:cubicBezTo>
                  <a:cubicBezTo>
                    <a:pt x="213505" y="296756"/>
                    <a:pt x="209129" y="296619"/>
                    <a:pt x="207138" y="296951"/>
                  </a:cubicBezTo>
                  <a:cubicBezTo>
                    <a:pt x="210141" y="285903"/>
                    <a:pt x="209872" y="253023"/>
                    <a:pt x="207138" y="241814"/>
                  </a:cubicBezTo>
                  <a:cubicBezTo>
                    <a:pt x="203453" y="207656"/>
                    <a:pt x="186082" y="176334"/>
                    <a:pt x="156742" y="159093"/>
                  </a:cubicBezTo>
                  <a:cubicBezTo>
                    <a:pt x="184267" y="146534"/>
                    <a:pt x="206229" y="108688"/>
                    <a:pt x="207138" y="76404"/>
                  </a:cubicBezTo>
                  <a:cubicBezTo>
                    <a:pt x="207908" y="70452"/>
                    <a:pt x="207562" y="45463"/>
                    <a:pt x="207138" y="21267"/>
                  </a:cubicBezTo>
                  <a:cubicBezTo>
                    <a:pt x="209326" y="21337"/>
                    <a:pt x="212178" y="21114"/>
                    <a:pt x="216607" y="21267"/>
                  </a:cubicBezTo>
                  <a:cubicBezTo>
                    <a:pt x="222686" y="21419"/>
                    <a:pt x="228231" y="15545"/>
                    <a:pt x="227625" y="10252"/>
                  </a:cubicBezTo>
                  <a:cubicBezTo>
                    <a:pt x="227062" y="5150"/>
                    <a:pt x="223426" y="434"/>
                    <a:pt x="216607" y="0"/>
                  </a:cubicBezTo>
                  <a:cubicBezTo>
                    <a:pt x="140801" y="-14970"/>
                    <a:pt x="37397" y="-6223"/>
                    <a:pt x="10243" y="0"/>
                  </a:cubicBezTo>
                  <a:close/>
                </a:path>
              </a:pathLst>
            </a:custGeom>
            <a:solidFill>
              <a:schemeClr val="dk1"/>
            </a:solidFill>
            <a:ln w="15875">
              <a:solidFill>
                <a:srgbClr val="002060"/>
              </a:solidFill>
              <a:extLst>
                <a:ext uri="{C807C97D-BFC1-408E-A445-0C87EB9F89A2}">
                  <ask:lineSketchStyleProps xmlns:ask="http://schemas.microsoft.com/office/drawing/2018/sketchyshapes" sd="955960396">
                    <a:custGeom>
                      <a:avLst/>
                      <a:gdLst/>
                      <a:ahLst/>
                      <a:cxnLst/>
                      <a:rect l="l" t="t" r="r" b="b"/>
                      <a:pathLst>
                        <a:path w="9105" h="12697" extrusionOk="0">
                          <a:moveTo>
                            <a:pt x="7467" y="851"/>
                          </a:moveTo>
                          <a:lnTo>
                            <a:pt x="7467" y="2426"/>
                          </a:lnTo>
                          <a:cubicBezTo>
                            <a:pt x="7152" y="2300"/>
                            <a:pt x="6711" y="2237"/>
                            <a:pt x="6238" y="2237"/>
                          </a:cubicBezTo>
                          <a:cubicBezTo>
                            <a:pt x="5198" y="2237"/>
                            <a:pt x="4411" y="2678"/>
                            <a:pt x="4379" y="2710"/>
                          </a:cubicBezTo>
                          <a:cubicBezTo>
                            <a:pt x="4379" y="2710"/>
                            <a:pt x="3718" y="3056"/>
                            <a:pt x="2930" y="3056"/>
                          </a:cubicBezTo>
                          <a:cubicBezTo>
                            <a:pt x="2426" y="3056"/>
                            <a:pt x="1953" y="2899"/>
                            <a:pt x="1701" y="2773"/>
                          </a:cubicBezTo>
                          <a:lnTo>
                            <a:pt x="1701" y="851"/>
                          </a:lnTo>
                          <a:close/>
                          <a:moveTo>
                            <a:pt x="6207" y="3088"/>
                          </a:moveTo>
                          <a:cubicBezTo>
                            <a:pt x="6711" y="3088"/>
                            <a:pt x="7183" y="3245"/>
                            <a:pt x="7404" y="3371"/>
                          </a:cubicBezTo>
                          <a:cubicBezTo>
                            <a:pt x="7309" y="4789"/>
                            <a:pt x="6049" y="5986"/>
                            <a:pt x="4537" y="5986"/>
                          </a:cubicBezTo>
                          <a:cubicBezTo>
                            <a:pt x="3151" y="5986"/>
                            <a:pt x="2016" y="5041"/>
                            <a:pt x="1701" y="3718"/>
                          </a:cubicBezTo>
                          <a:lnTo>
                            <a:pt x="1701" y="3718"/>
                          </a:lnTo>
                          <a:cubicBezTo>
                            <a:pt x="2016" y="3844"/>
                            <a:pt x="2426" y="3939"/>
                            <a:pt x="2899" y="3939"/>
                          </a:cubicBezTo>
                          <a:cubicBezTo>
                            <a:pt x="3907" y="3939"/>
                            <a:pt x="4694" y="3498"/>
                            <a:pt x="4726" y="3466"/>
                          </a:cubicBezTo>
                          <a:cubicBezTo>
                            <a:pt x="4726" y="3466"/>
                            <a:pt x="5419" y="3088"/>
                            <a:pt x="6207" y="3088"/>
                          </a:cubicBezTo>
                          <a:close/>
                          <a:moveTo>
                            <a:pt x="4537" y="10240"/>
                          </a:moveTo>
                          <a:cubicBezTo>
                            <a:pt x="5135" y="10240"/>
                            <a:pt x="5639" y="10933"/>
                            <a:pt x="5765" y="11878"/>
                          </a:cubicBezTo>
                          <a:lnTo>
                            <a:pt x="3308" y="11878"/>
                          </a:lnTo>
                          <a:cubicBezTo>
                            <a:pt x="3434" y="10933"/>
                            <a:pt x="3938" y="10240"/>
                            <a:pt x="4537" y="10240"/>
                          </a:cubicBezTo>
                          <a:close/>
                          <a:moveTo>
                            <a:pt x="4505" y="6774"/>
                          </a:moveTo>
                          <a:cubicBezTo>
                            <a:pt x="6144" y="6806"/>
                            <a:pt x="7467" y="8066"/>
                            <a:pt x="7467" y="9672"/>
                          </a:cubicBezTo>
                          <a:lnTo>
                            <a:pt x="7467" y="11878"/>
                          </a:lnTo>
                          <a:lnTo>
                            <a:pt x="6585" y="11878"/>
                          </a:lnTo>
                          <a:cubicBezTo>
                            <a:pt x="6553" y="11279"/>
                            <a:pt x="6364" y="10744"/>
                            <a:pt x="6049" y="10303"/>
                          </a:cubicBezTo>
                          <a:cubicBezTo>
                            <a:pt x="5639" y="9704"/>
                            <a:pt x="5104" y="9389"/>
                            <a:pt x="4537" y="9389"/>
                          </a:cubicBezTo>
                          <a:cubicBezTo>
                            <a:pt x="3938" y="9389"/>
                            <a:pt x="3434" y="9704"/>
                            <a:pt x="3056" y="10303"/>
                          </a:cubicBezTo>
                          <a:cubicBezTo>
                            <a:pt x="2772" y="10744"/>
                            <a:pt x="2583" y="11279"/>
                            <a:pt x="2489" y="11878"/>
                          </a:cubicBezTo>
                          <a:lnTo>
                            <a:pt x="1638" y="11878"/>
                          </a:lnTo>
                          <a:lnTo>
                            <a:pt x="1638" y="9672"/>
                          </a:lnTo>
                          <a:cubicBezTo>
                            <a:pt x="1638" y="8066"/>
                            <a:pt x="2930" y="6774"/>
                            <a:pt x="4505" y="6774"/>
                          </a:cubicBezTo>
                          <a:close/>
                          <a:moveTo>
                            <a:pt x="410" y="0"/>
                          </a:moveTo>
                          <a:cubicBezTo>
                            <a:pt x="158" y="0"/>
                            <a:pt x="0" y="189"/>
                            <a:pt x="0" y="410"/>
                          </a:cubicBezTo>
                          <a:cubicBezTo>
                            <a:pt x="0" y="662"/>
                            <a:pt x="221" y="851"/>
                            <a:pt x="410" y="851"/>
                          </a:cubicBezTo>
                          <a:lnTo>
                            <a:pt x="851" y="851"/>
                          </a:lnTo>
                          <a:lnTo>
                            <a:pt x="851" y="3056"/>
                          </a:lnTo>
                          <a:cubicBezTo>
                            <a:pt x="851" y="4506"/>
                            <a:pt x="1670" y="5734"/>
                            <a:pt x="2867" y="6364"/>
                          </a:cubicBezTo>
                          <a:cubicBezTo>
                            <a:pt x="1670" y="6995"/>
                            <a:pt x="851" y="8223"/>
                            <a:pt x="851" y="9672"/>
                          </a:cubicBezTo>
                          <a:lnTo>
                            <a:pt x="851" y="11878"/>
                          </a:lnTo>
                          <a:lnTo>
                            <a:pt x="410" y="11878"/>
                          </a:lnTo>
                          <a:cubicBezTo>
                            <a:pt x="158" y="11878"/>
                            <a:pt x="0" y="12067"/>
                            <a:pt x="0" y="12287"/>
                          </a:cubicBezTo>
                          <a:cubicBezTo>
                            <a:pt x="0" y="12508"/>
                            <a:pt x="221" y="12697"/>
                            <a:pt x="410" y="12697"/>
                          </a:cubicBezTo>
                          <a:lnTo>
                            <a:pt x="8664" y="12697"/>
                          </a:lnTo>
                          <a:cubicBezTo>
                            <a:pt x="8916" y="12697"/>
                            <a:pt x="9105" y="12508"/>
                            <a:pt x="9105" y="12287"/>
                          </a:cubicBezTo>
                          <a:cubicBezTo>
                            <a:pt x="9105" y="12035"/>
                            <a:pt x="8916" y="11878"/>
                            <a:pt x="8664" y="11878"/>
                          </a:cubicBezTo>
                          <a:lnTo>
                            <a:pt x="8286" y="11878"/>
                          </a:lnTo>
                          <a:lnTo>
                            <a:pt x="8286" y="9672"/>
                          </a:lnTo>
                          <a:cubicBezTo>
                            <a:pt x="8286" y="8223"/>
                            <a:pt x="7467" y="6995"/>
                            <a:pt x="6270" y="6364"/>
                          </a:cubicBezTo>
                          <a:cubicBezTo>
                            <a:pt x="7467" y="5734"/>
                            <a:pt x="8286" y="4506"/>
                            <a:pt x="8286" y="3056"/>
                          </a:cubicBezTo>
                          <a:lnTo>
                            <a:pt x="8286" y="851"/>
                          </a:lnTo>
                          <a:lnTo>
                            <a:pt x="8664" y="851"/>
                          </a:lnTo>
                          <a:cubicBezTo>
                            <a:pt x="8916" y="851"/>
                            <a:pt x="9105" y="662"/>
                            <a:pt x="9105" y="410"/>
                          </a:cubicBezTo>
                          <a:cubicBezTo>
                            <a:pt x="9105" y="189"/>
                            <a:pt x="8916" y="0"/>
                            <a:pt x="8664" y="0"/>
                          </a:cubicBezTo>
                          <a:close/>
                        </a:path>
                      </a:pathLst>
                    </a:custGeom>
                    <ask:type>
                      <ask:lineSketchCurve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a:solidFill>
                    <a:srgbClr val="002060"/>
                  </a:solidFill>
                </a:ln>
              </a:endParaRPr>
            </a:p>
          </p:txBody>
        </p:sp>
        <p:sp>
          <p:nvSpPr>
            <p:cNvPr id="131" name="Google Shape;820;p47">
              <a:extLst>
                <a:ext uri="{FF2B5EF4-FFF2-40B4-BE49-F238E27FC236}">
                  <a16:creationId xmlns:a16="http://schemas.microsoft.com/office/drawing/2014/main" id="{33962DFA-6372-4B69-BB7A-411EDD98550C}"/>
                </a:ext>
              </a:extLst>
            </p:cNvPr>
            <p:cNvSpPr/>
            <p:nvPr/>
          </p:nvSpPr>
          <p:spPr>
            <a:xfrm>
              <a:off x="-63883150" y="2826375"/>
              <a:ext cx="20500" cy="41775"/>
            </a:xfrm>
            <a:custGeom>
              <a:avLst/>
              <a:gdLst>
                <a:gd name="connsiteX0" fmla="*/ 9475 w 20500"/>
                <a:gd name="connsiteY0" fmla="*/ 25 h 41775"/>
                <a:gd name="connsiteX1" fmla="*/ 24 w 20500"/>
                <a:gd name="connsiteY1" fmla="*/ 11049 h 41775"/>
                <a:gd name="connsiteX2" fmla="*/ 24 w 20500"/>
                <a:gd name="connsiteY2" fmla="*/ 31523 h 41775"/>
                <a:gd name="connsiteX3" fmla="*/ 9475 w 20500"/>
                <a:gd name="connsiteY3" fmla="*/ 41749 h 41775"/>
                <a:gd name="connsiteX4" fmla="*/ 20500 w 20500"/>
                <a:gd name="connsiteY4" fmla="*/ 31523 h 41775"/>
                <a:gd name="connsiteX5" fmla="*/ 20500 w 20500"/>
                <a:gd name="connsiteY5" fmla="*/ 11049 h 41775"/>
                <a:gd name="connsiteX6" fmla="*/ 9475 w 20500"/>
                <a:gd name="connsiteY6" fmla="*/ 25 h 4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00" h="41775" fill="none" extrusionOk="0">
                  <a:moveTo>
                    <a:pt x="9475" y="25"/>
                  </a:moveTo>
                  <a:cubicBezTo>
                    <a:pt x="3831" y="2"/>
                    <a:pt x="37" y="5340"/>
                    <a:pt x="24" y="11049"/>
                  </a:cubicBezTo>
                  <a:cubicBezTo>
                    <a:pt x="-1172" y="19124"/>
                    <a:pt x="-965" y="22920"/>
                    <a:pt x="24" y="31523"/>
                  </a:cubicBezTo>
                  <a:cubicBezTo>
                    <a:pt x="-852" y="37484"/>
                    <a:pt x="4849" y="41722"/>
                    <a:pt x="9475" y="41749"/>
                  </a:cubicBezTo>
                  <a:cubicBezTo>
                    <a:pt x="16094" y="42438"/>
                    <a:pt x="20391" y="36931"/>
                    <a:pt x="20500" y="31523"/>
                  </a:cubicBezTo>
                  <a:cubicBezTo>
                    <a:pt x="20818" y="22225"/>
                    <a:pt x="22245" y="19423"/>
                    <a:pt x="20500" y="11049"/>
                  </a:cubicBezTo>
                  <a:cubicBezTo>
                    <a:pt x="21703" y="5701"/>
                    <a:pt x="14984" y="-685"/>
                    <a:pt x="9475" y="25"/>
                  </a:cubicBezTo>
                  <a:close/>
                </a:path>
                <a:path w="20500" h="41775" stroke="0" extrusionOk="0">
                  <a:moveTo>
                    <a:pt x="9475" y="25"/>
                  </a:moveTo>
                  <a:cubicBezTo>
                    <a:pt x="3432" y="486"/>
                    <a:pt x="157" y="6331"/>
                    <a:pt x="24" y="11049"/>
                  </a:cubicBezTo>
                  <a:cubicBezTo>
                    <a:pt x="271" y="16805"/>
                    <a:pt x="984" y="28451"/>
                    <a:pt x="24" y="31523"/>
                  </a:cubicBezTo>
                  <a:cubicBezTo>
                    <a:pt x="2" y="38074"/>
                    <a:pt x="5351" y="41947"/>
                    <a:pt x="9475" y="41749"/>
                  </a:cubicBezTo>
                  <a:cubicBezTo>
                    <a:pt x="14853" y="41484"/>
                    <a:pt x="19924" y="37124"/>
                    <a:pt x="20500" y="31523"/>
                  </a:cubicBezTo>
                  <a:cubicBezTo>
                    <a:pt x="20037" y="28688"/>
                    <a:pt x="22132" y="13235"/>
                    <a:pt x="20500" y="11049"/>
                  </a:cubicBezTo>
                  <a:cubicBezTo>
                    <a:pt x="21160" y="6306"/>
                    <a:pt x="16559" y="213"/>
                    <a:pt x="9475" y="25"/>
                  </a:cubicBezTo>
                  <a:close/>
                </a:path>
              </a:pathLst>
            </a:custGeom>
            <a:solidFill>
              <a:schemeClr val="dk1"/>
            </a:solidFill>
            <a:ln w="15875">
              <a:solidFill>
                <a:srgbClr val="002060"/>
              </a:solidFill>
              <a:extLst>
                <a:ext uri="{C807C97D-BFC1-408E-A445-0C87EB9F89A2}">
                  <ask:lineSketchStyleProps xmlns:ask="http://schemas.microsoft.com/office/drawing/2018/sketchyshapes" sd="3748526507">
                    <a:custGeom>
                      <a:avLst/>
                      <a:gdLst/>
                      <a:ahLst/>
                      <a:cxnLst/>
                      <a:rect l="l" t="t" r="r" b="b"/>
                      <a:pathLst>
                        <a:path w="820" h="1671" extrusionOk="0">
                          <a:moveTo>
                            <a:pt x="379" y="1"/>
                          </a:moveTo>
                          <a:cubicBezTo>
                            <a:pt x="158" y="1"/>
                            <a:pt x="1" y="221"/>
                            <a:pt x="1" y="442"/>
                          </a:cubicBezTo>
                          <a:lnTo>
                            <a:pt x="1" y="1261"/>
                          </a:lnTo>
                          <a:cubicBezTo>
                            <a:pt x="1" y="1513"/>
                            <a:pt x="190" y="1670"/>
                            <a:pt x="379" y="1670"/>
                          </a:cubicBezTo>
                          <a:cubicBezTo>
                            <a:pt x="631" y="1670"/>
                            <a:pt x="820" y="1481"/>
                            <a:pt x="820" y="1261"/>
                          </a:cubicBezTo>
                          <a:lnTo>
                            <a:pt x="820" y="442"/>
                          </a:lnTo>
                          <a:cubicBezTo>
                            <a:pt x="820" y="221"/>
                            <a:pt x="631" y="1"/>
                            <a:pt x="379" y="1"/>
                          </a:cubicBezTo>
                          <a:close/>
                        </a:path>
                      </a:pathLst>
                    </a:custGeom>
                    <ask:type>
                      <ask:lineSketchCurve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a:solidFill>
                    <a:srgbClr val="002060"/>
                  </a:solidFill>
                </a:ln>
              </a:endParaRPr>
            </a:p>
          </p:txBody>
        </p:sp>
      </p:grpSp>
      <p:sp>
        <p:nvSpPr>
          <p:cNvPr id="97" name="Google Shape;821;p47">
            <a:extLst>
              <a:ext uri="{FF2B5EF4-FFF2-40B4-BE49-F238E27FC236}">
                <a16:creationId xmlns:a16="http://schemas.microsoft.com/office/drawing/2014/main" id="{2E5B1C87-488B-4B86-9CB4-750260CD7AAE}"/>
              </a:ext>
            </a:extLst>
          </p:cNvPr>
          <p:cNvSpPr/>
          <p:nvPr/>
        </p:nvSpPr>
        <p:spPr>
          <a:xfrm>
            <a:off x="6167697" y="3440343"/>
            <a:ext cx="20739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822;p47">
            <a:extLst>
              <a:ext uri="{FF2B5EF4-FFF2-40B4-BE49-F238E27FC236}">
                <a16:creationId xmlns:a16="http://schemas.microsoft.com/office/drawing/2014/main" id="{3FDFA9D6-0221-41DE-A8E8-17AF1B5F9DC1}"/>
              </a:ext>
            </a:extLst>
          </p:cNvPr>
          <p:cNvSpPr/>
          <p:nvPr/>
        </p:nvSpPr>
        <p:spPr>
          <a:xfrm>
            <a:off x="1122295" y="3440343"/>
            <a:ext cx="20739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823;p47">
            <a:extLst>
              <a:ext uri="{FF2B5EF4-FFF2-40B4-BE49-F238E27FC236}">
                <a16:creationId xmlns:a16="http://schemas.microsoft.com/office/drawing/2014/main" id="{326D9CC0-0D61-4CC7-BACF-846133042C99}"/>
              </a:ext>
            </a:extLst>
          </p:cNvPr>
          <p:cNvSpPr/>
          <p:nvPr/>
        </p:nvSpPr>
        <p:spPr>
          <a:xfrm>
            <a:off x="6167697" y="2006943"/>
            <a:ext cx="20739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0" name="Google Shape;824;p47">
            <a:extLst>
              <a:ext uri="{FF2B5EF4-FFF2-40B4-BE49-F238E27FC236}">
                <a16:creationId xmlns:a16="http://schemas.microsoft.com/office/drawing/2014/main" id="{10D97D74-E054-425D-B990-389D4FBE0E1D}"/>
              </a:ext>
            </a:extLst>
          </p:cNvPr>
          <p:cNvSpPr/>
          <p:nvPr/>
        </p:nvSpPr>
        <p:spPr>
          <a:xfrm>
            <a:off x="1122295" y="2006943"/>
            <a:ext cx="20739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2" name="Google Shape;827;p47">
            <a:extLst>
              <a:ext uri="{FF2B5EF4-FFF2-40B4-BE49-F238E27FC236}">
                <a16:creationId xmlns:a16="http://schemas.microsoft.com/office/drawing/2014/main" id="{FF745B0C-7A35-49E0-947D-4A2D7C8DD4A6}"/>
              </a:ext>
            </a:extLst>
          </p:cNvPr>
          <p:cNvSpPr txBox="1">
            <a:spLocks noGrp="1"/>
          </p:cNvSpPr>
          <p:nvPr/>
        </p:nvSpPr>
        <p:spPr>
          <a:xfrm>
            <a:off x="1170135" y="2006943"/>
            <a:ext cx="1978200" cy="44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arela Round"/>
              <a:buNone/>
              <a:defRPr sz="2400" b="1" i="0" u="none" strike="noStrike" cap="none">
                <a:solidFill>
                  <a:schemeClr val="dk1"/>
                </a:solidFill>
                <a:latin typeface="Varela Round"/>
                <a:ea typeface="Varela Round"/>
                <a:cs typeface="Varela Round"/>
                <a:sym typeface="Varela Round"/>
              </a:defRPr>
            </a:lvl1pPr>
            <a:lvl2pPr marR="0" lvl="1"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sz="1400" dirty="0">
                <a:solidFill>
                  <a:srgbClr val="002060"/>
                </a:solidFill>
                <a:latin typeface="Nunito SemiBold" pitchFamily="2" charset="0"/>
              </a:rPr>
              <a:t>G. KEERTHI TEJ</a:t>
            </a:r>
            <a:endParaRPr sz="1400" dirty="0">
              <a:solidFill>
                <a:srgbClr val="002060"/>
              </a:solidFill>
              <a:latin typeface="Nunito SemiBold" pitchFamily="2" charset="0"/>
            </a:endParaRPr>
          </a:p>
        </p:txBody>
      </p:sp>
      <p:sp>
        <p:nvSpPr>
          <p:cNvPr id="104" name="Google Shape;829;p47">
            <a:extLst>
              <a:ext uri="{FF2B5EF4-FFF2-40B4-BE49-F238E27FC236}">
                <a16:creationId xmlns:a16="http://schemas.microsoft.com/office/drawing/2014/main" id="{FB73BB99-8AFA-4700-969F-50C5DA4685E4}"/>
              </a:ext>
            </a:extLst>
          </p:cNvPr>
          <p:cNvSpPr txBox="1">
            <a:spLocks noGrp="1"/>
          </p:cNvSpPr>
          <p:nvPr/>
        </p:nvSpPr>
        <p:spPr>
          <a:xfrm>
            <a:off x="6215556" y="2006943"/>
            <a:ext cx="1978200" cy="44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arela Round"/>
              <a:buNone/>
              <a:defRPr sz="2400" b="1" i="0" u="none" strike="noStrike" cap="none">
                <a:solidFill>
                  <a:schemeClr val="dk1"/>
                </a:solidFill>
                <a:latin typeface="Varela Round"/>
                <a:ea typeface="Varela Round"/>
                <a:cs typeface="Varela Round"/>
                <a:sym typeface="Varela Round"/>
              </a:defRPr>
            </a:lvl1pPr>
            <a:lvl2pPr marR="0" lvl="1"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IN" sz="1400" dirty="0">
                <a:solidFill>
                  <a:srgbClr val="002060"/>
                </a:solidFill>
                <a:effectLst/>
                <a:latin typeface="Nunito SemiBold" pitchFamily="2" charset="0"/>
                <a:ea typeface="SimSun" panose="02010600030101010101" pitchFamily="2" charset="-122"/>
              </a:rPr>
              <a:t>K. YADHU VAMSI</a:t>
            </a:r>
            <a:endParaRPr sz="1400" dirty="0">
              <a:solidFill>
                <a:srgbClr val="002060"/>
              </a:solidFill>
              <a:latin typeface="Nunito SemiBold" pitchFamily="2" charset="0"/>
            </a:endParaRPr>
          </a:p>
        </p:txBody>
      </p:sp>
      <p:sp>
        <p:nvSpPr>
          <p:cNvPr id="107" name="Google Shape;832;p47">
            <a:extLst>
              <a:ext uri="{FF2B5EF4-FFF2-40B4-BE49-F238E27FC236}">
                <a16:creationId xmlns:a16="http://schemas.microsoft.com/office/drawing/2014/main" id="{6B0AE498-98DE-4AFB-9405-02C62072A967}"/>
              </a:ext>
            </a:extLst>
          </p:cNvPr>
          <p:cNvSpPr txBox="1">
            <a:spLocks noGrp="1"/>
          </p:cNvSpPr>
          <p:nvPr/>
        </p:nvSpPr>
        <p:spPr>
          <a:xfrm>
            <a:off x="6215556" y="3440343"/>
            <a:ext cx="1978200" cy="44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arela Round"/>
              <a:buNone/>
              <a:defRPr sz="2400" b="1" i="0" u="none" strike="noStrike" cap="none">
                <a:solidFill>
                  <a:schemeClr val="dk1"/>
                </a:solidFill>
                <a:latin typeface="Varela Round"/>
                <a:ea typeface="Varela Round"/>
                <a:cs typeface="Varela Round"/>
                <a:sym typeface="Varela Round"/>
              </a:defRPr>
            </a:lvl1pPr>
            <a:lvl2pPr marR="0" lvl="1"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sz="1200" dirty="0">
                <a:solidFill>
                  <a:srgbClr val="002060"/>
                </a:solidFill>
                <a:latin typeface="Nunito SemiBold" pitchFamily="2" charset="0"/>
              </a:rPr>
              <a:t>P. SATHWIK GOWTHAM</a:t>
            </a:r>
            <a:endParaRPr sz="1200" dirty="0">
              <a:solidFill>
                <a:srgbClr val="002060"/>
              </a:solidFill>
              <a:latin typeface="Nunito SemiBold" pitchFamily="2" charset="0"/>
            </a:endParaRPr>
          </a:p>
        </p:txBody>
      </p:sp>
      <p:sp>
        <p:nvSpPr>
          <p:cNvPr id="108" name="Google Shape;833;p47">
            <a:extLst>
              <a:ext uri="{FF2B5EF4-FFF2-40B4-BE49-F238E27FC236}">
                <a16:creationId xmlns:a16="http://schemas.microsoft.com/office/drawing/2014/main" id="{D7CD51F9-9C27-4050-8C81-A969501D5B73}"/>
              </a:ext>
            </a:extLst>
          </p:cNvPr>
          <p:cNvSpPr txBox="1">
            <a:spLocks noGrp="1"/>
          </p:cNvSpPr>
          <p:nvPr/>
        </p:nvSpPr>
        <p:spPr>
          <a:xfrm>
            <a:off x="6228245" y="3848914"/>
            <a:ext cx="1978200" cy="384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lvl="0" indent="0" algn="ctr" rtl="0">
              <a:spcBef>
                <a:spcPts val="0"/>
              </a:spcBef>
              <a:spcAft>
                <a:spcPts val="0"/>
              </a:spcAft>
              <a:buNone/>
            </a:pPr>
            <a:r>
              <a:rPr lang="en" dirty="0">
                <a:solidFill>
                  <a:srgbClr val="002060"/>
                </a:solidFill>
              </a:rPr>
              <a:t>AM.EN.U4AIE20064</a:t>
            </a:r>
            <a:endParaRPr dirty="0">
              <a:solidFill>
                <a:srgbClr val="002060"/>
              </a:solidFill>
            </a:endParaRPr>
          </a:p>
        </p:txBody>
      </p:sp>
      <p:grpSp>
        <p:nvGrpSpPr>
          <p:cNvPr id="109" name="Google Shape;834;p47">
            <a:extLst>
              <a:ext uri="{FF2B5EF4-FFF2-40B4-BE49-F238E27FC236}">
                <a16:creationId xmlns:a16="http://schemas.microsoft.com/office/drawing/2014/main" id="{CE49F22D-5940-48F6-96A7-59DD740D92EB}"/>
              </a:ext>
            </a:extLst>
          </p:cNvPr>
          <p:cNvGrpSpPr/>
          <p:nvPr/>
        </p:nvGrpSpPr>
        <p:grpSpPr>
          <a:xfrm>
            <a:off x="3485109" y="3448495"/>
            <a:ext cx="911004" cy="689736"/>
            <a:chOff x="2333960" y="2049193"/>
            <a:chExt cx="1137900" cy="861417"/>
          </a:xfrm>
        </p:grpSpPr>
        <p:sp>
          <p:nvSpPr>
            <p:cNvPr id="128" name="Google Shape;835;p47">
              <a:extLst>
                <a:ext uri="{FF2B5EF4-FFF2-40B4-BE49-F238E27FC236}">
                  <a16:creationId xmlns:a16="http://schemas.microsoft.com/office/drawing/2014/main" id="{8EC429A3-A00C-45F6-8A57-07E9593655E1}"/>
                </a:ext>
              </a:extLst>
            </p:cNvPr>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a:solidFill>
                    <a:srgbClr val="002060"/>
                  </a:solidFill>
                </a:ln>
              </a:endParaRPr>
            </a:p>
          </p:txBody>
        </p:sp>
        <p:sp>
          <p:nvSpPr>
            <p:cNvPr id="129" name="Google Shape;836;p47">
              <a:extLst>
                <a:ext uri="{FF2B5EF4-FFF2-40B4-BE49-F238E27FC236}">
                  <a16:creationId xmlns:a16="http://schemas.microsoft.com/office/drawing/2014/main" id="{A2B4C2CB-D921-4051-8022-9FDDA733BC38}"/>
                </a:ext>
              </a:extLst>
            </p:cNvPr>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a:solidFill>
                    <a:srgbClr val="002060"/>
                  </a:solidFill>
                </a:ln>
              </a:endParaRPr>
            </a:p>
          </p:txBody>
        </p:sp>
      </p:grpSp>
      <p:grpSp>
        <p:nvGrpSpPr>
          <p:cNvPr id="110" name="Google Shape;837;p47">
            <a:extLst>
              <a:ext uri="{FF2B5EF4-FFF2-40B4-BE49-F238E27FC236}">
                <a16:creationId xmlns:a16="http://schemas.microsoft.com/office/drawing/2014/main" id="{604C19BC-EDC8-4CE6-A089-940BF19EAB22}"/>
              </a:ext>
            </a:extLst>
          </p:cNvPr>
          <p:cNvGrpSpPr/>
          <p:nvPr/>
        </p:nvGrpSpPr>
        <p:grpSpPr>
          <a:xfrm>
            <a:off x="4967684" y="3448495"/>
            <a:ext cx="911004" cy="689736"/>
            <a:chOff x="2333960" y="2049193"/>
            <a:chExt cx="1137900" cy="861417"/>
          </a:xfrm>
        </p:grpSpPr>
        <p:sp>
          <p:nvSpPr>
            <p:cNvPr id="126" name="Google Shape;838;p47">
              <a:extLst>
                <a:ext uri="{FF2B5EF4-FFF2-40B4-BE49-F238E27FC236}">
                  <a16:creationId xmlns:a16="http://schemas.microsoft.com/office/drawing/2014/main" id="{1753D5F4-C02F-4AEF-A50E-AD21058F3F84}"/>
                </a:ext>
              </a:extLst>
            </p:cNvPr>
            <p:cNvSpPr/>
            <p:nvPr/>
          </p:nvSpPr>
          <p:spPr>
            <a:xfrm>
              <a:off x="2333960" y="2049193"/>
              <a:ext cx="539100" cy="630900"/>
            </a:xfrm>
            <a:prstGeom prst="roundRect">
              <a:avLst>
                <a:gd name="adj" fmla="val 6278"/>
              </a:avLst>
            </a:prstGeom>
            <a:solidFill>
              <a:schemeClr val="lt2"/>
            </a:solidFill>
            <a:ln w="28575" cap="flat" cmpd="sng">
              <a:solidFill>
                <a:schemeClr val="tx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27" name="Google Shape;839;p47">
              <a:extLst>
                <a:ext uri="{FF2B5EF4-FFF2-40B4-BE49-F238E27FC236}">
                  <a16:creationId xmlns:a16="http://schemas.microsoft.com/office/drawing/2014/main" id="{40B4C300-3C44-401E-8C1A-B05FC6AE95D6}"/>
                </a:ext>
              </a:extLst>
            </p:cNvPr>
            <p:cNvSpPr/>
            <p:nvPr/>
          </p:nvSpPr>
          <p:spPr>
            <a:xfrm>
              <a:off x="2333960" y="2175010"/>
              <a:ext cx="1137900" cy="735600"/>
            </a:xfrm>
            <a:prstGeom prst="roundRect">
              <a:avLst>
                <a:gd name="adj" fmla="val 5762"/>
              </a:avLst>
            </a:prstGeom>
            <a:solidFill>
              <a:schemeClr val="lt2"/>
            </a:solidFill>
            <a:ln w="28575" cap="flat" cmpd="sng">
              <a:solidFill>
                <a:schemeClr val="tx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11" name="Google Shape;840;p47">
            <a:extLst>
              <a:ext uri="{FF2B5EF4-FFF2-40B4-BE49-F238E27FC236}">
                <a16:creationId xmlns:a16="http://schemas.microsoft.com/office/drawing/2014/main" id="{FEDE9CC3-41D3-457A-A3FE-6C2D72116C35}"/>
              </a:ext>
            </a:extLst>
          </p:cNvPr>
          <p:cNvGrpSpPr/>
          <p:nvPr/>
        </p:nvGrpSpPr>
        <p:grpSpPr>
          <a:xfrm>
            <a:off x="5239861" y="3666166"/>
            <a:ext cx="366647" cy="366415"/>
            <a:chOff x="6479471" y="2079003"/>
            <a:chExt cx="348922" cy="348706"/>
          </a:xfrm>
        </p:grpSpPr>
        <p:sp>
          <p:nvSpPr>
            <p:cNvPr id="117" name="Google Shape;841;p47">
              <a:extLst>
                <a:ext uri="{FF2B5EF4-FFF2-40B4-BE49-F238E27FC236}">
                  <a16:creationId xmlns:a16="http://schemas.microsoft.com/office/drawing/2014/main" id="{512562E7-7120-4AC1-A59C-FB88164DA916}"/>
                </a:ext>
              </a:extLst>
            </p:cNvPr>
            <p:cNvSpPr/>
            <p:nvPr/>
          </p:nvSpPr>
          <p:spPr>
            <a:xfrm>
              <a:off x="6479471" y="2200291"/>
              <a:ext cx="38170" cy="22566"/>
            </a:xfrm>
            <a:custGeom>
              <a:avLst/>
              <a:gdLst>
                <a:gd name="connsiteX0" fmla="*/ 10431 w 38170"/>
                <a:gd name="connsiteY0" fmla="*/ 0 h 22566"/>
                <a:gd name="connsiteX1" fmla="*/ 26 w 38170"/>
                <a:gd name="connsiteY1" fmla="*/ 10402 h 22566"/>
                <a:gd name="connsiteX2" fmla="*/ 10431 w 38170"/>
                <a:gd name="connsiteY2" fmla="*/ 22538 h 22566"/>
                <a:gd name="connsiteX3" fmla="*/ 26031 w 38170"/>
                <a:gd name="connsiteY3" fmla="*/ 22538 h 22566"/>
                <a:gd name="connsiteX4" fmla="*/ 38170 w 38170"/>
                <a:gd name="connsiteY4" fmla="*/ 10402 h 22566"/>
                <a:gd name="connsiteX5" fmla="*/ 26031 w 38170"/>
                <a:gd name="connsiteY5" fmla="*/ 0 h 22566"/>
                <a:gd name="connsiteX6" fmla="*/ 10431 w 38170"/>
                <a:gd name="connsiteY6" fmla="*/ 0 h 2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70" h="22566" fill="none" extrusionOk="0">
                  <a:moveTo>
                    <a:pt x="10431" y="0"/>
                  </a:moveTo>
                  <a:cubicBezTo>
                    <a:pt x="5249" y="-279"/>
                    <a:pt x="-81" y="5243"/>
                    <a:pt x="26" y="10402"/>
                  </a:cubicBezTo>
                  <a:cubicBezTo>
                    <a:pt x="389" y="17942"/>
                    <a:pt x="5332" y="22550"/>
                    <a:pt x="10431" y="22538"/>
                  </a:cubicBezTo>
                  <a:cubicBezTo>
                    <a:pt x="17245" y="23760"/>
                    <a:pt x="22350" y="23385"/>
                    <a:pt x="26031" y="22538"/>
                  </a:cubicBezTo>
                  <a:cubicBezTo>
                    <a:pt x="32275" y="21741"/>
                    <a:pt x="37736" y="17533"/>
                    <a:pt x="38170" y="10402"/>
                  </a:cubicBezTo>
                  <a:cubicBezTo>
                    <a:pt x="39192" y="4610"/>
                    <a:pt x="31963" y="-324"/>
                    <a:pt x="26031" y="0"/>
                  </a:cubicBezTo>
                  <a:cubicBezTo>
                    <a:pt x="21245" y="-1249"/>
                    <a:pt x="16289" y="-1293"/>
                    <a:pt x="10431" y="0"/>
                  </a:cubicBezTo>
                  <a:close/>
                </a:path>
                <a:path w="38170" h="22566" stroke="0" extrusionOk="0">
                  <a:moveTo>
                    <a:pt x="10431" y="0"/>
                  </a:moveTo>
                  <a:cubicBezTo>
                    <a:pt x="3915" y="720"/>
                    <a:pt x="-149" y="4178"/>
                    <a:pt x="26" y="10402"/>
                  </a:cubicBezTo>
                  <a:cubicBezTo>
                    <a:pt x="-252" y="17358"/>
                    <a:pt x="5825" y="22652"/>
                    <a:pt x="10431" y="22538"/>
                  </a:cubicBezTo>
                  <a:cubicBezTo>
                    <a:pt x="12043" y="22267"/>
                    <a:pt x="23071" y="22488"/>
                    <a:pt x="26031" y="22538"/>
                  </a:cubicBezTo>
                  <a:cubicBezTo>
                    <a:pt x="32620" y="23354"/>
                    <a:pt x="38013" y="17883"/>
                    <a:pt x="38170" y="10402"/>
                  </a:cubicBezTo>
                  <a:cubicBezTo>
                    <a:pt x="38211" y="6046"/>
                    <a:pt x="31800" y="50"/>
                    <a:pt x="26031" y="0"/>
                  </a:cubicBezTo>
                  <a:cubicBezTo>
                    <a:pt x="24173" y="1127"/>
                    <a:pt x="18132" y="44"/>
                    <a:pt x="10431" y="0"/>
                  </a:cubicBezTo>
                  <a:close/>
                </a:path>
              </a:pathLst>
            </a:custGeom>
            <a:solidFill>
              <a:schemeClr val="dk1"/>
            </a:solidFill>
            <a:ln w="15875">
              <a:solidFill>
                <a:srgbClr val="002060"/>
              </a:solidFill>
              <a:extLst>
                <a:ext uri="{C807C97D-BFC1-408E-A445-0C87EB9F89A2}">
                  <ask:lineSketchStyleProps xmlns:ask="http://schemas.microsoft.com/office/drawing/2018/sketchyshapes" sd="1535464000">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k:type>
                      <ask:lineSketchCurve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a:solidFill>
                    <a:srgbClr val="002060"/>
                  </a:solidFill>
                </a:ln>
              </a:endParaRPr>
            </a:p>
          </p:txBody>
        </p:sp>
        <p:grpSp>
          <p:nvGrpSpPr>
            <p:cNvPr id="118" name="Google Shape;842;p47">
              <a:extLst>
                <a:ext uri="{FF2B5EF4-FFF2-40B4-BE49-F238E27FC236}">
                  <a16:creationId xmlns:a16="http://schemas.microsoft.com/office/drawing/2014/main" id="{E03DA030-18F8-47BC-85F3-0BB685FC1B6D}"/>
                </a:ext>
              </a:extLst>
            </p:cNvPr>
            <p:cNvGrpSpPr/>
            <p:nvPr/>
          </p:nvGrpSpPr>
          <p:grpSpPr>
            <a:xfrm>
              <a:off x="6520582" y="2079003"/>
              <a:ext cx="307811" cy="348706"/>
              <a:chOff x="-60218325" y="2304850"/>
              <a:chExt cx="279625" cy="316775"/>
            </a:xfrm>
          </p:grpSpPr>
          <p:sp>
            <p:nvSpPr>
              <p:cNvPr id="119" name="Google Shape;843;p47">
                <a:extLst>
                  <a:ext uri="{FF2B5EF4-FFF2-40B4-BE49-F238E27FC236}">
                    <a16:creationId xmlns:a16="http://schemas.microsoft.com/office/drawing/2014/main" id="{DC0269A4-39D5-4EE2-8055-6008DA85150E}"/>
                  </a:ext>
                </a:extLst>
              </p:cNvPr>
              <p:cNvSpPr/>
              <p:nvPr/>
            </p:nvSpPr>
            <p:spPr>
              <a:xfrm>
                <a:off x="-60218325" y="2304850"/>
                <a:ext cx="235525" cy="316775"/>
              </a:xfrm>
              <a:custGeom>
                <a:avLst/>
                <a:gdLst>
                  <a:gd name="connsiteX0" fmla="*/ 122096 w 235525"/>
                  <a:gd name="connsiteY0" fmla="*/ 20622 h 316775"/>
                  <a:gd name="connsiteX1" fmla="*/ 215835 w 235525"/>
                  <a:gd name="connsiteY1" fmla="*/ 113563 h 316775"/>
                  <a:gd name="connsiteX2" fmla="*/ 159097 w 235525"/>
                  <a:gd name="connsiteY2" fmla="*/ 198617 h 316775"/>
                  <a:gd name="connsiteX3" fmla="*/ 152808 w 235525"/>
                  <a:gd name="connsiteY3" fmla="*/ 208849 h 316775"/>
                  <a:gd name="connsiteX4" fmla="*/ 152808 w 235525"/>
                  <a:gd name="connsiteY4" fmla="*/ 213569 h 316775"/>
                  <a:gd name="connsiteX5" fmla="*/ 90582 w 235525"/>
                  <a:gd name="connsiteY5" fmla="*/ 213569 h 316775"/>
                  <a:gd name="connsiteX6" fmla="*/ 90582 w 235525"/>
                  <a:gd name="connsiteY6" fmla="*/ 208849 h 316775"/>
                  <a:gd name="connsiteX7" fmla="*/ 85071 w 235525"/>
                  <a:gd name="connsiteY7" fmla="*/ 198617 h 316775"/>
                  <a:gd name="connsiteX8" fmla="*/ 30736 w 235525"/>
                  <a:gd name="connsiteY8" fmla="*/ 96996 h 316775"/>
                  <a:gd name="connsiteX9" fmla="*/ 102406 w 235525"/>
                  <a:gd name="connsiteY9" fmla="*/ 22205 h 316775"/>
                  <a:gd name="connsiteX10" fmla="*/ 122096 w 235525"/>
                  <a:gd name="connsiteY10" fmla="*/ 20622 h 316775"/>
                  <a:gd name="connsiteX11" fmla="*/ 152031 w 235525"/>
                  <a:gd name="connsiteY11" fmla="*/ 234065 h 316775"/>
                  <a:gd name="connsiteX12" fmla="*/ 152031 w 235525"/>
                  <a:gd name="connsiteY12" fmla="*/ 255320 h 316775"/>
                  <a:gd name="connsiteX13" fmla="*/ 89805 w 235525"/>
                  <a:gd name="connsiteY13" fmla="*/ 255320 h 316775"/>
                  <a:gd name="connsiteX14" fmla="*/ 89805 w 235525"/>
                  <a:gd name="connsiteY14" fmla="*/ 234065 h 316775"/>
                  <a:gd name="connsiteX15" fmla="*/ 152031 w 235525"/>
                  <a:gd name="connsiteY15" fmla="*/ 234065 h 316775"/>
                  <a:gd name="connsiteX16" fmla="*/ 149652 w 235525"/>
                  <a:gd name="connsiteY16" fmla="*/ 275784 h 316775"/>
                  <a:gd name="connsiteX17" fmla="*/ 121295 w 235525"/>
                  <a:gd name="connsiteY17" fmla="*/ 296279 h 316775"/>
                  <a:gd name="connsiteX18" fmla="*/ 92160 w 235525"/>
                  <a:gd name="connsiteY18" fmla="*/ 275784 h 316775"/>
                  <a:gd name="connsiteX19" fmla="*/ 149652 w 235525"/>
                  <a:gd name="connsiteY19" fmla="*/ 275784 h 316775"/>
                  <a:gd name="connsiteX20" fmla="*/ 121059 w 235525"/>
                  <a:gd name="connsiteY20" fmla="*/ 0 h 316775"/>
                  <a:gd name="connsiteX21" fmla="*/ 96871 w 235525"/>
                  <a:gd name="connsiteY21" fmla="*/ 2502 h 316775"/>
                  <a:gd name="connsiteX22" fmla="*/ 9444 w 235525"/>
                  <a:gd name="connsiteY22" fmla="*/ 93068 h 316775"/>
                  <a:gd name="connsiteX23" fmla="*/ 69315 w 235525"/>
                  <a:gd name="connsiteY23" fmla="*/ 214361 h 316775"/>
                  <a:gd name="connsiteX24" fmla="*/ 69315 w 235525"/>
                  <a:gd name="connsiteY24" fmla="*/ 264760 h 316775"/>
                  <a:gd name="connsiteX25" fmla="*/ 121295 w 235525"/>
                  <a:gd name="connsiteY25" fmla="*/ 316743 h 316775"/>
                  <a:gd name="connsiteX26" fmla="*/ 174076 w 235525"/>
                  <a:gd name="connsiteY26" fmla="*/ 264760 h 316775"/>
                  <a:gd name="connsiteX27" fmla="*/ 174076 w 235525"/>
                  <a:gd name="connsiteY27" fmla="*/ 214361 h 316775"/>
                  <a:gd name="connsiteX28" fmla="*/ 235501 w 235525"/>
                  <a:gd name="connsiteY28" fmla="*/ 112771 h 316775"/>
                  <a:gd name="connsiteX29" fmla="*/ 121059 w 235525"/>
                  <a:gd name="connsiteY29" fmla="*/ 0 h 31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35525" h="316775" fill="none" extrusionOk="0">
                    <a:moveTo>
                      <a:pt x="122096" y="20622"/>
                    </a:moveTo>
                    <a:cubicBezTo>
                      <a:pt x="183081" y="18594"/>
                      <a:pt x="216386" y="51394"/>
                      <a:pt x="215835" y="113563"/>
                    </a:cubicBezTo>
                    <a:cubicBezTo>
                      <a:pt x="216436" y="150554"/>
                      <a:pt x="186476" y="187737"/>
                      <a:pt x="159097" y="198617"/>
                    </a:cubicBezTo>
                    <a:cubicBezTo>
                      <a:pt x="154965" y="201012"/>
                      <a:pt x="152831" y="203715"/>
                      <a:pt x="152808" y="208849"/>
                    </a:cubicBezTo>
                    <a:cubicBezTo>
                      <a:pt x="152542" y="210486"/>
                      <a:pt x="152563" y="213007"/>
                      <a:pt x="152808" y="213569"/>
                    </a:cubicBezTo>
                    <a:cubicBezTo>
                      <a:pt x="123275" y="214152"/>
                      <a:pt x="107828" y="213457"/>
                      <a:pt x="90582" y="213569"/>
                    </a:cubicBezTo>
                    <a:cubicBezTo>
                      <a:pt x="90738" y="211606"/>
                      <a:pt x="90341" y="211162"/>
                      <a:pt x="90582" y="208849"/>
                    </a:cubicBezTo>
                    <a:cubicBezTo>
                      <a:pt x="90622" y="204404"/>
                      <a:pt x="88801" y="201124"/>
                      <a:pt x="85071" y="198617"/>
                    </a:cubicBezTo>
                    <a:cubicBezTo>
                      <a:pt x="48089" y="175635"/>
                      <a:pt x="21110" y="141453"/>
                      <a:pt x="30736" y="96996"/>
                    </a:cubicBezTo>
                    <a:cubicBezTo>
                      <a:pt x="30874" y="62052"/>
                      <a:pt x="67254" y="28906"/>
                      <a:pt x="102406" y="22205"/>
                    </a:cubicBezTo>
                    <a:cubicBezTo>
                      <a:pt x="109722" y="21172"/>
                      <a:pt x="116276" y="21486"/>
                      <a:pt x="122096" y="20622"/>
                    </a:cubicBezTo>
                    <a:close/>
                    <a:moveTo>
                      <a:pt x="152031" y="234065"/>
                    </a:moveTo>
                    <a:cubicBezTo>
                      <a:pt x="151019" y="240992"/>
                      <a:pt x="153272" y="249643"/>
                      <a:pt x="152031" y="255320"/>
                    </a:cubicBezTo>
                    <a:cubicBezTo>
                      <a:pt x="139313" y="259550"/>
                      <a:pt x="103559" y="258171"/>
                      <a:pt x="89805" y="255320"/>
                    </a:cubicBezTo>
                    <a:cubicBezTo>
                      <a:pt x="88718" y="249490"/>
                      <a:pt x="88194" y="244382"/>
                      <a:pt x="89805" y="234065"/>
                    </a:cubicBezTo>
                    <a:cubicBezTo>
                      <a:pt x="114416" y="230091"/>
                      <a:pt x="137535" y="228568"/>
                      <a:pt x="152031" y="234065"/>
                    </a:cubicBezTo>
                    <a:close/>
                    <a:moveTo>
                      <a:pt x="149652" y="275784"/>
                    </a:moveTo>
                    <a:cubicBezTo>
                      <a:pt x="143798" y="286492"/>
                      <a:pt x="135363" y="294339"/>
                      <a:pt x="121295" y="296279"/>
                    </a:cubicBezTo>
                    <a:cubicBezTo>
                      <a:pt x="106744" y="295164"/>
                      <a:pt x="96348" y="285998"/>
                      <a:pt x="92160" y="275784"/>
                    </a:cubicBezTo>
                    <a:cubicBezTo>
                      <a:pt x="108520" y="271246"/>
                      <a:pt x="141010" y="272825"/>
                      <a:pt x="149652" y="275784"/>
                    </a:cubicBezTo>
                    <a:close/>
                    <a:moveTo>
                      <a:pt x="121059" y="0"/>
                    </a:moveTo>
                    <a:cubicBezTo>
                      <a:pt x="113783" y="600"/>
                      <a:pt x="105249" y="1573"/>
                      <a:pt x="96871" y="2502"/>
                    </a:cubicBezTo>
                    <a:cubicBezTo>
                      <a:pt x="55555" y="14490"/>
                      <a:pt x="22201" y="44364"/>
                      <a:pt x="9444" y="93068"/>
                    </a:cubicBezTo>
                    <a:cubicBezTo>
                      <a:pt x="-5919" y="138861"/>
                      <a:pt x="32409" y="185840"/>
                      <a:pt x="69315" y="214361"/>
                    </a:cubicBezTo>
                    <a:cubicBezTo>
                      <a:pt x="68565" y="225188"/>
                      <a:pt x="66803" y="253351"/>
                      <a:pt x="69315" y="264760"/>
                    </a:cubicBezTo>
                    <a:cubicBezTo>
                      <a:pt x="64648" y="293060"/>
                      <a:pt x="94792" y="315601"/>
                      <a:pt x="121295" y="316743"/>
                    </a:cubicBezTo>
                    <a:cubicBezTo>
                      <a:pt x="145185" y="318260"/>
                      <a:pt x="173040" y="297493"/>
                      <a:pt x="174076" y="264760"/>
                    </a:cubicBezTo>
                    <a:cubicBezTo>
                      <a:pt x="176518" y="248902"/>
                      <a:pt x="175929" y="234050"/>
                      <a:pt x="174076" y="214361"/>
                    </a:cubicBezTo>
                    <a:cubicBezTo>
                      <a:pt x="208114" y="187845"/>
                      <a:pt x="240520" y="159186"/>
                      <a:pt x="235501" y="112771"/>
                    </a:cubicBezTo>
                    <a:cubicBezTo>
                      <a:pt x="234297" y="52950"/>
                      <a:pt x="190053" y="850"/>
                      <a:pt x="121059" y="0"/>
                    </a:cubicBezTo>
                    <a:close/>
                  </a:path>
                  <a:path w="235525" h="316775" stroke="0" extrusionOk="0">
                    <a:moveTo>
                      <a:pt x="122096" y="20622"/>
                    </a:moveTo>
                    <a:cubicBezTo>
                      <a:pt x="174022" y="17928"/>
                      <a:pt x="213618" y="63772"/>
                      <a:pt x="215835" y="113563"/>
                    </a:cubicBezTo>
                    <a:cubicBezTo>
                      <a:pt x="219943" y="151642"/>
                      <a:pt x="189996" y="182046"/>
                      <a:pt x="159097" y="198617"/>
                    </a:cubicBezTo>
                    <a:cubicBezTo>
                      <a:pt x="154804" y="201333"/>
                      <a:pt x="152756" y="204178"/>
                      <a:pt x="152808" y="208849"/>
                    </a:cubicBezTo>
                    <a:cubicBezTo>
                      <a:pt x="153191" y="210722"/>
                      <a:pt x="152951" y="211362"/>
                      <a:pt x="152808" y="213569"/>
                    </a:cubicBezTo>
                    <a:cubicBezTo>
                      <a:pt x="135907" y="215116"/>
                      <a:pt x="107001" y="208942"/>
                      <a:pt x="90582" y="213569"/>
                    </a:cubicBezTo>
                    <a:cubicBezTo>
                      <a:pt x="90904" y="211284"/>
                      <a:pt x="90759" y="209760"/>
                      <a:pt x="90582" y="208849"/>
                    </a:cubicBezTo>
                    <a:cubicBezTo>
                      <a:pt x="90315" y="205017"/>
                      <a:pt x="89306" y="200997"/>
                      <a:pt x="85071" y="198617"/>
                    </a:cubicBezTo>
                    <a:cubicBezTo>
                      <a:pt x="43379" y="177776"/>
                      <a:pt x="26746" y="146473"/>
                      <a:pt x="30736" y="96996"/>
                    </a:cubicBezTo>
                    <a:cubicBezTo>
                      <a:pt x="36715" y="60284"/>
                      <a:pt x="59726" y="29951"/>
                      <a:pt x="102406" y="22205"/>
                    </a:cubicBezTo>
                    <a:cubicBezTo>
                      <a:pt x="108968" y="21519"/>
                      <a:pt x="116757" y="20280"/>
                      <a:pt x="122096" y="20622"/>
                    </a:cubicBezTo>
                    <a:close/>
                    <a:moveTo>
                      <a:pt x="152031" y="234065"/>
                    </a:moveTo>
                    <a:cubicBezTo>
                      <a:pt x="151966" y="239281"/>
                      <a:pt x="152241" y="250001"/>
                      <a:pt x="152031" y="255320"/>
                    </a:cubicBezTo>
                    <a:cubicBezTo>
                      <a:pt x="130663" y="258120"/>
                      <a:pt x="104324" y="250767"/>
                      <a:pt x="89805" y="255320"/>
                    </a:cubicBezTo>
                    <a:cubicBezTo>
                      <a:pt x="88624" y="245773"/>
                      <a:pt x="88761" y="236726"/>
                      <a:pt x="89805" y="234065"/>
                    </a:cubicBezTo>
                    <a:cubicBezTo>
                      <a:pt x="100904" y="234017"/>
                      <a:pt x="141802" y="239311"/>
                      <a:pt x="152031" y="234065"/>
                    </a:cubicBezTo>
                    <a:close/>
                    <a:moveTo>
                      <a:pt x="149652" y="275784"/>
                    </a:moveTo>
                    <a:cubicBezTo>
                      <a:pt x="146335" y="286604"/>
                      <a:pt x="134398" y="294646"/>
                      <a:pt x="121295" y="296279"/>
                    </a:cubicBezTo>
                    <a:cubicBezTo>
                      <a:pt x="106729" y="296306"/>
                      <a:pt x="96796" y="287337"/>
                      <a:pt x="92160" y="275784"/>
                    </a:cubicBezTo>
                    <a:cubicBezTo>
                      <a:pt x="111911" y="280362"/>
                      <a:pt x="121231" y="272025"/>
                      <a:pt x="149652" y="275784"/>
                    </a:cubicBezTo>
                    <a:close/>
                    <a:moveTo>
                      <a:pt x="121059" y="0"/>
                    </a:moveTo>
                    <a:cubicBezTo>
                      <a:pt x="113588" y="518"/>
                      <a:pt x="105226" y="996"/>
                      <a:pt x="96871" y="2502"/>
                    </a:cubicBezTo>
                    <a:cubicBezTo>
                      <a:pt x="49898" y="9952"/>
                      <a:pt x="13387" y="52177"/>
                      <a:pt x="9444" y="93068"/>
                    </a:cubicBezTo>
                    <a:cubicBezTo>
                      <a:pt x="680" y="142395"/>
                      <a:pt x="25239" y="195773"/>
                      <a:pt x="69315" y="214361"/>
                    </a:cubicBezTo>
                    <a:cubicBezTo>
                      <a:pt x="71985" y="232239"/>
                      <a:pt x="67145" y="248628"/>
                      <a:pt x="69315" y="264760"/>
                    </a:cubicBezTo>
                    <a:cubicBezTo>
                      <a:pt x="68950" y="292098"/>
                      <a:pt x="89952" y="318752"/>
                      <a:pt x="121295" y="316743"/>
                    </a:cubicBezTo>
                    <a:cubicBezTo>
                      <a:pt x="148831" y="316792"/>
                      <a:pt x="174961" y="291613"/>
                      <a:pt x="174076" y="264760"/>
                    </a:cubicBezTo>
                    <a:cubicBezTo>
                      <a:pt x="174946" y="255175"/>
                      <a:pt x="171747" y="220017"/>
                      <a:pt x="174076" y="214361"/>
                    </a:cubicBezTo>
                    <a:cubicBezTo>
                      <a:pt x="204232" y="193513"/>
                      <a:pt x="235403" y="159538"/>
                      <a:pt x="235501" y="112771"/>
                    </a:cubicBezTo>
                    <a:cubicBezTo>
                      <a:pt x="227772" y="41275"/>
                      <a:pt x="171867" y="-1159"/>
                      <a:pt x="121059" y="0"/>
                    </a:cubicBezTo>
                    <a:close/>
                  </a:path>
                </a:pathLst>
              </a:custGeom>
              <a:solidFill>
                <a:schemeClr val="dk1"/>
              </a:solidFill>
              <a:ln w="15875">
                <a:solidFill>
                  <a:srgbClr val="002060"/>
                </a:solidFill>
                <a:extLst>
                  <a:ext uri="{C807C97D-BFC1-408E-A445-0C87EB9F89A2}">
                    <ask:lineSketchStyleProps xmlns:ask="http://schemas.microsoft.com/office/drawing/2018/sketchyshapes" sd="1062108836">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k:type>
                        <ask:lineSketchCurve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a:solidFill>
                      <a:srgbClr val="002060"/>
                    </a:solidFill>
                  </a:ln>
                </a:endParaRPr>
              </a:p>
            </p:txBody>
          </p:sp>
          <p:sp>
            <p:nvSpPr>
              <p:cNvPr id="120" name="Google Shape;844;p47">
                <a:extLst>
                  <a:ext uri="{FF2B5EF4-FFF2-40B4-BE49-F238E27FC236}">
                    <a16:creationId xmlns:a16="http://schemas.microsoft.com/office/drawing/2014/main" id="{DFFB5497-A643-497B-9DB1-61D3969018C9}"/>
                  </a:ext>
                </a:extLst>
              </p:cNvPr>
              <p:cNvSpPr/>
              <p:nvPr/>
            </p:nvSpPr>
            <p:spPr>
              <a:xfrm>
                <a:off x="-60127750" y="2347500"/>
                <a:ext cx="62250" cy="145750"/>
              </a:xfrm>
              <a:custGeom>
                <a:avLst/>
                <a:gdLst>
                  <a:gd name="connsiteX0" fmla="*/ 30726 w 62250"/>
                  <a:gd name="connsiteY0" fmla="*/ 29 h 145750"/>
                  <a:gd name="connsiteX1" fmla="*/ 21277 w 62250"/>
                  <a:gd name="connsiteY1" fmla="*/ 9473 h 145750"/>
                  <a:gd name="connsiteX2" fmla="*/ 21277 w 62250"/>
                  <a:gd name="connsiteY2" fmla="*/ 16557 h 145750"/>
                  <a:gd name="connsiteX3" fmla="*/ 0 w 62250"/>
                  <a:gd name="connsiteY3" fmla="*/ 45707 h 145750"/>
                  <a:gd name="connsiteX4" fmla="*/ 25223 w 62250"/>
                  <a:gd name="connsiteY4" fmla="*/ 80351 h 145750"/>
                  <a:gd name="connsiteX5" fmla="*/ 41751 w 62250"/>
                  <a:gd name="connsiteY5" fmla="*/ 98468 h 145750"/>
                  <a:gd name="connsiteX6" fmla="*/ 30726 w 62250"/>
                  <a:gd name="connsiteY6" fmla="*/ 108700 h 145750"/>
                  <a:gd name="connsiteX7" fmla="*/ 21277 w 62250"/>
                  <a:gd name="connsiteY7" fmla="*/ 98468 h 145750"/>
                  <a:gd name="connsiteX8" fmla="*/ 11024 w 62250"/>
                  <a:gd name="connsiteY8" fmla="*/ 87450 h 145750"/>
                  <a:gd name="connsiteX9" fmla="*/ 0 w 62250"/>
                  <a:gd name="connsiteY9" fmla="*/ 98468 h 145750"/>
                  <a:gd name="connsiteX10" fmla="*/ 21277 w 62250"/>
                  <a:gd name="connsiteY10" fmla="*/ 127604 h 145750"/>
                  <a:gd name="connsiteX11" fmla="*/ 21277 w 62250"/>
                  <a:gd name="connsiteY11" fmla="*/ 134702 h 145750"/>
                  <a:gd name="connsiteX12" fmla="*/ 30726 w 62250"/>
                  <a:gd name="connsiteY12" fmla="*/ 145720 h 145750"/>
                  <a:gd name="connsiteX13" fmla="*/ 41751 w 62250"/>
                  <a:gd name="connsiteY13" fmla="*/ 134702 h 145750"/>
                  <a:gd name="connsiteX14" fmla="*/ 41751 w 62250"/>
                  <a:gd name="connsiteY14" fmla="*/ 127604 h 145750"/>
                  <a:gd name="connsiteX15" fmla="*/ 62225 w 62250"/>
                  <a:gd name="connsiteY15" fmla="*/ 98468 h 145750"/>
                  <a:gd name="connsiteX16" fmla="*/ 37823 w 62250"/>
                  <a:gd name="connsiteY16" fmla="*/ 63823 h 145750"/>
                  <a:gd name="connsiteX17" fmla="*/ 21277 w 62250"/>
                  <a:gd name="connsiteY17" fmla="*/ 45707 h 145750"/>
                  <a:gd name="connsiteX18" fmla="*/ 30726 w 62250"/>
                  <a:gd name="connsiteY18" fmla="*/ 35446 h 145750"/>
                  <a:gd name="connsiteX19" fmla="*/ 41751 w 62250"/>
                  <a:gd name="connsiteY19" fmla="*/ 45707 h 145750"/>
                  <a:gd name="connsiteX20" fmla="*/ 51200 w 62250"/>
                  <a:gd name="connsiteY20" fmla="*/ 56725 h 145750"/>
                  <a:gd name="connsiteX21" fmla="*/ 62225 w 62250"/>
                  <a:gd name="connsiteY21" fmla="*/ 45707 h 145750"/>
                  <a:gd name="connsiteX22" fmla="*/ 41751 w 62250"/>
                  <a:gd name="connsiteY22" fmla="*/ 16557 h 145750"/>
                  <a:gd name="connsiteX23" fmla="*/ 41751 w 62250"/>
                  <a:gd name="connsiteY23" fmla="*/ 9473 h 145750"/>
                  <a:gd name="connsiteX24" fmla="*/ 30726 w 62250"/>
                  <a:gd name="connsiteY24" fmla="*/ 29 h 14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2250" h="145750" fill="none" extrusionOk="0">
                    <a:moveTo>
                      <a:pt x="30726" y="29"/>
                    </a:moveTo>
                    <a:cubicBezTo>
                      <a:pt x="25516" y="-306"/>
                      <a:pt x="21476" y="4163"/>
                      <a:pt x="21277" y="9473"/>
                    </a:cubicBezTo>
                    <a:cubicBezTo>
                      <a:pt x="21819" y="11729"/>
                      <a:pt x="21635" y="14341"/>
                      <a:pt x="21277" y="16557"/>
                    </a:cubicBezTo>
                    <a:cubicBezTo>
                      <a:pt x="9200" y="22509"/>
                      <a:pt x="2030" y="32091"/>
                      <a:pt x="0" y="45707"/>
                    </a:cubicBezTo>
                    <a:cubicBezTo>
                      <a:pt x="821" y="64410"/>
                      <a:pt x="13492" y="72689"/>
                      <a:pt x="25223" y="80351"/>
                    </a:cubicBezTo>
                    <a:cubicBezTo>
                      <a:pt x="32451" y="86709"/>
                      <a:pt x="41697" y="92096"/>
                      <a:pt x="41751" y="98468"/>
                    </a:cubicBezTo>
                    <a:cubicBezTo>
                      <a:pt x="42782" y="104338"/>
                      <a:pt x="37499" y="108661"/>
                      <a:pt x="30726" y="108700"/>
                    </a:cubicBezTo>
                    <a:cubicBezTo>
                      <a:pt x="24624" y="108387"/>
                      <a:pt x="21587" y="103025"/>
                      <a:pt x="21277" y="98468"/>
                    </a:cubicBezTo>
                    <a:cubicBezTo>
                      <a:pt x="21351" y="92216"/>
                      <a:pt x="15723" y="87911"/>
                      <a:pt x="11024" y="87450"/>
                    </a:cubicBezTo>
                    <a:cubicBezTo>
                      <a:pt x="4645" y="86886"/>
                      <a:pt x="-662" y="91334"/>
                      <a:pt x="0" y="98468"/>
                    </a:cubicBezTo>
                    <a:cubicBezTo>
                      <a:pt x="-44" y="110055"/>
                      <a:pt x="9582" y="122131"/>
                      <a:pt x="21277" y="127604"/>
                    </a:cubicBezTo>
                    <a:cubicBezTo>
                      <a:pt x="21265" y="128965"/>
                      <a:pt x="21759" y="133747"/>
                      <a:pt x="21277" y="134702"/>
                    </a:cubicBezTo>
                    <a:cubicBezTo>
                      <a:pt x="21278" y="140115"/>
                      <a:pt x="25999" y="145505"/>
                      <a:pt x="30726" y="145720"/>
                    </a:cubicBezTo>
                    <a:cubicBezTo>
                      <a:pt x="36259" y="145219"/>
                      <a:pt x="41586" y="140051"/>
                      <a:pt x="41751" y="134702"/>
                    </a:cubicBezTo>
                    <a:cubicBezTo>
                      <a:pt x="42229" y="131437"/>
                      <a:pt x="41399" y="130640"/>
                      <a:pt x="41751" y="127604"/>
                    </a:cubicBezTo>
                    <a:cubicBezTo>
                      <a:pt x="53312" y="123485"/>
                      <a:pt x="61935" y="112460"/>
                      <a:pt x="62225" y="98468"/>
                    </a:cubicBezTo>
                    <a:cubicBezTo>
                      <a:pt x="63732" y="82051"/>
                      <a:pt x="48337" y="73976"/>
                      <a:pt x="37823" y="63823"/>
                    </a:cubicBezTo>
                    <a:cubicBezTo>
                      <a:pt x="29756" y="56868"/>
                      <a:pt x="21814" y="50907"/>
                      <a:pt x="21277" y="45707"/>
                    </a:cubicBezTo>
                    <a:cubicBezTo>
                      <a:pt x="19162" y="40066"/>
                      <a:pt x="25350" y="35997"/>
                      <a:pt x="30726" y="35446"/>
                    </a:cubicBezTo>
                    <a:cubicBezTo>
                      <a:pt x="36042" y="35372"/>
                      <a:pt x="41017" y="39727"/>
                      <a:pt x="41751" y="45707"/>
                    </a:cubicBezTo>
                    <a:cubicBezTo>
                      <a:pt x="41576" y="51620"/>
                      <a:pt x="47010" y="56846"/>
                      <a:pt x="51200" y="56725"/>
                    </a:cubicBezTo>
                    <a:cubicBezTo>
                      <a:pt x="58148" y="56677"/>
                      <a:pt x="62325" y="51679"/>
                      <a:pt x="62225" y="45707"/>
                    </a:cubicBezTo>
                    <a:cubicBezTo>
                      <a:pt x="62187" y="32450"/>
                      <a:pt x="54201" y="22146"/>
                      <a:pt x="41751" y="16557"/>
                    </a:cubicBezTo>
                    <a:cubicBezTo>
                      <a:pt x="41675" y="14024"/>
                      <a:pt x="41522" y="12557"/>
                      <a:pt x="41751" y="9473"/>
                    </a:cubicBezTo>
                    <a:cubicBezTo>
                      <a:pt x="41822" y="4542"/>
                      <a:pt x="36114" y="617"/>
                      <a:pt x="30726" y="29"/>
                    </a:cubicBezTo>
                    <a:close/>
                  </a:path>
                  <a:path w="62250" h="145750" stroke="0" extrusionOk="0">
                    <a:moveTo>
                      <a:pt x="30726" y="29"/>
                    </a:moveTo>
                    <a:cubicBezTo>
                      <a:pt x="24923" y="-669"/>
                      <a:pt x="20734" y="5361"/>
                      <a:pt x="21277" y="9473"/>
                    </a:cubicBezTo>
                    <a:cubicBezTo>
                      <a:pt x="20746" y="10889"/>
                      <a:pt x="21251" y="15447"/>
                      <a:pt x="21277" y="16557"/>
                    </a:cubicBezTo>
                    <a:cubicBezTo>
                      <a:pt x="9642" y="20501"/>
                      <a:pt x="-1030" y="32734"/>
                      <a:pt x="0" y="45707"/>
                    </a:cubicBezTo>
                    <a:cubicBezTo>
                      <a:pt x="-964" y="62636"/>
                      <a:pt x="13974" y="72862"/>
                      <a:pt x="25223" y="80351"/>
                    </a:cubicBezTo>
                    <a:cubicBezTo>
                      <a:pt x="33456" y="85810"/>
                      <a:pt x="42412" y="91890"/>
                      <a:pt x="41751" y="98468"/>
                    </a:cubicBezTo>
                    <a:cubicBezTo>
                      <a:pt x="41962" y="103003"/>
                      <a:pt x="36152" y="108695"/>
                      <a:pt x="30726" y="108700"/>
                    </a:cubicBezTo>
                    <a:cubicBezTo>
                      <a:pt x="25196" y="108347"/>
                      <a:pt x="21523" y="104118"/>
                      <a:pt x="21277" y="98468"/>
                    </a:cubicBezTo>
                    <a:cubicBezTo>
                      <a:pt x="21589" y="92662"/>
                      <a:pt x="16145" y="86857"/>
                      <a:pt x="11024" y="87450"/>
                    </a:cubicBezTo>
                    <a:cubicBezTo>
                      <a:pt x="4909" y="88300"/>
                      <a:pt x="-362" y="92833"/>
                      <a:pt x="0" y="98468"/>
                    </a:cubicBezTo>
                    <a:cubicBezTo>
                      <a:pt x="-748" y="111843"/>
                      <a:pt x="7643" y="122566"/>
                      <a:pt x="21277" y="127604"/>
                    </a:cubicBezTo>
                    <a:cubicBezTo>
                      <a:pt x="21881" y="129576"/>
                      <a:pt x="20744" y="131222"/>
                      <a:pt x="21277" y="134702"/>
                    </a:cubicBezTo>
                    <a:cubicBezTo>
                      <a:pt x="21012" y="140682"/>
                      <a:pt x="26205" y="145690"/>
                      <a:pt x="30726" y="145720"/>
                    </a:cubicBezTo>
                    <a:cubicBezTo>
                      <a:pt x="36720" y="144801"/>
                      <a:pt x="41494" y="139480"/>
                      <a:pt x="41751" y="134702"/>
                    </a:cubicBezTo>
                    <a:cubicBezTo>
                      <a:pt x="41429" y="133132"/>
                      <a:pt x="41535" y="131096"/>
                      <a:pt x="41751" y="127604"/>
                    </a:cubicBezTo>
                    <a:cubicBezTo>
                      <a:pt x="52654" y="121582"/>
                      <a:pt x="62407" y="112015"/>
                      <a:pt x="62225" y="98468"/>
                    </a:cubicBezTo>
                    <a:cubicBezTo>
                      <a:pt x="62690" y="79772"/>
                      <a:pt x="46531" y="71038"/>
                      <a:pt x="37823" y="63823"/>
                    </a:cubicBezTo>
                    <a:cubicBezTo>
                      <a:pt x="30289" y="58312"/>
                      <a:pt x="21856" y="52344"/>
                      <a:pt x="21277" y="45707"/>
                    </a:cubicBezTo>
                    <a:cubicBezTo>
                      <a:pt x="20166" y="40136"/>
                      <a:pt x="25442" y="34990"/>
                      <a:pt x="30726" y="35446"/>
                    </a:cubicBezTo>
                    <a:cubicBezTo>
                      <a:pt x="36904" y="35397"/>
                      <a:pt x="42044" y="40091"/>
                      <a:pt x="41751" y="45707"/>
                    </a:cubicBezTo>
                    <a:cubicBezTo>
                      <a:pt x="41703" y="51655"/>
                      <a:pt x="46542" y="56779"/>
                      <a:pt x="51200" y="56725"/>
                    </a:cubicBezTo>
                    <a:cubicBezTo>
                      <a:pt x="57907" y="56592"/>
                      <a:pt x="62124" y="51965"/>
                      <a:pt x="62225" y="45707"/>
                    </a:cubicBezTo>
                    <a:cubicBezTo>
                      <a:pt x="62110" y="32766"/>
                      <a:pt x="51358" y="20436"/>
                      <a:pt x="41751" y="16557"/>
                    </a:cubicBezTo>
                    <a:cubicBezTo>
                      <a:pt x="41162" y="14286"/>
                      <a:pt x="42190" y="12252"/>
                      <a:pt x="41751" y="9473"/>
                    </a:cubicBezTo>
                    <a:cubicBezTo>
                      <a:pt x="41591" y="5073"/>
                      <a:pt x="37573" y="-130"/>
                      <a:pt x="30726" y="29"/>
                    </a:cubicBezTo>
                    <a:close/>
                  </a:path>
                </a:pathLst>
              </a:custGeom>
              <a:solidFill>
                <a:schemeClr val="dk1"/>
              </a:solidFill>
              <a:ln w="15875">
                <a:solidFill>
                  <a:srgbClr val="002060"/>
                </a:solidFill>
                <a:extLst>
                  <a:ext uri="{C807C97D-BFC1-408E-A445-0C87EB9F89A2}">
                    <ask:lineSketchStyleProps xmlns:ask="http://schemas.microsoft.com/office/drawing/2018/sketchyshapes" sd="1585811017">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k:type>
                        <ask:lineSketchCurve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a:solidFill>
                      <a:srgbClr val="002060"/>
                    </a:solidFill>
                  </a:ln>
                </a:endParaRPr>
              </a:p>
            </p:txBody>
          </p:sp>
          <p:sp>
            <p:nvSpPr>
              <p:cNvPr id="121" name="Google Shape;845;p47">
                <a:extLst>
                  <a:ext uri="{FF2B5EF4-FFF2-40B4-BE49-F238E27FC236}">
                    <a16:creationId xmlns:a16="http://schemas.microsoft.com/office/drawing/2014/main" id="{D1E313EA-1A46-4706-B2FE-ECBEB8BDC8DA}"/>
                  </a:ext>
                </a:extLst>
              </p:cNvPr>
              <p:cNvSpPr/>
              <p:nvPr/>
            </p:nvSpPr>
            <p:spPr>
              <a:xfrm>
                <a:off x="-60212825" y="2510750"/>
                <a:ext cx="32325" cy="30325"/>
              </a:xfrm>
              <a:custGeom>
                <a:avLst/>
                <a:gdLst>
                  <a:gd name="connsiteX0" fmla="*/ 20901 w 32325"/>
                  <a:gd name="connsiteY0" fmla="*/ 0 h 30325"/>
                  <a:gd name="connsiteX1" fmla="*/ 13398 w 32325"/>
                  <a:gd name="connsiteY1" fmla="*/ 2950 h 30325"/>
                  <a:gd name="connsiteX2" fmla="*/ 3950 w 32325"/>
                  <a:gd name="connsiteY2" fmla="*/ 12399 h 30325"/>
                  <a:gd name="connsiteX3" fmla="*/ 3950 w 32325"/>
                  <a:gd name="connsiteY3" fmla="*/ 27374 h 30325"/>
                  <a:gd name="connsiteX4" fmla="*/ 11048 w 32325"/>
                  <a:gd name="connsiteY4" fmla="*/ 30325 h 30325"/>
                  <a:gd name="connsiteX5" fmla="*/ 18124 w 32325"/>
                  <a:gd name="connsiteY5" fmla="*/ 27374 h 30325"/>
                  <a:gd name="connsiteX6" fmla="*/ 28374 w 32325"/>
                  <a:gd name="connsiteY6" fmla="*/ 17925 h 30325"/>
                  <a:gd name="connsiteX7" fmla="*/ 28374 w 32325"/>
                  <a:gd name="connsiteY7" fmla="*/ 2950 h 30325"/>
                  <a:gd name="connsiteX8" fmla="*/ 20901 w 32325"/>
                  <a:gd name="connsiteY8" fmla="*/ 0 h 3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25" h="30325" fill="none" extrusionOk="0">
                    <a:moveTo>
                      <a:pt x="20901" y="0"/>
                    </a:moveTo>
                    <a:cubicBezTo>
                      <a:pt x="17940" y="-292"/>
                      <a:pt x="15925" y="930"/>
                      <a:pt x="13398" y="2950"/>
                    </a:cubicBezTo>
                    <a:cubicBezTo>
                      <a:pt x="11298" y="5828"/>
                      <a:pt x="9174" y="8854"/>
                      <a:pt x="3950" y="12399"/>
                    </a:cubicBezTo>
                    <a:cubicBezTo>
                      <a:pt x="-687" y="16603"/>
                      <a:pt x="141" y="22186"/>
                      <a:pt x="3950" y="27374"/>
                    </a:cubicBezTo>
                    <a:cubicBezTo>
                      <a:pt x="5955" y="29639"/>
                      <a:pt x="8478" y="30300"/>
                      <a:pt x="11048" y="30325"/>
                    </a:cubicBezTo>
                    <a:cubicBezTo>
                      <a:pt x="13805" y="30614"/>
                      <a:pt x="16199" y="29268"/>
                      <a:pt x="18124" y="27374"/>
                    </a:cubicBezTo>
                    <a:cubicBezTo>
                      <a:pt x="19444" y="25169"/>
                      <a:pt x="26894" y="19952"/>
                      <a:pt x="28374" y="17925"/>
                    </a:cubicBezTo>
                    <a:cubicBezTo>
                      <a:pt x="33171" y="14236"/>
                      <a:pt x="31642" y="6880"/>
                      <a:pt x="28374" y="2950"/>
                    </a:cubicBezTo>
                    <a:cubicBezTo>
                      <a:pt x="26555" y="1475"/>
                      <a:pt x="23721" y="-15"/>
                      <a:pt x="20901" y="0"/>
                    </a:cubicBezTo>
                    <a:close/>
                  </a:path>
                  <a:path w="32325" h="30325" stroke="0" extrusionOk="0">
                    <a:moveTo>
                      <a:pt x="20901" y="0"/>
                    </a:moveTo>
                    <a:cubicBezTo>
                      <a:pt x="17865" y="-134"/>
                      <a:pt x="15345" y="1121"/>
                      <a:pt x="13398" y="2950"/>
                    </a:cubicBezTo>
                    <a:cubicBezTo>
                      <a:pt x="10747" y="6424"/>
                      <a:pt x="4543" y="10144"/>
                      <a:pt x="3950" y="12399"/>
                    </a:cubicBezTo>
                    <a:cubicBezTo>
                      <a:pt x="-907" y="15677"/>
                      <a:pt x="-952" y="22663"/>
                      <a:pt x="3950" y="27374"/>
                    </a:cubicBezTo>
                    <a:cubicBezTo>
                      <a:pt x="5922" y="28958"/>
                      <a:pt x="8336" y="30087"/>
                      <a:pt x="11048" y="30325"/>
                    </a:cubicBezTo>
                    <a:cubicBezTo>
                      <a:pt x="13670" y="30619"/>
                      <a:pt x="16529" y="28925"/>
                      <a:pt x="18124" y="27374"/>
                    </a:cubicBezTo>
                    <a:cubicBezTo>
                      <a:pt x="18478" y="25533"/>
                      <a:pt x="26737" y="18726"/>
                      <a:pt x="28374" y="17925"/>
                    </a:cubicBezTo>
                    <a:cubicBezTo>
                      <a:pt x="31738" y="14031"/>
                      <a:pt x="31675" y="6525"/>
                      <a:pt x="28374" y="2950"/>
                    </a:cubicBezTo>
                    <a:cubicBezTo>
                      <a:pt x="26915" y="958"/>
                      <a:pt x="23407" y="-293"/>
                      <a:pt x="20901" y="0"/>
                    </a:cubicBezTo>
                    <a:close/>
                  </a:path>
                </a:pathLst>
              </a:custGeom>
              <a:solidFill>
                <a:schemeClr val="dk1"/>
              </a:solidFill>
              <a:ln w="15875">
                <a:solidFill>
                  <a:srgbClr val="002060"/>
                </a:solidFill>
                <a:extLst>
                  <a:ext uri="{C807C97D-BFC1-408E-A445-0C87EB9F89A2}">
                    <ask:lineSketchStyleProps xmlns:ask="http://schemas.microsoft.com/office/drawing/2018/sketchyshapes" sd="2997826933">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k:type>
                        <ask:lineSketchCurve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a:solidFill>
                      <a:srgbClr val="002060"/>
                    </a:solidFill>
                  </a:ln>
                </a:endParaRPr>
              </a:p>
            </p:txBody>
          </p:sp>
          <p:sp>
            <p:nvSpPr>
              <p:cNvPr id="122" name="Google Shape;846;p47">
                <a:extLst>
                  <a:ext uri="{FF2B5EF4-FFF2-40B4-BE49-F238E27FC236}">
                    <a16:creationId xmlns:a16="http://schemas.microsoft.com/office/drawing/2014/main" id="{C5B1F8D7-AD9F-4CE2-A082-6A6E9EC2ECE0}"/>
                  </a:ext>
                </a:extLst>
              </p:cNvPr>
              <p:cNvSpPr/>
              <p:nvPr/>
            </p:nvSpPr>
            <p:spPr>
              <a:xfrm>
                <a:off x="-60012750" y="2310675"/>
                <a:ext cx="32300" cy="30350"/>
              </a:xfrm>
              <a:custGeom>
                <a:avLst/>
                <a:gdLst>
                  <a:gd name="connsiteX0" fmla="*/ 20875 w 32300"/>
                  <a:gd name="connsiteY0" fmla="*/ 24 h 30350"/>
                  <a:gd name="connsiteX1" fmla="*/ 13401 w 32300"/>
                  <a:gd name="connsiteY1" fmla="*/ 2974 h 30350"/>
                  <a:gd name="connsiteX2" fmla="*/ 3149 w 32300"/>
                  <a:gd name="connsiteY2" fmla="*/ 13199 h 30350"/>
                  <a:gd name="connsiteX3" fmla="*/ 3149 w 32300"/>
                  <a:gd name="connsiteY3" fmla="*/ 27399 h 30350"/>
                  <a:gd name="connsiteX4" fmla="*/ 10623 w 32300"/>
                  <a:gd name="connsiteY4" fmla="*/ 30350 h 30350"/>
                  <a:gd name="connsiteX5" fmla="*/ 18123 w 32300"/>
                  <a:gd name="connsiteY5" fmla="*/ 27399 h 30350"/>
                  <a:gd name="connsiteX6" fmla="*/ 28349 w 32300"/>
                  <a:gd name="connsiteY6" fmla="*/ 17948 h 30350"/>
                  <a:gd name="connsiteX7" fmla="*/ 28349 w 32300"/>
                  <a:gd name="connsiteY7" fmla="*/ 2974 h 30350"/>
                  <a:gd name="connsiteX8" fmla="*/ 20875 w 32300"/>
                  <a:gd name="connsiteY8" fmla="*/ 24 h 3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00" h="30350" fill="none" extrusionOk="0">
                    <a:moveTo>
                      <a:pt x="20875" y="24"/>
                    </a:moveTo>
                    <a:cubicBezTo>
                      <a:pt x="18124" y="-77"/>
                      <a:pt x="15383" y="666"/>
                      <a:pt x="13401" y="2974"/>
                    </a:cubicBezTo>
                    <a:cubicBezTo>
                      <a:pt x="9943" y="7841"/>
                      <a:pt x="6152" y="8855"/>
                      <a:pt x="3149" y="13199"/>
                    </a:cubicBezTo>
                    <a:cubicBezTo>
                      <a:pt x="-584" y="16984"/>
                      <a:pt x="24" y="23245"/>
                      <a:pt x="3149" y="27399"/>
                    </a:cubicBezTo>
                    <a:cubicBezTo>
                      <a:pt x="5419" y="29489"/>
                      <a:pt x="7711" y="30645"/>
                      <a:pt x="10623" y="30350"/>
                    </a:cubicBezTo>
                    <a:cubicBezTo>
                      <a:pt x="12945" y="30130"/>
                      <a:pt x="16086" y="29366"/>
                      <a:pt x="18123" y="27399"/>
                    </a:cubicBezTo>
                    <a:cubicBezTo>
                      <a:pt x="21159" y="23041"/>
                      <a:pt x="26647" y="20632"/>
                      <a:pt x="28349" y="17948"/>
                    </a:cubicBezTo>
                    <a:cubicBezTo>
                      <a:pt x="32125" y="13686"/>
                      <a:pt x="33180" y="7225"/>
                      <a:pt x="28349" y="2974"/>
                    </a:cubicBezTo>
                    <a:cubicBezTo>
                      <a:pt x="26355" y="1345"/>
                      <a:pt x="23661" y="-287"/>
                      <a:pt x="20875" y="24"/>
                    </a:cubicBezTo>
                    <a:close/>
                  </a:path>
                  <a:path w="32300" h="30350" stroke="0" extrusionOk="0">
                    <a:moveTo>
                      <a:pt x="20875" y="24"/>
                    </a:moveTo>
                    <a:cubicBezTo>
                      <a:pt x="18368" y="-286"/>
                      <a:pt x="15740" y="1131"/>
                      <a:pt x="13401" y="2974"/>
                    </a:cubicBezTo>
                    <a:cubicBezTo>
                      <a:pt x="10075" y="7070"/>
                      <a:pt x="5339" y="10833"/>
                      <a:pt x="3149" y="13199"/>
                    </a:cubicBezTo>
                    <a:cubicBezTo>
                      <a:pt x="105" y="17070"/>
                      <a:pt x="-248" y="23239"/>
                      <a:pt x="3149" y="27399"/>
                    </a:cubicBezTo>
                    <a:cubicBezTo>
                      <a:pt x="5283" y="29696"/>
                      <a:pt x="7536" y="30225"/>
                      <a:pt x="10623" y="30350"/>
                    </a:cubicBezTo>
                    <a:cubicBezTo>
                      <a:pt x="13196" y="30518"/>
                      <a:pt x="16027" y="29815"/>
                      <a:pt x="18123" y="27399"/>
                    </a:cubicBezTo>
                    <a:cubicBezTo>
                      <a:pt x="19041" y="26178"/>
                      <a:pt x="26583" y="19764"/>
                      <a:pt x="28349" y="17948"/>
                    </a:cubicBezTo>
                    <a:cubicBezTo>
                      <a:pt x="32504" y="14091"/>
                      <a:pt x="32187" y="7529"/>
                      <a:pt x="28349" y="2974"/>
                    </a:cubicBezTo>
                    <a:cubicBezTo>
                      <a:pt x="26371" y="460"/>
                      <a:pt x="23927" y="172"/>
                      <a:pt x="20875" y="24"/>
                    </a:cubicBezTo>
                    <a:close/>
                  </a:path>
                </a:pathLst>
              </a:custGeom>
              <a:solidFill>
                <a:schemeClr val="dk1"/>
              </a:solidFill>
              <a:ln w="15875">
                <a:solidFill>
                  <a:srgbClr val="002060"/>
                </a:solidFill>
                <a:extLst>
                  <a:ext uri="{C807C97D-BFC1-408E-A445-0C87EB9F89A2}">
                    <ask:lineSketchStyleProps xmlns:ask="http://schemas.microsoft.com/office/drawing/2018/sketchyshapes" sd="4212644491">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k:type>
                        <ask:lineSketchCurve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a:solidFill>
                      <a:srgbClr val="002060"/>
                    </a:solidFill>
                  </a:ln>
                </a:endParaRPr>
              </a:p>
            </p:txBody>
          </p:sp>
          <p:sp>
            <p:nvSpPr>
              <p:cNvPr id="123" name="Google Shape;847;p47">
                <a:extLst>
                  <a:ext uri="{FF2B5EF4-FFF2-40B4-BE49-F238E27FC236}">
                    <a16:creationId xmlns:a16="http://schemas.microsoft.com/office/drawing/2014/main" id="{288484F9-B66E-49F6-9D38-9CB039BA2C52}"/>
                  </a:ext>
                </a:extLst>
              </p:cNvPr>
              <p:cNvSpPr/>
              <p:nvPr/>
            </p:nvSpPr>
            <p:spPr>
              <a:xfrm>
                <a:off x="-60012750" y="2510750"/>
                <a:ext cx="32300" cy="30325"/>
              </a:xfrm>
              <a:custGeom>
                <a:avLst/>
                <a:gdLst>
                  <a:gd name="connsiteX0" fmla="*/ 10623 w 32300"/>
                  <a:gd name="connsiteY0" fmla="*/ 0 h 30325"/>
                  <a:gd name="connsiteX1" fmla="*/ 3149 w 32300"/>
                  <a:gd name="connsiteY1" fmla="*/ 2950 h 30325"/>
                  <a:gd name="connsiteX2" fmla="*/ 3149 w 32300"/>
                  <a:gd name="connsiteY2" fmla="*/ 17925 h 30325"/>
                  <a:gd name="connsiteX3" fmla="*/ 13401 w 32300"/>
                  <a:gd name="connsiteY3" fmla="*/ 27374 h 30325"/>
                  <a:gd name="connsiteX4" fmla="*/ 20875 w 32300"/>
                  <a:gd name="connsiteY4" fmla="*/ 30325 h 30325"/>
                  <a:gd name="connsiteX5" fmla="*/ 28349 w 32300"/>
                  <a:gd name="connsiteY5" fmla="*/ 27374 h 30325"/>
                  <a:gd name="connsiteX6" fmla="*/ 28349 w 32300"/>
                  <a:gd name="connsiteY6" fmla="*/ 12399 h 30325"/>
                  <a:gd name="connsiteX7" fmla="*/ 18123 w 32300"/>
                  <a:gd name="connsiteY7" fmla="*/ 2950 h 30325"/>
                  <a:gd name="connsiteX8" fmla="*/ 10623 w 32300"/>
                  <a:gd name="connsiteY8" fmla="*/ 0 h 3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00" h="30325" fill="none" extrusionOk="0">
                    <a:moveTo>
                      <a:pt x="10623" y="0"/>
                    </a:moveTo>
                    <a:cubicBezTo>
                      <a:pt x="7780" y="-72"/>
                      <a:pt x="5157" y="800"/>
                      <a:pt x="3149" y="2950"/>
                    </a:cubicBezTo>
                    <a:cubicBezTo>
                      <a:pt x="-52" y="6300"/>
                      <a:pt x="-307" y="14030"/>
                      <a:pt x="3149" y="17925"/>
                    </a:cubicBezTo>
                    <a:cubicBezTo>
                      <a:pt x="4841" y="21088"/>
                      <a:pt x="9777" y="24265"/>
                      <a:pt x="13401" y="27374"/>
                    </a:cubicBezTo>
                    <a:cubicBezTo>
                      <a:pt x="15378" y="29500"/>
                      <a:pt x="18532" y="30208"/>
                      <a:pt x="20875" y="30325"/>
                    </a:cubicBezTo>
                    <a:cubicBezTo>
                      <a:pt x="23190" y="30331"/>
                      <a:pt x="26476" y="29774"/>
                      <a:pt x="28349" y="27374"/>
                    </a:cubicBezTo>
                    <a:cubicBezTo>
                      <a:pt x="32729" y="23117"/>
                      <a:pt x="31787" y="17180"/>
                      <a:pt x="28349" y="12399"/>
                    </a:cubicBezTo>
                    <a:cubicBezTo>
                      <a:pt x="26549" y="10504"/>
                      <a:pt x="20607" y="6259"/>
                      <a:pt x="18123" y="2950"/>
                    </a:cubicBezTo>
                    <a:cubicBezTo>
                      <a:pt x="16124" y="744"/>
                      <a:pt x="13225" y="283"/>
                      <a:pt x="10623" y="0"/>
                    </a:cubicBezTo>
                    <a:close/>
                  </a:path>
                  <a:path w="32300" h="30325" stroke="0" extrusionOk="0">
                    <a:moveTo>
                      <a:pt x="10623" y="0"/>
                    </a:moveTo>
                    <a:cubicBezTo>
                      <a:pt x="7735" y="-64"/>
                      <a:pt x="5110" y="552"/>
                      <a:pt x="3149" y="2950"/>
                    </a:cubicBezTo>
                    <a:cubicBezTo>
                      <a:pt x="-180" y="6928"/>
                      <a:pt x="463" y="13874"/>
                      <a:pt x="3149" y="17925"/>
                    </a:cubicBezTo>
                    <a:cubicBezTo>
                      <a:pt x="8331" y="21352"/>
                      <a:pt x="8224" y="22798"/>
                      <a:pt x="13401" y="27374"/>
                    </a:cubicBezTo>
                    <a:cubicBezTo>
                      <a:pt x="15310" y="29533"/>
                      <a:pt x="18179" y="30265"/>
                      <a:pt x="20875" y="30325"/>
                    </a:cubicBezTo>
                    <a:cubicBezTo>
                      <a:pt x="23183" y="30383"/>
                      <a:pt x="26428" y="29304"/>
                      <a:pt x="28349" y="27374"/>
                    </a:cubicBezTo>
                    <a:cubicBezTo>
                      <a:pt x="32561" y="23333"/>
                      <a:pt x="32384" y="16463"/>
                      <a:pt x="28349" y="12399"/>
                    </a:cubicBezTo>
                    <a:cubicBezTo>
                      <a:pt x="26827" y="10725"/>
                      <a:pt x="23821" y="6860"/>
                      <a:pt x="18123" y="2950"/>
                    </a:cubicBezTo>
                    <a:cubicBezTo>
                      <a:pt x="16018" y="940"/>
                      <a:pt x="13119" y="-374"/>
                      <a:pt x="10623" y="0"/>
                    </a:cubicBezTo>
                    <a:close/>
                  </a:path>
                </a:pathLst>
              </a:custGeom>
              <a:solidFill>
                <a:schemeClr val="dk1"/>
              </a:solidFill>
              <a:ln w="15875">
                <a:solidFill>
                  <a:srgbClr val="002060"/>
                </a:solidFill>
                <a:extLst>
                  <a:ext uri="{C807C97D-BFC1-408E-A445-0C87EB9F89A2}">
                    <ask:lineSketchStyleProps xmlns:ask="http://schemas.microsoft.com/office/drawing/2018/sketchyshapes" sd="3678450920">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k:type>
                        <ask:lineSketchCurve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a:solidFill>
                      <a:srgbClr val="002060"/>
                    </a:solidFill>
                  </a:ln>
                </a:endParaRPr>
              </a:p>
            </p:txBody>
          </p:sp>
          <p:sp>
            <p:nvSpPr>
              <p:cNvPr id="124" name="Google Shape;848;p47">
                <a:extLst>
                  <a:ext uri="{FF2B5EF4-FFF2-40B4-BE49-F238E27FC236}">
                    <a16:creationId xmlns:a16="http://schemas.microsoft.com/office/drawing/2014/main" id="{9050DBA8-CA62-4F5F-8968-576E245334D5}"/>
                  </a:ext>
                </a:extLst>
              </p:cNvPr>
              <p:cNvSpPr/>
              <p:nvPr/>
            </p:nvSpPr>
            <p:spPr>
              <a:xfrm>
                <a:off x="-60212825" y="2310675"/>
                <a:ext cx="32325" cy="30350"/>
              </a:xfrm>
              <a:custGeom>
                <a:avLst/>
                <a:gdLst>
                  <a:gd name="connsiteX0" fmla="*/ 11048 w 32325"/>
                  <a:gd name="connsiteY0" fmla="*/ 24 h 30350"/>
                  <a:gd name="connsiteX1" fmla="*/ 3950 w 32325"/>
                  <a:gd name="connsiteY1" fmla="*/ 2974 h 30350"/>
                  <a:gd name="connsiteX2" fmla="*/ 3950 w 32325"/>
                  <a:gd name="connsiteY2" fmla="*/ 17948 h 30350"/>
                  <a:gd name="connsiteX3" fmla="*/ 13398 w 32325"/>
                  <a:gd name="connsiteY3" fmla="*/ 27399 h 30350"/>
                  <a:gd name="connsiteX4" fmla="*/ 20901 w 32325"/>
                  <a:gd name="connsiteY4" fmla="*/ 30350 h 30350"/>
                  <a:gd name="connsiteX5" fmla="*/ 28374 w 32325"/>
                  <a:gd name="connsiteY5" fmla="*/ 27399 h 30350"/>
                  <a:gd name="connsiteX6" fmla="*/ 28374 w 32325"/>
                  <a:gd name="connsiteY6" fmla="*/ 13199 h 30350"/>
                  <a:gd name="connsiteX7" fmla="*/ 18124 w 32325"/>
                  <a:gd name="connsiteY7" fmla="*/ 2974 h 30350"/>
                  <a:gd name="connsiteX8" fmla="*/ 11048 w 32325"/>
                  <a:gd name="connsiteY8" fmla="*/ 24 h 3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25" h="30350" fill="none" extrusionOk="0">
                    <a:moveTo>
                      <a:pt x="11048" y="24"/>
                    </a:moveTo>
                    <a:cubicBezTo>
                      <a:pt x="8166" y="-284"/>
                      <a:pt x="5479" y="984"/>
                      <a:pt x="3950" y="2974"/>
                    </a:cubicBezTo>
                    <a:cubicBezTo>
                      <a:pt x="-341" y="7350"/>
                      <a:pt x="-488" y="14347"/>
                      <a:pt x="3950" y="17948"/>
                    </a:cubicBezTo>
                    <a:cubicBezTo>
                      <a:pt x="7322" y="20728"/>
                      <a:pt x="10670" y="24595"/>
                      <a:pt x="13398" y="27399"/>
                    </a:cubicBezTo>
                    <a:cubicBezTo>
                      <a:pt x="14927" y="29410"/>
                      <a:pt x="18164" y="30320"/>
                      <a:pt x="20901" y="30350"/>
                    </a:cubicBezTo>
                    <a:cubicBezTo>
                      <a:pt x="23819" y="29975"/>
                      <a:pt x="26312" y="29737"/>
                      <a:pt x="28374" y="27399"/>
                    </a:cubicBezTo>
                    <a:cubicBezTo>
                      <a:pt x="31904" y="22766"/>
                      <a:pt x="31735" y="18047"/>
                      <a:pt x="28374" y="13199"/>
                    </a:cubicBezTo>
                    <a:cubicBezTo>
                      <a:pt x="24936" y="11590"/>
                      <a:pt x="22267" y="5439"/>
                      <a:pt x="18124" y="2974"/>
                    </a:cubicBezTo>
                    <a:cubicBezTo>
                      <a:pt x="16277" y="756"/>
                      <a:pt x="13513" y="146"/>
                      <a:pt x="11048" y="24"/>
                    </a:cubicBezTo>
                    <a:close/>
                  </a:path>
                  <a:path w="32325" h="30350" stroke="0" extrusionOk="0">
                    <a:moveTo>
                      <a:pt x="11048" y="24"/>
                    </a:moveTo>
                    <a:cubicBezTo>
                      <a:pt x="8904" y="308"/>
                      <a:pt x="6102" y="516"/>
                      <a:pt x="3950" y="2974"/>
                    </a:cubicBezTo>
                    <a:cubicBezTo>
                      <a:pt x="-9" y="6504"/>
                      <a:pt x="-146" y="13625"/>
                      <a:pt x="3950" y="17948"/>
                    </a:cubicBezTo>
                    <a:cubicBezTo>
                      <a:pt x="6424" y="20428"/>
                      <a:pt x="11246" y="24015"/>
                      <a:pt x="13398" y="27399"/>
                    </a:cubicBezTo>
                    <a:cubicBezTo>
                      <a:pt x="15450" y="29368"/>
                      <a:pt x="17845" y="30460"/>
                      <a:pt x="20901" y="30350"/>
                    </a:cubicBezTo>
                    <a:cubicBezTo>
                      <a:pt x="23621" y="29835"/>
                      <a:pt x="26895" y="29554"/>
                      <a:pt x="28374" y="27399"/>
                    </a:cubicBezTo>
                    <a:cubicBezTo>
                      <a:pt x="32212" y="23510"/>
                      <a:pt x="32957" y="17465"/>
                      <a:pt x="28374" y="13199"/>
                    </a:cubicBezTo>
                    <a:cubicBezTo>
                      <a:pt x="26816" y="10512"/>
                      <a:pt x="20319" y="6261"/>
                      <a:pt x="18124" y="2974"/>
                    </a:cubicBezTo>
                    <a:cubicBezTo>
                      <a:pt x="16227" y="1037"/>
                      <a:pt x="13199" y="252"/>
                      <a:pt x="11048" y="24"/>
                    </a:cubicBezTo>
                    <a:close/>
                  </a:path>
                </a:pathLst>
              </a:custGeom>
              <a:solidFill>
                <a:schemeClr val="dk1"/>
              </a:solidFill>
              <a:ln w="15875">
                <a:solidFill>
                  <a:srgbClr val="002060"/>
                </a:solidFill>
                <a:extLst>
                  <a:ext uri="{C807C97D-BFC1-408E-A445-0C87EB9F89A2}">
                    <ask:lineSketchStyleProps xmlns:ask="http://schemas.microsoft.com/office/drawing/2018/sketchyshapes" sd="1655995679">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k:type>
                        <ask:lineSketchCurve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a:solidFill>
                      <a:srgbClr val="002060"/>
                    </a:solidFill>
                  </a:ln>
                </a:endParaRPr>
              </a:p>
            </p:txBody>
          </p:sp>
          <p:sp>
            <p:nvSpPr>
              <p:cNvPr id="125" name="Google Shape;849;p47">
                <a:extLst>
                  <a:ext uri="{FF2B5EF4-FFF2-40B4-BE49-F238E27FC236}">
                    <a16:creationId xmlns:a16="http://schemas.microsoft.com/office/drawing/2014/main" id="{AD014480-5725-4C0E-BD2B-033896563F3D}"/>
                  </a:ext>
                </a:extLst>
              </p:cNvPr>
              <p:cNvSpPr/>
              <p:nvPr/>
            </p:nvSpPr>
            <p:spPr>
              <a:xfrm>
                <a:off x="-59974175" y="2415250"/>
                <a:ext cx="35475" cy="20500"/>
              </a:xfrm>
              <a:custGeom>
                <a:avLst/>
                <a:gdLst>
                  <a:gd name="connsiteX0" fmla="*/ 11050 w 35475"/>
                  <a:gd name="connsiteY0" fmla="*/ 0 h 20500"/>
                  <a:gd name="connsiteX1" fmla="*/ 24 w 35475"/>
                  <a:gd name="connsiteY1" fmla="*/ 9450 h 20500"/>
                  <a:gd name="connsiteX2" fmla="*/ 11050 w 35475"/>
                  <a:gd name="connsiteY2" fmla="*/ 20475 h 20500"/>
                  <a:gd name="connsiteX3" fmla="*/ 25226 w 35475"/>
                  <a:gd name="connsiteY3" fmla="*/ 20475 h 20500"/>
                  <a:gd name="connsiteX4" fmla="*/ 34673 w 35475"/>
                  <a:gd name="connsiteY4" fmla="*/ 9450 h 20500"/>
                  <a:gd name="connsiteX5" fmla="*/ 25226 w 35475"/>
                  <a:gd name="connsiteY5" fmla="*/ 0 h 20500"/>
                  <a:gd name="connsiteX6" fmla="*/ 11050 w 35475"/>
                  <a:gd name="connsiteY6" fmla="*/ 0 h 2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75" h="20500" fill="none" extrusionOk="0">
                    <a:moveTo>
                      <a:pt x="11050" y="0"/>
                    </a:moveTo>
                    <a:cubicBezTo>
                      <a:pt x="5503" y="61"/>
                      <a:pt x="-230" y="4421"/>
                      <a:pt x="24" y="9450"/>
                    </a:cubicBezTo>
                    <a:cubicBezTo>
                      <a:pt x="558" y="14980"/>
                      <a:pt x="5462" y="19672"/>
                      <a:pt x="11050" y="20475"/>
                    </a:cubicBezTo>
                    <a:cubicBezTo>
                      <a:pt x="12691" y="21002"/>
                      <a:pt x="22528" y="19818"/>
                      <a:pt x="25226" y="20475"/>
                    </a:cubicBezTo>
                    <a:cubicBezTo>
                      <a:pt x="30579" y="19913"/>
                      <a:pt x="34608" y="15833"/>
                      <a:pt x="34673" y="9450"/>
                    </a:cubicBezTo>
                    <a:cubicBezTo>
                      <a:pt x="34959" y="4224"/>
                      <a:pt x="30647" y="46"/>
                      <a:pt x="25226" y="0"/>
                    </a:cubicBezTo>
                    <a:cubicBezTo>
                      <a:pt x="19543" y="-212"/>
                      <a:pt x="15066" y="-1218"/>
                      <a:pt x="11050" y="0"/>
                    </a:cubicBezTo>
                    <a:close/>
                  </a:path>
                  <a:path w="35475" h="20500" stroke="0" extrusionOk="0">
                    <a:moveTo>
                      <a:pt x="11050" y="0"/>
                    </a:moveTo>
                    <a:cubicBezTo>
                      <a:pt x="5106" y="-392"/>
                      <a:pt x="261" y="3919"/>
                      <a:pt x="24" y="9450"/>
                    </a:cubicBezTo>
                    <a:cubicBezTo>
                      <a:pt x="-442" y="15879"/>
                      <a:pt x="5110" y="20162"/>
                      <a:pt x="11050" y="20475"/>
                    </a:cubicBezTo>
                    <a:cubicBezTo>
                      <a:pt x="14424" y="19991"/>
                      <a:pt x="18824" y="21229"/>
                      <a:pt x="25226" y="20475"/>
                    </a:cubicBezTo>
                    <a:cubicBezTo>
                      <a:pt x="30652" y="20470"/>
                      <a:pt x="34577" y="15612"/>
                      <a:pt x="34673" y="9450"/>
                    </a:cubicBezTo>
                    <a:cubicBezTo>
                      <a:pt x="35775" y="5409"/>
                      <a:pt x="30058" y="-249"/>
                      <a:pt x="25226" y="0"/>
                    </a:cubicBezTo>
                    <a:cubicBezTo>
                      <a:pt x="21076" y="-598"/>
                      <a:pt x="15413" y="609"/>
                      <a:pt x="11050" y="0"/>
                    </a:cubicBezTo>
                    <a:close/>
                  </a:path>
                </a:pathLst>
              </a:custGeom>
              <a:solidFill>
                <a:schemeClr val="dk1"/>
              </a:solidFill>
              <a:ln w="15875">
                <a:solidFill>
                  <a:srgbClr val="002060"/>
                </a:solidFill>
                <a:extLst>
                  <a:ext uri="{C807C97D-BFC1-408E-A445-0C87EB9F89A2}">
                    <ask:lineSketchStyleProps xmlns:ask="http://schemas.microsoft.com/office/drawing/2018/sketchyshapes" sd="3700353398">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k:type>
                        <ask:lineSketchCurve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a:solidFill>
                      <a:srgbClr val="002060"/>
                    </a:solidFill>
                  </a:ln>
                </a:endParaRPr>
              </a:p>
            </p:txBody>
          </p:sp>
        </p:grpSp>
      </p:grpSp>
      <p:grpSp>
        <p:nvGrpSpPr>
          <p:cNvPr id="112" name="Google Shape;850;p47">
            <a:extLst>
              <a:ext uri="{FF2B5EF4-FFF2-40B4-BE49-F238E27FC236}">
                <a16:creationId xmlns:a16="http://schemas.microsoft.com/office/drawing/2014/main" id="{F1ED1567-1510-4021-B565-51143561F728}"/>
              </a:ext>
            </a:extLst>
          </p:cNvPr>
          <p:cNvGrpSpPr/>
          <p:nvPr/>
        </p:nvGrpSpPr>
        <p:grpSpPr>
          <a:xfrm>
            <a:off x="3757474" y="3666039"/>
            <a:ext cx="366269" cy="366732"/>
            <a:chOff x="-61784125" y="1931250"/>
            <a:chExt cx="316650" cy="317050"/>
          </a:xfrm>
        </p:grpSpPr>
        <p:sp>
          <p:nvSpPr>
            <p:cNvPr id="113" name="Google Shape;851;p47">
              <a:extLst>
                <a:ext uri="{FF2B5EF4-FFF2-40B4-BE49-F238E27FC236}">
                  <a16:creationId xmlns:a16="http://schemas.microsoft.com/office/drawing/2014/main" id="{5E2358F0-4B01-4F63-A52D-72D276AD41BB}"/>
                </a:ext>
              </a:extLst>
            </p:cNvPr>
            <p:cNvSpPr/>
            <p:nvPr/>
          </p:nvSpPr>
          <p:spPr>
            <a:xfrm>
              <a:off x="-61688025" y="1931250"/>
              <a:ext cx="124450" cy="134300"/>
            </a:xfrm>
            <a:custGeom>
              <a:avLst/>
              <a:gdLst>
                <a:gd name="connsiteX0" fmla="*/ 62424 w 124450"/>
                <a:gd name="connsiteY0" fmla="*/ 21125 h 134300"/>
                <a:gd name="connsiteX1" fmla="*/ 77196 w 124450"/>
                <a:gd name="connsiteY1" fmla="*/ 27168 h 134300"/>
                <a:gd name="connsiteX2" fmla="*/ 81925 w 124450"/>
                <a:gd name="connsiteY2" fmla="*/ 47649 h 134300"/>
                <a:gd name="connsiteX3" fmla="*/ 67725 w 124450"/>
                <a:gd name="connsiteY3" fmla="*/ 61052 h 134300"/>
                <a:gd name="connsiteX4" fmla="*/ 61727 w 124450"/>
                <a:gd name="connsiteY4" fmla="*/ 61979 h 134300"/>
                <a:gd name="connsiteX5" fmla="*/ 47253 w 124450"/>
                <a:gd name="connsiteY5" fmla="*/ 56325 h 134300"/>
                <a:gd name="connsiteX6" fmla="*/ 42524 w 124450"/>
                <a:gd name="connsiteY6" fmla="*/ 35844 h 134300"/>
                <a:gd name="connsiteX7" fmla="*/ 62424 w 124450"/>
                <a:gd name="connsiteY7" fmla="*/ 21125 h 134300"/>
                <a:gd name="connsiteX8" fmla="*/ 62996 w 124450"/>
                <a:gd name="connsiteY8" fmla="*/ 83104 h 134300"/>
                <a:gd name="connsiteX9" fmla="*/ 102397 w 124450"/>
                <a:gd name="connsiteY9" fmla="*/ 113819 h 134300"/>
                <a:gd name="connsiteX10" fmla="*/ 22849 w 124450"/>
                <a:gd name="connsiteY10" fmla="*/ 113819 h 134300"/>
                <a:gd name="connsiteX11" fmla="*/ 62996 w 124450"/>
                <a:gd name="connsiteY11" fmla="*/ 83104 h 134300"/>
                <a:gd name="connsiteX12" fmla="*/ 62747 w 124450"/>
                <a:gd name="connsiteY12" fmla="*/ 26 h 134300"/>
                <a:gd name="connsiteX13" fmla="*/ 22849 w 124450"/>
                <a:gd name="connsiteY13" fmla="*/ 30324 h 134300"/>
                <a:gd name="connsiteX14" fmla="*/ 32294 w 124450"/>
                <a:gd name="connsiteY14" fmla="*/ 69728 h 134300"/>
                <a:gd name="connsiteX15" fmla="*/ 0 w 124450"/>
                <a:gd name="connsiteY15" fmla="*/ 123273 h 134300"/>
                <a:gd name="connsiteX16" fmla="*/ 11026 w 124450"/>
                <a:gd name="connsiteY16" fmla="*/ 134300 h 134300"/>
                <a:gd name="connsiteX17" fmla="*/ 114195 w 124450"/>
                <a:gd name="connsiteY17" fmla="*/ 134300 h 134300"/>
                <a:gd name="connsiteX18" fmla="*/ 124450 w 124450"/>
                <a:gd name="connsiteY18" fmla="*/ 123273 h 134300"/>
                <a:gd name="connsiteX19" fmla="*/ 92951 w 124450"/>
                <a:gd name="connsiteY19" fmla="*/ 69728 h 134300"/>
                <a:gd name="connsiteX20" fmla="*/ 102397 w 124450"/>
                <a:gd name="connsiteY20" fmla="*/ 51598 h 134300"/>
                <a:gd name="connsiteX21" fmla="*/ 91371 w 124450"/>
                <a:gd name="connsiteY21" fmla="*/ 12221 h 134300"/>
                <a:gd name="connsiteX22" fmla="*/ 62747 w 124450"/>
                <a:gd name="connsiteY22" fmla="*/ 26 h 13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4450" h="134300" fill="none" extrusionOk="0">
                  <a:moveTo>
                    <a:pt x="62424" y="21125"/>
                  </a:moveTo>
                  <a:cubicBezTo>
                    <a:pt x="68434" y="20409"/>
                    <a:pt x="72703" y="22320"/>
                    <a:pt x="77196" y="27168"/>
                  </a:cubicBezTo>
                  <a:cubicBezTo>
                    <a:pt x="82565" y="31298"/>
                    <a:pt x="82509" y="39424"/>
                    <a:pt x="81925" y="47649"/>
                  </a:cubicBezTo>
                  <a:cubicBezTo>
                    <a:pt x="79392" y="55685"/>
                    <a:pt x="74503" y="60071"/>
                    <a:pt x="67725" y="61052"/>
                  </a:cubicBezTo>
                  <a:cubicBezTo>
                    <a:pt x="65663" y="61815"/>
                    <a:pt x="63586" y="61838"/>
                    <a:pt x="61727" y="61979"/>
                  </a:cubicBezTo>
                  <a:cubicBezTo>
                    <a:pt x="56678" y="62546"/>
                    <a:pt x="51497" y="59065"/>
                    <a:pt x="47253" y="56325"/>
                  </a:cubicBezTo>
                  <a:cubicBezTo>
                    <a:pt x="43399" y="49844"/>
                    <a:pt x="40562" y="42596"/>
                    <a:pt x="42524" y="35844"/>
                  </a:cubicBezTo>
                  <a:cubicBezTo>
                    <a:pt x="45159" y="26633"/>
                    <a:pt x="53532" y="21675"/>
                    <a:pt x="62424" y="21125"/>
                  </a:cubicBezTo>
                  <a:close/>
                  <a:moveTo>
                    <a:pt x="62996" y="83104"/>
                  </a:moveTo>
                  <a:cubicBezTo>
                    <a:pt x="81637" y="83459"/>
                    <a:pt x="97429" y="96541"/>
                    <a:pt x="102397" y="113819"/>
                  </a:cubicBezTo>
                  <a:cubicBezTo>
                    <a:pt x="91475" y="106982"/>
                    <a:pt x="47667" y="115333"/>
                    <a:pt x="22849" y="113819"/>
                  </a:cubicBezTo>
                  <a:cubicBezTo>
                    <a:pt x="24948" y="95775"/>
                    <a:pt x="44730" y="80390"/>
                    <a:pt x="62996" y="83104"/>
                  </a:cubicBezTo>
                  <a:close/>
                  <a:moveTo>
                    <a:pt x="62747" y="26"/>
                  </a:moveTo>
                  <a:cubicBezTo>
                    <a:pt x="45644" y="49"/>
                    <a:pt x="27107" y="8426"/>
                    <a:pt x="22849" y="30324"/>
                  </a:cubicBezTo>
                  <a:cubicBezTo>
                    <a:pt x="19348" y="42784"/>
                    <a:pt x="23093" y="58368"/>
                    <a:pt x="32294" y="69728"/>
                  </a:cubicBezTo>
                  <a:cubicBezTo>
                    <a:pt x="17021" y="79031"/>
                    <a:pt x="-2262" y="96600"/>
                    <a:pt x="0" y="123273"/>
                  </a:cubicBezTo>
                  <a:cubicBezTo>
                    <a:pt x="397" y="130550"/>
                    <a:pt x="3565" y="134143"/>
                    <a:pt x="11026" y="134300"/>
                  </a:cubicBezTo>
                  <a:cubicBezTo>
                    <a:pt x="37391" y="130658"/>
                    <a:pt x="75079" y="135101"/>
                    <a:pt x="114195" y="134300"/>
                  </a:cubicBezTo>
                  <a:cubicBezTo>
                    <a:pt x="120093" y="133447"/>
                    <a:pt x="123918" y="128788"/>
                    <a:pt x="124450" y="123273"/>
                  </a:cubicBezTo>
                  <a:cubicBezTo>
                    <a:pt x="122965" y="99713"/>
                    <a:pt x="110048" y="81059"/>
                    <a:pt x="92951" y="69728"/>
                  </a:cubicBezTo>
                  <a:cubicBezTo>
                    <a:pt x="97241" y="63745"/>
                    <a:pt x="101227" y="58395"/>
                    <a:pt x="102397" y="51598"/>
                  </a:cubicBezTo>
                  <a:cubicBezTo>
                    <a:pt x="107231" y="39960"/>
                    <a:pt x="103559" y="22770"/>
                    <a:pt x="91371" y="12221"/>
                  </a:cubicBezTo>
                  <a:cubicBezTo>
                    <a:pt x="83817" y="4956"/>
                    <a:pt x="72261" y="677"/>
                    <a:pt x="62747" y="26"/>
                  </a:cubicBezTo>
                  <a:close/>
                </a:path>
                <a:path w="124450" h="134300" stroke="0" extrusionOk="0">
                  <a:moveTo>
                    <a:pt x="62424" y="21125"/>
                  </a:moveTo>
                  <a:cubicBezTo>
                    <a:pt x="67254" y="20846"/>
                    <a:pt x="72203" y="22916"/>
                    <a:pt x="77196" y="27168"/>
                  </a:cubicBezTo>
                  <a:cubicBezTo>
                    <a:pt x="81934" y="31459"/>
                    <a:pt x="84576" y="39955"/>
                    <a:pt x="81925" y="47649"/>
                  </a:cubicBezTo>
                  <a:cubicBezTo>
                    <a:pt x="79388" y="55007"/>
                    <a:pt x="74702" y="60124"/>
                    <a:pt x="67725" y="61052"/>
                  </a:cubicBezTo>
                  <a:cubicBezTo>
                    <a:pt x="65722" y="61527"/>
                    <a:pt x="63717" y="61796"/>
                    <a:pt x="61727" y="61979"/>
                  </a:cubicBezTo>
                  <a:cubicBezTo>
                    <a:pt x="56028" y="62662"/>
                    <a:pt x="51417" y="59532"/>
                    <a:pt x="47253" y="56325"/>
                  </a:cubicBezTo>
                  <a:cubicBezTo>
                    <a:pt x="42523" y="51916"/>
                    <a:pt x="38718" y="42917"/>
                    <a:pt x="42524" y="35844"/>
                  </a:cubicBezTo>
                  <a:cubicBezTo>
                    <a:pt x="44664" y="25339"/>
                    <a:pt x="53518" y="22170"/>
                    <a:pt x="62424" y="21125"/>
                  </a:cubicBezTo>
                  <a:close/>
                  <a:moveTo>
                    <a:pt x="62996" y="83104"/>
                  </a:moveTo>
                  <a:cubicBezTo>
                    <a:pt x="84347" y="84151"/>
                    <a:pt x="96540" y="94526"/>
                    <a:pt x="102397" y="113819"/>
                  </a:cubicBezTo>
                  <a:cubicBezTo>
                    <a:pt x="93803" y="116529"/>
                    <a:pt x="56409" y="115970"/>
                    <a:pt x="22849" y="113819"/>
                  </a:cubicBezTo>
                  <a:cubicBezTo>
                    <a:pt x="29037" y="98534"/>
                    <a:pt x="43223" y="83476"/>
                    <a:pt x="62996" y="83104"/>
                  </a:cubicBezTo>
                  <a:close/>
                  <a:moveTo>
                    <a:pt x="62747" y="26"/>
                  </a:moveTo>
                  <a:cubicBezTo>
                    <a:pt x="45127" y="-326"/>
                    <a:pt x="27360" y="13175"/>
                    <a:pt x="22849" y="30324"/>
                  </a:cubicBezTo>
                  <a:cubicBezTo>
                    <a:pt x="19406" y="43209"/>
                    <a:pt x="22123" y="56605"/>
                    <a:pt x="32294" y="69728"/>
                  </a:cubicBezTo>
                  <a:cubicBezTo>
                    <a:pt x="16068" y="78079"/>
                    <a:pt x="498" y="100048"/>
                    <a:pt x="0" y="123273"/>
                  </a:cubicBezTo>
                  <a:cubicBezTo>
                    <a:pt x="660" y="129825"/>
                    <a:pt x="4522" y="135280"/>
                    <a:pt x="11026" y="134300"/>
                  </a:cubicBezTo>
                  <a:cubicBezTo>
                    <a:pt x="45915" y="137842"/>
                    <a:pt x="73956" y="130230"/>
                    <a:pt x="114195" y="134300"/>
                  </a:cubicBezTo>
                  <a:cubicBezTo>
                    <a:pt x="121041" y="133650"/>
                    <a:pt x="124203" y="128957"/>
                    <a:pt x="124450" y="123273"/>
                  </a:cubicBezTo>
                  <a:cubicBezTo>
                    <a:pt x="125015" y="99598"/>
                    <a:pt x="112863" y="78581"/>
                    <a:pt x="92951" y="69728"/>
                  </a:cubicBezTo>
                  <a:cubicBezTo>
                    <a:pt x="97901" y="63904"/>
                    <a:pt x="101315" y="57814"/>
                    <a:pt x="102397" y="51598"/>
                  </a:cubicBezTo>
                  <a:cubicBezTo>
                    <a:pt x="107827" y="36214"/>
                    <a:pt x="104100" y="25777"/>
                    <a:pt x="91371" y="12221"/>
                  </a:cubicBezTo>
                  <a:cubicBezTo>
                    <a:pt x="83710" y="2684"/>
                    <a:pt x="73307" y="-44"/>
                    <a:pt x="62747" y="26"/>
                  </a:cubicBezTo>
                  <a:close/>
                </a:path>
              </a:pathLst>
            </a:custGeom>
            <a:solidFill>
              <a:schemeClr val="dk1"/>
            </a:solidFill>
            <a:ln w="15875">
              <a:solidFill>
                <a:srgbClr val="002060"/>
              </a:solidFill>
              <a:extLst>
                <a:ext uri="{C807C97D-BFC1-408E-A445-0C87EB9F89A2}">
                  <ask:lineSketchStyleProps xmlns:ask="http://schemas.microsoft.com/office/drawing/2018/sketchyshapes" sd="1970844458">
                    <a:custGeom>
                      <a:avLst/>
                      <a:gdLst/>
                      <a:ahLst/>
                      <a:cxnLst/>
                      <a:rect l="l" t="t" r="r" b="b"/>
                      <a:pathLst>
                        <a:path w="4978" h="5372" extrusionOk="0">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sk:type>
                      <ask:lineSketchCurve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4" name="Google Shape;852;p47">
              <a:extLst>
                <a:ext uri="{FF2B5EF4-FFF2-40B4-BE49-F238E27FC236}">
                  <a16:creationId xmlns:a16="http://schemas.microsoft.com/office/drawing/2014/main" id="{71F85BB4-2E55-4605-8286-2D604DE6E89C}"/>
                </a:ext>
              </a:extLst>
            </p:cNvPr>
            <p:cNvSpPr/>
            <p:nvPr/>
          </p:nvSpPr>
          <p:spPr>
            <a:xfrm>
              <a:off x="-61784125" y="2113325"/>
              <a:ext cx="124450" cy="134975"/>
            </a:xfrm>
            <a:custGeom>
              <a:avLst/>
              <a:gdLst>
                <a:gd name="connsiteX0" fmla="*/ 62050 w 124450"/>
                <a:gd name="connsiteY0" fmla="*/ 21204 h 134975"/>
                <a:gd name="connsiteX1" fmla="*/ 76399 w 124450"/>
                <a:gd name="connsiteY1" fmla="*/ 27048 h 134975"/>
                <a:gd name="connsiteX2" fmla="*/ 81128 w 124450"/>
                <a:gd name="connsiteY2" fmla="*/ 47524 h 134975"/>
                <a:gd name="connsiteX3" fmla="*/ 67750 w 124450"/>
                <a:gd name="connsiteY3" fmla="*/ 61697 h 134975"/>
                <a:gd name="connsiteX4" fmla="*/ 62175 w 124450"/>
                <a:gd name="connsiteY4" fmla="*/ 62277 h 134975"/>
                <a:gd name="connsiteX5" fmla="*/ 47278 w 124450"/>
                <a:gd name="connsiteY5" fmla="*/ 56203 h 134975"/>
                <a:gd name="connsiteX6" fmla="*/ 41752 w 124450"/>
                <a:gd name="connsiteY6" fmla="*/ 35700 h 134975"/>
                <a:gd name="connsiteX7" fmla="*/ 62050 w 124450"/>
                <a:gd name="connsiteY7" fmla="*/ 21204 h 134975"/>
                <a:gd name="connsiteX8" fmla="*/ 61453 w 124450"/>
                <a:gd name="connsiteY8" fmla="*/ 82969 h 134975"/>
                <a:gd name="connsiteX9" fmla="*/ 102397 w 124450"/>
                <a:gd name="connsiteY9" fmla="*/ 113675 h 134975"/>
                <a:gd name="connsiteX10" fmla="*/ 22077 w 124450"/>
                <a:gd name="connsiteY10" fmla="*/ 113675 h 134975"/>
                <a:gd name="connsiteX11" fmla="*/ 61453 w 124450"/>
                <a:gd name="connsiteY11" fmla="*/ 82969 h 134975"/>
                <a:gd name="connsiteX12" fmla="*/ 62722 w 124450"/>
                <a:gd name="connsiteY12" fmla="*/ 26 h 134975"/>
                <a:gd name="connsiteX13" fmla="*/ 23645 w 124450"/>
                <a:gd name="connsiteY13" fmla="*/ 30193 h 134975"/>
                <a:gd name="connsiteX14" fmla="*/ 33103 w 124450"/>
                <a:gd name="connsiteY14" fmla="*/ 69579 h 134975"/>
                <a:gd name="connsiteX15" fmla="*/ 796 w 124450"/>
                <a:gd name="connsiteY15" fmla="*/ 123920 h 134975"/>
                <a:gd name="connsiteX16" fmla="*/ 10254 w 124450"/>
                <a:gd name="connsiteY16" fmla="*/ 134948 h 134975"/>
                <a:gd name="connsiteX17" fmla="*/ 114220 w 124450"/>
                <a:gd name="connsiteY17" fmla="*/ 134948 h 134975"/>
                <a:gd name="connsiteX18" fmla="*/ 124450 w 124450"/>
                <a:gd name="connsiteY18" fmla="*/ 124703 h 134975"/>
                <a:gd name="connsiteX19" fmla="*/ 92951 w 124450"/>
                <a:gd name="connsiteY19" fmla="*/ 70375 h 134975"/>
                <a:gd name="connsiteX20" fmla="*/ 103193 w 124450"/>
                <a:gd name="connsiteY20" fmla="*/ 52248 h 134975"/>
                <a:gd name="connsiteX21" fmla="*/ 92180 w 124450"/>
                <a:gd name="connsiteY21" fmla="*/ 12080 h 134975"/>
                <a:gd name="connsiteX22" fmla="*/ 62722 w 124450"/>
                <a:gd name="connsiteY22" fmla="*/ 26 h 1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4450" h="134975" fill="none" extrusionOk="0">
                  <a:moveTo>
                    <a:pt x="62050" y="21204"/>
                  </a:moveTo>
                  <a:cubicBezTo>
                    <a:pt x="67623" y="21064"/>
                    <a:pt x="72488" y="22532"/>
                    <a:pt x="76399" y="27048"/>
                  </a:cubicBezTo>
                  <a:cubicBezTo>
                    <a:pt x="80672" y="31656"/>
                    <a:pt x="82625" y="39823"/>
                    <a:pt x="81128" y="47524"/>
                  </a:cubicBezTo>
                  <a:cubicBezTo>
                    <a:pt x="79483" y="55094"/>
                    <a:pt x="74495" y="60986"/>
                    <a:pt x="67750" y="61697"/>
                  </a:cubicBezTo>
                  <a:cubicBezTo>
                    <a:pt x="65524" y="61974"/>
                    <a:pt x="63907" y="62126"/>
                    <a:pt x="62175" y="62277"/>
                  </a:cubicBezTo>
                  <a:cubicBezTo>
                    <a:pt x="56545" y="61594"/>
                    <a:pt x="51419" y="60954"/>
                    <a:pt x="47278" y="56203"/>
                  </a:cubicBezTo>
                  <a:cubicBezTo>
                    <a:pt x="41063" y="51467"/>
                    <a:pt x="41535" y="44308"/>
                    <a:pt x="41752" y="35700"/>
                  </a:cubicBezTo>
                  <a:cubicBezTo>
                    <a:pt x="43707" y="26442"/>
                    <a:pt x="53618" y="20814"/>
                    <a:pt x="62050" y="21204"/>
                  </a:cubicBezTo>
                  <a:close/>
                  <a:moveTo>
                    <a:pt x="61453" y="82969"/>
                  </a:moveTo>
                  <a:cubicBezTo>
                    <a:pt x="80290" y="79918"/>
                    <a:pt x="94791" y="96743"/>
                    <a:pt x="102397" y="113675"/>
                  </a:cubicBezTo>
                  <a:cubicBezTo>
                    <a:pt x="92717" y="120154"/>
                    <a:pt x="59016" y="118917"/>
                    <a:pt x="22077" y="113675"/>
                  </a:cubicBezTo>
                  <a:cubicBezTo>
                    <a:pt x="24372" y="94882"/>
                    <a:pt x="40476" y="84407"/>
                    <a:pt x="61453" y="82969"/>
                  </a:cubicBezTo>
                  <a:close/>
                  <a:moveTo>
                    <a:pt x="62722" y="26"/>
                  </a:moveTo>
                  <a:cubicBezTo>
                    <a:pt x="41772" y="543"/>
                    <a:pt x="26711" y="11929"/>
                    <a:pt x="23645" y="30193"/>
                  </a:cubicBezTo>
                  <a:cubicBezTo>
                    <a:pt x="17517" y="45830"/>
                    <a:pt x="25168" y="59867"/>
                    <a:pt x="33103" y="69579"/>
                  </a:cubicBezTo>
                  <a:cubicBezTo>
                    <a:pt x="18828" y="80882"/>
                    <a:pt x="2919" y="101164"/>
                    <a:pt x="796" y="123920"/>
                  </a:cubicBezTo>
                  <a:cubicBezTo>
                    <a:pt x="-63" y="130432"/>
                    <a:pt x="4847" y="135731"/>
                    <a:pt x="10254" y="134948"/>
                  </a:cubicBezTo>
                  <a:cubicBezTo>
                    <a:pt x="46549" y="127907"/>
                    <a:pt x="102639" y="143571"/>
                    <a:pt x="114220" y="134948"/>
                  </a:cubicBezTo>
                  <a:cubicBezTo>
                    <a:pt x="119632" y="134494"/>
                    <a:pt x="124306" y="130321"/>
                    <a:pt x="124450" y="124703"/>
                  </a:cubicBezTo>
                  <a:cubicBezTo>
                    <a:pt x="121231" y="103208"/>
                    <a:pt x="114422" y="82748"/>
                    <a:pt x="92951" y="70375"/>
                  </a:cubicBezTo>
                  <a:cubicBezTo>
                    <a:pt x="99773" y="65628"/>
                    <a:pt x="100186" y="59784"/>
                    <a:pt x="103193" y="52248"/>
                  </a:cubicBezTo>
                  <a:cubicBezTo>
                    <a:pt x="108285" y="37045"/>
                    <a:pt x="103698" y="21767"/>
                    <a:pt x="92180" y="12080"/>
                  </a:cubicBezTo>
                  <a:cubicBezTo>
                    <a:pt x="83253" y="3445"/>
                    <a:pt x="72659" y="495"/>
                    <a:pt x="62722" y="26"/>
                  </a:cubicBezTo>
                  <a:close/>
                </a:path>
                <a:path w="124450" h="134975" stroke="0" extrusionOk="0">
                  <a:moveTo>
                    <a:pt x="62050" y="21204"/>
                  </a:moveTo>
                  <a:cubicBezTo>
                    <a:pt x="66131" y="21135"/>
                    <a:pt x="72917" y="22343"/>
                    <a:pt x="76399" y="27048"/>
                  </a:cubicBezTo>
                  <a:cubicBezTo>
                    <a:pt x="80647" y="32960"/>
                    <a:pt x="82892" y="39683"/>
                    <a:pt x="81128" y="47524"/>
                  </a:cubicBezTo>
                  <a:cubicBezTo>
                    <a:pt x="78686" y="55359"/>
                    <a:pt x="75052" y="61639"/>
                    <a:pt x="67750" y="61697"/>
                  </a:cubicBezTo>
                  <a:cubicBezTo>
                    <a:pt x="65960" y="61905"/>
                    <a:pt x="63915" y="62219"/>
                    <a:pt x="62175" y="62277"/>
                  </a:cubicBezTo>
                  <a:cubicBezTo>
                    <a:pt x="55846" y="62006"/>
                    <a:pt x="52455" y="60556"/>
                    <a:pt x="47278" y="56203"/>
                  </a:cubicBezTo>
                  <a:cubicBezTo>
                    <a:pt x="42789" y="52445"/>
                    <a:pt x="41256" y="43556"/>
                    <a:pt x="41752" y="35700"/>
                  </a:cubicBezTo>
                  <a:cubicBezTo>
                    <a:pt x="43858" y="25679"/>
                    <a:pt x="51826" y="21984"/>
                    <a:pt x="62050" y="21204"/>
                  </a:cubicBezTo>
                  <a:close/>
                  <a:moveTo>
                    <a:pt x="61453" y="82969"/>
                  </a:moveTo>
                  <a:cubicBezTo>
                    <a:pt x="78456" y="83476"/>
                    <a:pt x="101054" y="96156"/>
                    <a:pt x="102397" y="113675"/>
                  </a:cubicBezTo>
                  <a:cubicBezTo>
                    <a:pt x="66537" y="111554"/>
                    <a:pt x="53194" y="116741"/>
                    <a:pt x="22077" y="113675"/>
                  </a:cubicBezTo>
                  <a:cubicBezTo>
                    <a:pt x="24489" y="100104"/>
                    <a:pt x="42972" y="82845"/>
                    <a:pt x="61453" y="82969"/>
                  </a:cubicBezTo>
                  <a:close/>
                  <a:moveTo>
                    <a:pt x="62722" y="26"/>
                  </a:moveTo>
                  <a:cubicBezTo>
                    <a:pt x="45590" y="1953"/>
                    <a:pt x="28974" y="9413"/>
                    <a:pt x="23645" y="30193"/>
                  </a:cubicBezTo>
                  <a:cubicBezTo>
                    <a:pt x="18868" y="47741"/>
                    <a:pt x="23337" y="59268"/>
                    <a:pt x="33103" y="69579"/>
                  </a:cubicBezTo>
                  <a:cubicBezTo>
                    <a:pt x="14483" y="80282"/>
                    <a:pt x="-434" y="98097"/>
                    <a:pt x="796" y="123920"/>
                  </a:cubicBezTo>
                  <a:cubicBezTo>
                    <a:pt x="619" y="130581"/>
                    <a:pt x="3878" y="134742"/>
                    <a:pt x="10254" y="134948"/>
                  </a:cubicBezTo>
                  <a:cubicBezTo>
                    <a:pt x="40948" y="137117"/>
                    <a:pt x="62743" y="131670"/>
                    <a:pt x="114220" y="134948"/>
                  </a:cubicBezTo>
                  <a:cubicBezTo>
                    <a:pt x="119745" y="135045"/>
                    <a:pt x="124082" y="129671"/>
                    <a:pt x="124450" y="124703"/>
                  </a:cubicBezTo>
                  <a:cubicBezTo>
                    <a:pt x="125214" y="98478"/>
                    <a:pt x="110470" y="81505"/>
                    <a:pt x="92951" y="70375"/>
                  </a:cubicBezTo>
                  <a:cubicBezTo>
                    <a:pt x="97550" y="65313"/>
                    <a:pt x="100581" y="59806"/>
                    <a:pt x="103193" y="52248"/>
                  </a:cubicBezTo>
                  <a:cubicBezTo>
                    <a:pt x="104843" y="37255"/>
                    <a:pt x="101328" y="22504"/>
                    <a:pt x="92180" y="12080"/>
                  </a:cubicBezTo>
                  <a:cubicBezTo>
                    <a:pt x="85137" y="2446"/>
                    <a:pt x="74028" y="227"/>
                    <a:pt x="62722" y="26"/>
                  </a:cubicBezTo>
                  <a:close/>
                </a:path>
              </a:pathLst>
            </a:custGeom>
            <a:solidFill>
              <a:schemeClr val="dk1"/>
            </a:solidFill>
            <a:ln w="15875">
              <a:solidFill>
                <a:srgbClr val="002060"/>
              </a:solidFill>
              <a:extLst>
                <a:ext uri="{C807C97D-BFC1-408E-A445-0C87EB9F89A2}">
                  <ask:lineSketchStyleProps xmlns:ask="http://schemas.microsoft.com/office/drawing/2018/sketchyshapes" sd="656415222">
                    <a:custGeom>
                      <a:avLst/>
                      <a:gdLst/>
                      <a:ahLst/>
                      <a:cxnLst/>
                      <a:rect l="l" t="t" r="r" b="b"/>
                      <a:pathLst>
                        <a:path w="4978" h="5399"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sk:type>
                      <ask:lineSketchCurve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5" name="Google Shape;853;p47">
              <a:extLst>
                <a:ext uri="{FF2B5EF4-FFF2-40B4-BE49-F238E27FC236}">
                  <a16:creationId xmlns:a16="http://schemas.microsoft.com/office/drawing/2014/main" id="{2B9C0C93-ABB5-4994-A3B5-82AFBF33342B}"/>
                </a:ext>
              </a:extLst>
            </p:cNvPr>
            <p:cNvSpPr/>
            <p:nvPr/>
          </p:nvSpPr>
          <p:spPr>
            <a:xfrm>
              <a:off x="-61591150" y="2113325"/>
              <a:ext cx="123675" cy="134175"/>
            </a:xfrm>
            <a:custGeom>
              <a:avLst/>
              <a:gdLst>
                <a:gd name="connsiteX0" fmla="*/ 62047 w 123675"/>
                <a:gd name="connsiteY0" fmla="*/ 21199 h 134175"/>
                <a:gd name="connsiteX1" fmla="*/ 76394 w 123675"/>
                <a:gd name="connsiteY1" fmla="*/ 27049 h 134175"/>
                <a:gd name="connsiteX2" fmla="*/ 81130 w 123675"/>
                <a:gd name="connsiteY2" fmla="*/ 47524 h 134175"/>
                <a:gd name="connsiteX3" fmla="*/ 67749 w 123675"/>
                <a:gd name="connsiteY3" fmla="*/ 61693 h 134175"/>
                <a:gd name="connsiteX4" fmla="*/ 62146 w 123675"/>
                <a:gd name="connsiteY4" fmla="*/ 62270 h 134175"/>
                <a:gd name="connsiteX5" fmla="*/ 47243 w 123675"/>
                <a:gd name="connsiteY5" fmla="*/ 56205 h 134175"/>
                <a:gd name="connsiteX6" fmla="*/ 41752 w 123675"/>
                <a:gd name="connsiteY6" fmla="*/ 35703 h 134175"/>
                <a:gd name="connsiteX7" fmla="*/ 62047 w 123675"/>
                <a:gd name="connsiteY7" fmla="*/ 21199 h 134175"/>
                <a:gd name="connsiteX8" fmla="*/ 63024 w 123675"/>
                <a:gd name="connsiteY8" fmla="*/ 84543 h 134175"/>
                <a:gd name="connsiteX9" fmla="*/ 103169 w 123675"/>
                <a:gd name="connsiteY9" fmla="*/ 114478 h 134175"/>
                <a:gd name="connsiteX10" fmla="*/ 22051 w 123675"/>
                <a:gd name="connsiteY10" fmla="*/ 114478 h 134175"/>
                <a:gd name="connsiteX11" fmla="*/ 63024 w 123675"/>
                <a:gd name="connsiteY11" fmla="*/ 84543 h 134175"/>
                <a:gd name="connsiteX12" fmla="*/ 61676 w 123675"/>
                <a:gd name="connsiteY12" fmla="*/ 26 h 134175"/>
                <a:gd name="connsiteX13" fmla="*/ 22051 w 123675"/>
                <a:gd name="connsiteY13" fmla="*/ 30202 h 134175"/>
                <a:gd name="connsiteX14" fmla="*/ 32303 w 123675"/>
                <a:gd name="connsiteY14" fmla="*/ 69569 h 134175"/>
                <a:gd name="connsiteX15" fmla="*/ 0 w 123675"/>
                <a:gd name="connsiteY15" fmla="*/ 123924 h 134175"/>
                <a:gd name="connsiteX16" fmla="*/ 9448 w 123675"/>
                <a:gd name="connsiteY16" fmla="*/ 134175 h 134175"/>
                <a:gd name="connsiteX17" fmla="*/ 112630 w 123675"/>
                <a:gd name="connsiteY17" fmla="*/ 134175 h 134175"/>
                <a:gd name="connsiteX18" fmla="*/ 123650 w 123675"/>
                <a:gd name="connsiteY18" fmla="*/ 123924 h 134175"/>
                <a:gd name="connsiteX19" fmla="*/ 92150 w 123675"/>
                <a:gd name="connsiteY19" fmla="*/ 70374 h 134175"/>
                <a:gd name="connsiteX20" fmla="*/ 102402 w 123675"/>
                <a:gd name="connsiteY20" fmla="*/ 52247 h 134175"/>
                <a:gd name="connsiteX21" fmla="*/ 91371 w 123675"/>
                <a:gd name="connsiteY21" fmla="*/ 12075 h 134175"/>
                <a:gd name="connsiteX22" fmla="*/ 61676 w 123675"/>
                <a:gd name="connsiteY22" fmla="*/ 26 h 13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3675" h="134175" fill="none" extrusionOk="0">
                  <a:moveTo>
                    <a:pt x="62047" y="21199"/>
                  </a:moveTo>
                  <a:cubicBezTo>
                    <a:pt x="66861" y="21142"/>
                    <a:pt x="72632" y="23088"/>
                    <a:pt x="76394" y="27049"/>
                  </a:cubicBezTo>
                  <a:cubicBezTo>
                    <a:pt x="81789" y="31420"/>
                    <a:pt x="83356" y="39710"/>
                    <a:pt x="81130" y="47524"/>
                  </a:cubicBezTo>
                  <a:cubicBezTo>
                    <a:pt x="79829" y="53787"/>
                    <a:pt x="75252" y="60411"/>
                    <a:pt x="67749" y="61693"/>
                  </a:cubicBezTo>
                  <a:cubicBezTo>
                    <a:pt x="65769" y="62200"/>
                    <a:pt x="63634" y="62273"/>
                    <a:pt x="62146" y="62270"/>
                  </a:cubicBezTo>
                  <a:cubicBezTo>
                    <a:pt x="56835" y="62552"/>
                    <a:pt x="51602" y="61011"/>
                    <a:pt x="47243" y="56205"/>
                  </a:cubicBezTo>
                  <a:cubicBezTo>
                    <a:pt x="42423" y="51924"/>
                    <a:pt x="40808" y="45018"/>
                    <a:pt x="41752" y="35703"/>
                  </a:cubicBezTo>
                  <a:cubicBezTo>
                    <a:pt x="44712" y="26792"/>
                    <a:pt x="53317" y="19600"/>
                    <a:pt x="62047" y="21199"/>
                  </a:cubicBezTo>
                  <a:close/>
                  <a:moveTo>
                    <a:pt x="63024" y="84543"/>
                  </a:moveTo>
                  <a:cubicBezTo>
                    <a:pt x="83830" y="83243"/>
                    <a:pt x="99437" y="96198"/>
                    <a:pt x="103169" y="114478"/>
                  </a:cubicBezTo>
                  <a:cubicBezTo>
                    <a:pt x="76515" y="111348"/>
                    <a:pt x="36090" y="115901"/>
                    <a:pt x="22051" y="114478"/>
                  </a:cubicBezTo>
                  <a:cubicBezTo>
                    <a:pt x="26520" y="99012"/>
                    <a:pt x="39772" y="84100"/>
                    <a:pt x="63024" y="84543"/>
                  </a:cubicBezTo>
                  <a:close/>
                  <a:moveTo>
                    <a:pt x="61676" y="26"/>
                  </a:moveTo>
                  <a:cubicBezTo>
                    <a:pt x="43059" y="-24"/>
                    <a:pt x="28569" y="7875"/>
                    <a:pt x="22051" y="30202"/>
                  </a:cubicBezTo>
                  <a:cubicBezTo>
                    <a:pt x="17736" y="45556"/>
                    <a:pt x="23018" y="60113"/>
                    <a:pt x="32303" y="69569"/>
                  </a:cubicBezTo>
                  <a:cubicBezTo>
                    <a:pt x="14223" y="80145"/>
                    <a:pt x="-1018" y="103369"/>
                    <a:pt x="0" y="123924"/>
                  </a:cubicBezTo>
                  <a:cubicBezTo>
                    <a:pt x="170" y="129640"/>
                    <a:pt x="4903" y="134335"/>
                    <a:pt x="9448" y="134175"/>
                  </a:cubicBezTo>
                  <a:cubicBezTo>
                    <a:pt x="30017" y="139984"/>
                    <a:pt x="73906" y="133124"/>
                    <a:pt x="112630" y="134175"/>
                  </a:cubicBezTo>
                  <a:cubicBezTo>
                    <a:pt x="118528" y="134339"/>
                    <a:pt x="123507" y="129301"/>
                    <a:pt x="123650" y="123924"/>
                  </a:cubicBezTo>
                  <a:cubicBezTo>
                    <a:pt x="123579" y="101360"/>
                    <a:pt x="113864" y="80839"/>
                    <a:pt x="92150" y="70374"/>
                  </a:cubicBezTo>
                  <a:cubicBezTo>
                    <a:pt x="97071" y="66554"/>
                    <a:pt x="99986" y="59468"/>
                    <a:pt x="102402" y="52247"/>
                  </a:cubicBezTo>
                  <a:cubicBezTo>
                    <a:pt x="105867" y="37824"/>
                    <a:pt x="104817" y="21540"/>
                    <a:pt x="91371" y="12075"/>
                  </a:cubicBezTo>
                  <a:cubicBezTo>
                    <a:pt x="84347" y="3359"/>
                    <a:pt x="72430" y="-156"/>
                    <a:pt x="61676" y="26"/>
                  </a:cubicBezTo>
                  <a:close/>
                </a:path>
                <a:path w="123675" h="134175" stroke="0" extrusionOk="0">
                  <a:moveTo>
                    <a:pt x="62047" y="21199"/>
                  </a:moveTo>
                  <a:cubicBezTo>
                    <a:pt x="67198" y="21056"/>
                    <a:pt x="72106" y="22956"/>
                    <a:pt x="76394" y="27049"/>
                  </a:cubicBezTo>
                  <a:cubicBezTo>
                    <a:pt x="80085" y="31788"/>
                    <a:pt x="83873" y="40393"/>
                    <a:pt x="81130" y="47524"/>
                  </a:cubicBezTo>
                  <a:cubicBezTo>
                    <a:pt x="79640" y="55054"/>
                    <a:pt x="75068" y="61157"/>
                    <a:pt x="67749" y="61693"/>
                  </a:cubicBezTo>
                  <a:cubicBezTo>
                    <a:pt x="65751" y="62163"/>
                    <a:pt x="63904" y="62198"/>
                    <a:pt x="62146" y="62270"/>
                  </a:cubicBezTo>
                  <a:cubicBezTo>
                    <a:pt x="56744" y="62036"/>
                    <a:pt x="51196" y="60245"/>
                    <a:pt x="47243" y="56205"/>
                  </a:cubicBezTo>
                  <a:cubicBezTo>
                    <a:pt x="41973" y="51108"/>
                    <a:pt x="40412" y="42679"/>
                    <a:pt x="41752" y="35703"/>
                  </a:cubicBezTo>
                  <a:cubicBezTo>
                    <a:pt x="44578" y="26785"/>
                    <a:pt x="52188" y="21762"/>
                    <a:pt x="62047" y="21199"/>
                  </a:cubicBezTo>
                  <a:close/>
                  <a:moveTo>
                    <a:pt x="63024" y="84543"/>
                  </a:moveTo>
                  <a:cubicBezTo>
                    <a:pt x="79787" y="85405"/>
                    <a:pt x="97667" y="96991"/>
                    <a:pt x="103169" y="114478"/>
                  </a:cubicBezTo>
                  <a:cubicBezTo>
                    <a:pt x="68140" y="119347"/>
                    <a:pt x="57019" y="115229"/>
                    <a:pt x="22051" y="114478"/>
                  </a:cubicBezTo>
                  <a:cubicBezTo>
                    <a:pt x="26645" y="97669"/>
                    <a:pt x="45126" y="82890"/>
                    <a:pt x="63024" y="84543"/>
                  </a:cubicBezTo>
                  <a:close/>
                  <a:moveTo>
                    <a:pt x="61676" y="26"/>
                  </a:moveTo>
                  <a:cubicBezTo>
                    <a:pt x="46340" y="-1882"/>
                    <a:pt x="28375" y="9500"/>
                    <a:pt x="22051" y="30202"/>
                  </a:cubicBezTo>
                  <a:cubicBezTo>
                    <a:pt x="15940" y="45273"/>
                    <a:pt x="23577" y="59858"/>
                    <a:pt x="32303" y="69569"/>
                  </a:cubicBezTo>
                  <a:cubicBezTo>
                    <a:pt x="14399" y="76333"/>
                    <a:pt x="-224" y="97189"/>
                    <a:pt x="0" y="123924"/>
                  </a:cubicBezTo>
                  <a:cubicBezTo>
                    <a:pt x="-263" y="129783"/>
                    <a:pt x="3965" y="133644"/>
                    <a:pt x="9448" y="134175"/>
                  </a:cubicBezTo>
                  <a:cubicBezTo>
                    <a:pt x="49295" y="141381"/>
                    <a:pt x="76576" y="138336"/>
                    <a:pt x="112630" y="134175"/>
                  </a:cubicBezTo>
                  <a:cubicBezTo>
                    <a:pt x="118987" y="134314"/>
                    <a:pt x="122903" y="130212"/>
                    <a:pt x="123650" y="123924"/>
                  </a:cubicBezTo>
                  <a:cubicBezTo>
                    <a:pt x="125328" y="102578"/>
                    <a:pt x="109317" y="84322"/>
                    <a:pt x="92150" y="70374"/>
                  </a:cubicBezTo>
                  <a:cubicBezTo>
                    <a:pt x="96820" y="64941"/>
                    <a:pt x="98713" y="59803"/>
                    <a:pt x="102402" y="52247"/>
                  </a:cubicBezTo>
                  <a:cubicBezTo>
                    <a:pt x="104873" y="37586"/>
                    <a:pt x="103198" y="23357"/>
                    <a:pt x="91371" y="12075"/>
                  </a:cubicBezTo>
                  <a:cubicBezTo>
                    <a:pt x="83899" y="3580"/>
                    <a:pt x="71419" y="632"/>
                    <a:pt x="61676" y="26"/>
                  </a:cubicBezTo>
                  <a:close/>
                </a:path>
              </a:pathLst>
            </a:custGeom>
            <a:solidFill>
              <a:schemeClr val="dk1"/>
            </a:solidFill>
            <a:ln w="15875">
              <a:solidFill>
                <a:srgbClr val="002060"/>
              </a:solidFill>
              <a:extLst>
                <a:ext uri="{C807C97D-BFC1-408E-A445-0C87EB9F89A2}">
                  <ask:lineSketchStyleProps xmlns:ask="http://schemas.microsoft.com/office/drawing/2018/sketchyshapes" sd="3575425384">
                    <a:custGeom>
                      <a:avLst/>
                      <a:gdLst/>
                      <a:ahLst/>
                      <a:cxnLst/>
                      <a:rect l="l" t="t" r="r" b="b"/>
                      <a:pathLst>
                        <a:path w="4947" h="5367"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sk:type>
                      <ask:lineSketchCurve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6" name="Google Shape;854;p47">
              <a:extLst>
                <a:ext uri="{FF2B5EF4-FFF2-40B4-BE49-F238E27FC236}">
                  <a16:creationId xmlns:a16="http://schemas.microsoft.com/office/drawing/2014/main" id="{F252C92C-1D17-4CF8-BA6F-23619DD25E67}"/>
                </a:ext>
              </a:extLst>
            </p:cNvPr>
            <p:cNvSpPr/>
            <p:nvPr/>
          </p:nvSpPr>
          <p:spPr>
            <a:xfrm>
              <a:off x="-61677800" y="2072225"/>
              <a:ext cx="106350" cy="62450"/>
            </a:xfrm>
            <a:custGeom>
              <a:avLst/>
              <a:gdLst>
                <a:gd name="connsiteX0" fmla="*/ 52398 w 106350"/>
                <a:gd name="connsiteY0" fmla="*/ 24 h 62450"/>
                <a:gd name="connsiteX1" fmla="*/ 44900 w 106350"/>
                <a:gd name="connsiteY1" fmla="*/ 3547 h 62450"/>
                <a:gd name="connsiteX2" fmla="*/ 3945 w 106350"/>
                <a:gd name="connsiteY2" fmla="*/ 44526 h 62450"/>
                <a:gd name="connsiteX3" fmla="*/ 3945 w 106350"/>
                <a:gd name="connsiteY3" fmla="*/ 59477 h 62450"/>
                <a:gd name="connsiteX4" fmla="*/ 11049 w 106350"/>
                <a:gd name="connsiteY4" fmla="*/ 62425 h 62450"/>
                <a:gd name="connsiteX5" fmla="*/ 18122 w 106350"/>
                <a:gd name="connsiteY5" fmla="*/ 59477 h 62450"/>
                <a:gd name="connsiteX6" fmla="*/ 52770 w 106350"/>
                <a:gd name="connsiteY6" fmla="*/ 24823 h 62450"/>
                <a:gd name="connsiteX7" fmla="*/ 87451 w 106350"/>
                <a:gd name="connsiteY7" fmla="*/ 59477 h 62450"/>
                <a:gd name="connsiteX8" fmla="*/ 94928 w 106350"/>
                <a:gd name="connsiteY8" fmla="*/ 62425 h 62450"/>
                <a:gd name="connsiteX9" fmla="*/ 102404 w 106350"/>
                <a:gd name="connsiteY9" fmla="*/ 59477 h 62450"/>
                <a:gd name="connsiteX10" fmla="*/ 102404 w 106350"/>
                <a:gd name="connsiteY10" fmla="*/ 44526 h 62450"/>
                <a:gd name="connsiteX11" fmla="*/ 59875 w 106350"/>
                <a:gd name="connsiteY11" fmla="*/ 3547 h 62450"/>
                <a:gd name="connsiteX12" fmla="*/ 52398 w 106350"/>
                <a:gd name="connsiteY12" fmla="*/ 24 h 6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350" h="62450" fill="none" extrusionOk="0">
                  <a:moveTo>
                    <a:pt x="52398" y="24"/>
                  </a:moveTo>
                  <a:cubicBezTo>
                    <a:pt x="49414" y="537"/>
                    <a:pt x="46720" y="1174"/>
                    <a:pt x="44900" y="3547"/>
                  </a:cubicBezTo>
                  <a:cubicBezTo>
                    <a:pt x="39408" y="13306"/>
                    <a:pt x="20851" y="22402"/>
                    <a:pt x="3945" y="44526"/>
                  </a:cubicBezTo>
                  <a:cubicBezTo>
                    <a:pt x="274" y="48006"/>
                    <a:pt x="-460" y="54701"/>
                    <a:pt x="3945" y="59477"/>
                  </a:cubicBezTo>
                  <a:cubicBezTo>
                    <a:pt x="6149" y="61375"/>
                    <a:pt x="8695" y="62124"/>
                    <a:pt x="11049" y="62425"/>
                  </a:cubicBezTo>
                  <a:cubicBezTo>
                    <a:pt x="13576" y="62471"/>
                    <a:pt x="16069" y="61879"/>
                    <a:pt x="18122" y="59477"/>
                  </a:cubicBezTo>
                  <a:cubicBezTo>
                    <a:pt x="25270" y="57425"/>
                    <a:pt x="39850" y="42114"/>
                    <a:pt x="52770" y="24823"/>
                  </a:cubicBezTo>
                  <a:cubicBezTo>
                    <a:pt x="68861" y="40381"/>
                    <a:pt x="72438" y="46033"/>
                    <a:pt x="87451" y="59477"/>
                  </a:cubicBezTo>
                  <a:cubicBezTo>
                    <a:pt x="89433" y="61425"/>
                    <a:pt x="92111" y="62076"/>
                    <a:pt x="94928" y="62425"/>
                  </a:cubicBezTo>
                  <a:cubicBezTo>
                    <a:pt x="98040" y="62396"/>
                    <a:pt x="100269" y="61612"/>
                    <a:pt x="102404" y="59477"/>
                  </a:cubicBezTo>
                  <a:cubicBezTo>
                    <a:pt x="106268" y="55501"/>
                    <a:pt x="106495" y="49255"/>
                    <a:pt x="102404" y="44526"/>
                  </a:cubicBezTo>
                  <a:cubicBezTo>
                    <a:pt x="86820" y="30649"/>
                    <a:pt x="66832" y="9299"/>
                    <a:pt x="59875" y="3547"/>
                  </a:cubicBezTo>
                  <a:cubicBezTo>
                    <a:pt x="58409" y="1341"/>
                    <a:pt x="54787" y="-324"/>
                    <a:pt x="52398" y="24"/>
                  </a:cubicBezTo>
                  <a:close/>
                </a:path>
                <a:path w="106350" h="62450" stroke="0" extrusionOk="0">
                  <a:moveTo>
                    <a:pt x="52398" y="24"/>
                  </a:moveTo>
                  <a:cubicBezTo>
                    <a:pt x="49479" y="37"/>
                    <a:pt x="47028" y="1363"/>
                    <a:pt x="44900" y="3547"/>
                  </a:cubicBezTo>
                  <a:cubicBezTo>
                    <a:pt x="25635" y="18877"/>
                    <a:pt x="12630" y="40001"/>
                    <a:pt x="3945" y="44526"/>
                  </a:cubicBezTo>
                  <a:cubicBezTo>
                    <a:pt x="739" y="47823"/>
                    <a:pt x="794" y="55695"/>
                    <a:pt x="3945" y="59477"/>
                  </a:cubicBezTo>
                  <a:cubicBezTo>
                    <a:pt x="5908" y="61549"/>
                    <a:pt x="8493" y="62560"/>
                    <a:pt x="11049" y="62425"/>
                  </a:cubicBezTo>
                  <a:cubicBezTo>
                    <a:pt x="14074" y="62577"/>
                    <a:pt x="16151" y="61943"/>
                    <a:pt x="18122" y="59477"/>
                  </a:cubicBezTo>
                  <a:cubicBezTo>
                    <a:pt x="32207" y="51236"/>
                    <a:pt x="39049" y="37202"/>
                    <a:pt x="52770" y="24823"/>
                  </a:cubicBezTo>
                  <a:cubicBezTo>
                    <a:pt x="59799" y="35546"/>
                    <a:pt x="83979" y="52139"/>
                    <a:pt x="87451" y="59477"/>
                  </a:cubicBezTo>
                  <a:cubicBezTo>
                    <a:pt x="89401" y="61551"/>
                    <a:pt x="92143" y="62390"/>
                    <a:pt x="94928" y="62425"/>
                  </a:cubicBezTo>
                  <a:cubicBezTo>
                    <a:pt x="97750" y="62246"/>
                    <a:pt x="100546" y="61309"/>
                    <a:pt x="102404" y="59477"/>
                  </a:cubicBezTo>
                  <a:cubicBezTo>
                    <a:pt x="105652" y="56334"/>
                    <a:pt x="105887" y="48362"/>
                    <a:pt x="102404" y="44526"/>
                  </a:cubicBezTo>
                  <a:cubicBezTo>
                    <a:pt x="99431" y="38678"/>
                    <a:pt x="71660" y="14417"/>
                    <a:pt x="59875" y="3547"/>
                  </a:cubicBezTo>
                  <a:cubicBezTo>
                    <a:pt x="57942" y="1607"/>
                    <a:pt x="55383" y="28"/>
                    <a:pt x="52398" y="24"/>
                  </a:cubicBezTo>
                  <a:close/>
                </a:path>
              </a:pathLst>
            </a:custGeom>
            <a:solidFill>
              <a:schemeClr val="dk1"/>
            </a:solidFill>
            <a:ln w="15875">
              <a:solidFill>
                <a:srgbClr val="002060"/>
              </a:solidFill>
              <a:extLst>
                <a:ext uri="{C807C97D-BFC1-408E-A445-0C87EB9F89A2}">
                  <ask:lineSketchStyleProps xmlns:ask="http://schemas.microsoft.com/office/drawing/2018/sketchyshapes" sd="2553831437">
                    <a:custGeom>
                      <a:avLst/>
                      <a:gdLst/>
                      <a:ahLst/>
                      <a:cxnLst/>
                      <a:rect l="l" t="t" r="r" b="b"/>
                      <a:pathLst>
                        <a:path w="4254" h="2498" extrusionOk="0">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sk:type>
                      <ask:lineSketchCurve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36" name="Google Shape;827;p47">
            <a:extLst>
              <a:ext uri="{FF2B5EF4-FFF2-40B4-BE49-F238E27FC236}">
                <a16:creationId xmlns:a16="http://schemas.microsoft.com/office/drawing/2014/main" id="{E62731AA-F1D6-4851-BB9F-358BE608D6D1}"/>
              </a:ext>
            </a:extLst>
          </p:cNvPr>
          <p:cNvSpPr txBox="1">
            <a:spLocks noGrp="1"/>
          </p:cNvSpPr>
          <p:nvPr/>
        </p:nvSpPr>
        <p:spPr>
          <a:xfrm>
            <a:off x="1170135" y="3448495"/>
            <a:ext cx="1978200" cy="44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arela Round"/>
              <a:buNone/>
              <a:defRPr sz="2400" b="1" i="0" u="none" strike="noStrike" cap="none">
                <a:solidFill>
                  <a:schemeClr val="dk1"/>
                </a:solidFill>
                <a:latin typeface="Varela Round"/>
                <a:ea typeface="Varela Round"/>
                <a:cs typeface="Varela Round"/>
                <a:sym typeface="Varela Round"/>
              </a:defRPr>
            </a:lvl1pPr>
            <a:lvl2pPr marR="0" lvl="1"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sz="1400" dirty="0">
                <a:solidFill>
                  <a:srgbClr val="002060"/>
                </a:solidFill>
                <a:latin typeface="Nunito SemiBold" pitchFamily="2" charset="0"/>
              </a:rPr>
              <a:t>M. SRINIVAS</a:t>
            </a:r>
            <a:endParaRPr sz="1400" dirty="0">
              <a:solidFill>
                <a:srgbClr val="002060"/>
              </a:solidFill>
              <a:latin typeface="Nunito SemiBold" pitchFamily="2" charset="0"/>
            </a:endParaRPr>
          </a:p>
        </p:txBody>
      </p:sp>
      <p:sp>
        <p:nvSpPr>
          <p:cNvPr id="137" name="Google Shape;833;p47">
            <a:extLst>
              <a:ext uri="{FF2B5EF4-FFF2-40B4-BE49-F238E27FC236}">
                <a16:creationId xmlns:a16="http://schemas.microsoft.com/office/drawing/2014/main" id="{586AF87C-F558-4AB2-A052-CBA683253644}"/>
              </a:ext>
            </a:extLst>
          </p:cNvPr>
          <p:cNvSpPr txBox="1">
            <a:spLocks noGrp="1"/>
          </p:cNvSpPr>
          <p:nvPr/>
        </p:nvSpPr>
        <p:spPr>
          <a:xfrm>
            <a:off x="1146455" y="2382921"/>
            <a:ext cx="1978200" cy="384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lvl="0" indent="0" algn="ctr" rtl="0">
              <a:spcBef>
                <a:spcPts val="0"/>
              </a:spcBef>
              <a:spcAft>
                <a:spcPts val="0"/>
              </a:spcAft>
              <a:buNone/>
            </a:pPr>
            <a:r>
              <a:rPr lang="en" dirty="0">
                <a:solidFill>
                  <a:srgbClr val="002060"/>
                </a:solidFill>
              </a:rPr>
              <a:t>AM.EN.U4AIE20027</a:t>
            </a:r>
            <a:endParaRPr dirty="0">
              <a:solidFill>
                <a:srgbClr val="002060"/>
              </a:solidFill>
            </a:endParaRPr>
          </a:p>
        </p:txBody>
      </p:sp>
      <p:sp>
        <p:nvSpPr>
          <p:cNvPr id="138" name="Google Shape;833;p47">
            <a:extLst>
              <a:ext uri="{FF2B5EF4-FFF2-40B4-BE49-F238E27FC236}">
                <a16:creationId xmlns:a16="http://schemas.microsoft.com/office/drawing/2014/main" id="{EC3D1203-7944-415F-9D08-162662DA4149}"/>
              </a:ext>
            </a:extLst>
          </p:cNvPr>
          <p:cNvSpPr txBox="1">
            <a:spLocks noGrp="1"/>
          </p:cNvSpPr>
          <p:nvPr/>
        </p:nvSpPr>
        <p:spPr>
          <a:xfrm>
            <a:off x="1200409" y="3859458"/>
            <a:ext cx="1978200" cy="384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lvl="0" indent="0" algn="ctr" rtl="0">
              <a:spcBef>
                <a:spcPts val="0"/>
              </a:spcBef>
              <a:spcAft>
                <a:spcPts val="0"/>
              </a:spcAft>
              <a:buNone/>
            </a:pPr>
            <a:r>
              <a:rPr lang="en" dirty="0">
                <a:solidFill>
                  <a:srgbClr val="002060"/>
                </a:solidFill>
              </a:rPr>
              <a:t>AM.EN.U4AIE20047</a:t>
            </a:r>
            <a:endParaRPr dirty="0">
              <a:solidFill>
                <a:srgbClr val="002060"/>
              </a:solidFill>
            </a:endParaRPr>
          </a:p>
        </p:txBody>
      </p:sp>
      <p:sp>
        <p:nvSpPr>
          <p:cNvPr id="139" name="Google Shape;833;p47">
            <a:extLst>
              <a:ext uri="{FF2B5EF4-FFF2-40B4-BE49-F238E27FC236}">
                <a16:creationId xmlns:a16="http://schemas.microsoft.com/office/drawing/2014/main" id="{E05683C7-867E-451D-9767-B734FBDB40E7}"/>
              </a:ext>
            </a:extLst>
          </p:cNvPr>
          <p:cNvSpPr txBox="1">
            <a:spLocks noGrp="1"/>
          </p:cNvSpPr>
          <p:nvPr/>
        </p:nvSpPr>
        <p:spPr>
          <a:xfrm>
            <a:off x="6240206" y="2382921"/>
            <a:ext cx="1978200" cy="384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lvl="0" indent="0" algn="ctr" rtl="0">
              <a:spcBef>
                <a:spcPts val="0"/>
              </a:spcBef>
              <a:spcAft>
                <a:spcPts val="0"/>
              </a:spcAft>
              <a:buNone/>
            </a:pPr>
            <a:r>
              <a:rPr lang="en" dirty="0">
                <a:solidFill>
                  <a:srgbClr val="002060"/>
                </a:solidFill>
              </a:rPr>
              <a:t>AM.EN.U4AIE20039</a:t>
            </a:r>
            <a:endParaRPr dirty="0">
              <a:solidFill>
                <a:srgbClr val="002060"/>
              </a:solidFill>
            </a:endParaRPr>
          </a:p>
        </p:txBody>
      </p:sp>
    </p:spTree>
    <p:extLst>
      <p:ext uri="{BB962C8B-B14F-4D97-AF65-F5344CB8AC3E}">
        <p14:creationId xmlns:p14="http://schemas.microsoft.com/office/powerpoint/2010/main" val="128143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2"/>
        <p:cNvGrpSpPr/>
        <p:nvPr/>
      </p:nvGrpSpPr>
      <p:grpSpPr>
        <a:xfrm>
          <a:off x="0" y="0"/>
          <a:ext cx="0" cy="0"/>
          <a:chOff x="0" y="0"/>
          <a:chExt cx="0" cy="0"/>
        </a:xfrm>
      </p:grpSpPr>
      <p:sp>
        <p:nvSpPr>
          <p:cNvPr id="2753" name="Google Shape;2753;p39"/>
          <p:cNvSpPr/>
          <p:nvPr/>
        </p:nvSpPr>
        <p:spPr>
          <a:xfrm>
            <a:off x="932013" y="1907125"/>
            <a:ext cx="1555500" cy="2437200"/>
          </a:xfrm>
          <a:prstGeom prst="roundRect">
            <a:avLst>
              <a:gd name="adj" fmla="val 16667"/>
            </a:avLst>
          </a:prstGeom>
          <a:solidFill>
            <a:srgbClr val="B5DE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9"/>
          <p:cNvSpPr/>
          <p:nvPr/>
        </p:nvSpPr>
        <p:spPr>
          <a:xfrm>
            <a:off x="2840171" y="1907125"/>
            <a:ext cx="1555500" cy="2437200"/>
          </a:xfrm>
          <a:prstGeom prst="roundRect">
            <a:avLst>
              <a:gd name="adj" fmla="val 16667"/>
            </a:avLst>
          </a:prstGeom>
          <a:solidFill>
            <a:srgbClr val="B5DE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9"/>
          <p:cNvSpPr/>
          <p:nvPr/>
        </p:nvSpPr>
        <p:spPr>
          <a:xfrm>
            <a:off x="4748329" y="1907125"/>
            <a:ext cx="1555500" cy="2437200"/>
          </a:xfrm>
          <a:prstGeom prst="roundRect">
            <a:avLst>
              <a:gd name="adj" fmla="val 16667"/>
            </a:avLst>
          </a:prstGeom>
          <a:solidFill>
            <a:srgbClr val="B5DE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9"/>
          <p:cNvSpPr/>
          <p:nvPr/>
        </p:nvSpPr>
        <p:spPr>
          <a:xfrm>
            <a:off x="6656488" y="1907125"/>
            <a:ext cx="1555500" cy="2437200"/>
          </a:xfrm>
          <a:prstGeom prst="roundRect">
            <a:avLst>
              <a:gd name="adj" fmla="val 16667"/>
            </a:avLst>
          </a:prstGeom>
          <a:solidFill>
            <a:srgbClr val="35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9"/>
          <p:cNvSpPr txBox="1">
            <a:spLocks noGrp="1"/>
          </p:cNvSpPr>
          <p:nvPr>
            <p:ph type="title"/>
          </p:nvPr>
        </p:nvSpPr>
        <p:spPr>
          <a:xfrm>
            <a:off x="1046850" y="2136475"/>
            <a:ext cx="1326000" cy="352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2758" name="Google Shape;2758;p39"/>
          <p:cNvSpPr txBox="1">
            <a:spLocks noGrp="1"/>
          </p:cNvSpPr>
          <p:nvPr>
            <p:ph type="subTitle" idx="1"/>
          </p:nvPr>
        </p:nvSpPr>
        <p:spPr>
          <a:xfrm>
            <a:off x="2954921" y="2973805"/>
            <a:ext cx="1326000" cy="5526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US" sz="1200" dirty="0">
                <a:solidFill>
                  <a:srgbClr val="469B80"/>
                </a:solidFill>
              </a:rPr>
              <a:t>METHODOLOGY</a:t>
            </a:r>
            <a:endParaRPr sz="1200" dirty="0">
              <a:solidFill>
                <a:srgbClr val="469B80"/>
              </a:solidFill>
            </a:endParaRPr>
          </a:p>
        </p:txBody>
      </p:sp>
      <p:sp>
        <p:nvSpPr>
          <p:cNvPr id="2760" name="Google Shape;2760;p39"/>
          <p:cNvSpPr txBox="1">
            <a:spLocks noGrp="1"/>
          </p:cNvSpPr>
          <p:nvPr>
            <p:ph type="title" idx="3"/>
          </p:nvPr>
        </p:nvSpPr>
        <p:spPr>
          <a:xfrm>
            <a:off x="2954925" y="2136475"/>
            <a:ext cx="1326000" cy="352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2761" name="Google Shape;2761;p39"/>
          <p:cNvSpPr txBox="1">
            <a:spLocks noGrp="1"/>
          </p:cNvSpPr>
          <p:nvPr>
            <p:ph type="subTitle" idx="4"/>
          </p:nvPr>
        </p:nvSpPr>
        <p:spPr>
          <a:xfrm>
            <a:off x="1046850" y="2973805"/>
            <a:ext cx="1326000" cy="5526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US" sz="1200" dirty="0"/>
              <a:t>INTRODUCTION</a:t>
            </a:r>
          </a:p>
        </p:txBody>
      </p:sp>
      <p:sp>
        <p:nvSpPr>
          <p:cNvPr id="2763" name="Google Shape;2763;p39"/>
          <p:cNvSpPr txBox="1">
            <a:spLocks noGrp="1"/>
          </p:cNvSpPr>
          <p:nvPr>
            <p:ph type="title" idx="6"/>
          </p:nvPr>
        </p:nvSpPr>
        <p:spPr>
          <a:xfrm>
            <a:off x="4863088" y="2136475"/>
            <a:ext cx="1326000" cy="352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2764" name="Google Shape;2764;p39"/>
          <p:cNvSpPr txBox="1">
            <a:spLocks noGrp="1"/>
          </p:cNvSpPr>
          <p:nvPr>
            <p:ph type="subTitle" idx="7"/>
          </p:nvPr>
        </p:nvSpPr>
        <p:spPr>
          <a:xfrm>
            <a:off x="4886094" y="2973805"/>
            <a:ext cx="1326000" cy="5526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 sz="1200" dirty="0">
                <a:solidFill>
                  <a:srgbClr val="469B80"/>
                </a:solidFill>
              </a:rPr>
              <a:t>ALGORITHM</a:t>
            </a:r>
            <a:endParaRPr sz="1200" dirty="0">
              <a:solidFill>
                <a:srgbClr val="469B80"/>
              </a:solidFill>
            </a:endParaRPr>
          </a:p>
        </p:txBody>
      </p:sp>
      <p:sp>
        <p:nvSpPr>
          <p:cNvPr id="2766" name="Google Shape;2766;p39"/>
          <p:cNvSpPr txBox="1">
            <a:spLocks noGrp="1"/>
          </p:cNvSpPr>
          <p:nvPr>
            <p:ph type="title" idx="9"/>
          </p:nvPr>
        </p:nvSpPr>
        <p:spPr>
          <a:xfrm>
            <a:off x="6771213" y="2136475"/>
            <a:ext cx="1326000" cy="352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2767" name="Google Shape;2767;p39"/>
          <p:cNvSpPr txBox="1">
            <a:spLocks noGrp="1"/>
          </p:cNvSpPr>
          <p:nvPr>
            <p:ph type="subTitle" idx="13"/>
          </p:nvPr>
        </p:nvSpPr>
        <p:spPr>
          <a:xfrm>
            <a:off x="6771213" y="2973805"/>
            <a:ext cx="1326000" cy="5526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 sz="1200" dirty="0">
                <a:solidFill>
                  <a:srgbClr val="D1E7E0"/>
                </a:solidFill>
              </a:rPr>
              <a:t>RESULTS </a:t>
            </a:r>
          </a:p>
          <a:p>
            <a:pPr marL="0" lvl="0" indent="0" algn="ctr" rtl="0">
              <a:spcBef>
                <a:spcPts val="0"/>
              </a:spcBef>
              <a:spcAft>
                <a:spcPts val="1200"/>
              </a:spcAft>
              <a:buNone/>
            </a:pPr>
            <a:r>
              <a:rPr lang="en" sz="1200" dirty="0">
                <a:solidFill>
                  <a:srgbClr val="D1E7E0"/>
                </a:solidFill>
              </a:rPr>
              <a:t>&amp;</a:t>
            </a:r>
          </a:p>
          <a:p>
            <a:pPr marL="0" lvl="0" indent="0" algn="ctr" rtl="0">
              <a:spcBef>
                <a:spcPts val="0"/>
              </a:spcBef>
              <a:spcAft>
                <a:spcPts val="1200"/>
              </a:spcAft>
              <a:buNone/>
            </a:pPr>
            <a:r>
              <a:rPr lang="en" sz="1200" dirty="0">
                <a:solidFill>
                  <a:srgbClr val="D1E7E0"/>
                </a:solidFill>
              </a:rPr>
              <a:t>DISCUSSION</a:t>
            </a:r>
            <a:endParaRPr sz="1200" dirty="0">
              <a:solidFill>
                <a:srgbClr val="D1E7E0"/>
              </a:solidFill>
            </a:endParaRPr>
          </a:p>
        </p:txBody>
      </p:sp>
      <p:sp>
        <p:nvSpPr>
          <p:cNvPr id="2769" name="Google Shape;2769;p39"/>
          <p:cNvSpPr txBox="1">
            <a:spLocks noGrp="1"/>
          </p:cNvSpPr>
          <p:nvPr>
            <p:ph type="title" idx="15"/>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TABLE OF CONTENTS</a:t>
            </a:r>
            <a:endParaRPr dirty="0"/>
          </a:p>
        </p:txBody>
      </p:sp>
    </p:spTree>
    <p:extLst>
      <p:ext uri="{BB962C8B-B14F-4D97-AF65-F5344CB8AC3E}">
        <p14:creationId xmlns:p14="http://schemas.microsoft.com/office/powerpoint/2010/main" val="1931905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97"/>
        <p:cNvGrpSpPr/>
        <p:nvPr/>
      </p:nvGrpSpPr>
      <p:grpSpPr>
        <a:xfrm>
          <a:off x="0" y="0"/>
          <a:ext cx="0" cy="0"/>
          <a:chOff x="0" y="0"/>
          <a:chExt cx="0" cy="0"/>
        </a:xfrm>
      </p:grpSpPr>
      <p:sp>
        <p:nvSpPr>
          <p:cNvPr id="3206" name="Google Shape;3206;p52"/>
          <p:cNvSpPr txBox="1">
            <a:spLocks noGrp="1"/>
          </p:cNvSpPr>
          <p:nvPr>
            <p:ph type="title" idx="2"/>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RESULTS</a:t>
            </a:r>
          </a:p>
        </p:txBody>
      </p:sp>
      <p:pic>
        <p:nvPicPr>
          <p:cNvPr id="2052" name="Picture 4" descr="safety">
            <a:extLst>
              <a:ext uri="{FF2B5EF4-FFF2-40B4-BE49-F238E27FC236}">
                <a16:creationId xmlns:a16="http://schemas.microsoft.com/office/drawing/2014/main" id="{904D6F61-ACF1-4C5D-B2FE-A4738E48B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470" y="2275820"/>
            <a:ext cx="4495800" cy="20955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A2282E6-B1EF-4A74-8A02-9150D256CF2D}"/>
              </a:ext>
            </a:extLst>
          </p:cNvPr>
          <p:cNvSpPr txBox="1"/>
          <p:nvPr/>
        </p:nvSpPr>
        <p:spPr>
          <a:xfrm>
            <a:off x="891540" y="1966143"/>
            <a:ext cx="4267200" cy="307777"/>
          </a:xfrm>
          <a:prstGeom prst="rect">
            <a:avLst/>
          </a:prstGeom>
          <a:noFill/>
        </p:spPr>
        <p:txBody>
          <a:bodyPr wrap="square" rtlCol="0">
            <a:spAutoFit/>
          </a:bodyPr>
          <a:lstStyle/>
          <a:p>
            <a:r>
              <a:rPr lang="en-US" dirty="0">
                <a:latin typeface="Corbel" panose="020B0503020204020204" pitchFamily="34" charset="0"/>
              </a:rPr>
              <a:t>Considering the example, to understand the algorithm.</a:t>
            </a:r>
          </a:p>
        </p:txBody>
      </p:sp>
      <p:sp>
        <p:nvSpPr>
          <p:cNvPr id="36" name="TextBox 35">
            <a:extLst>
              <a:ext uri="{FF2B5EF4-FFF2-40B4-BE49-F238E27FC236}">
                <a16:creationId xmlns:a16="http://schemas.microsoft.com/office/drawing/2014/main" id="{DC118A73-0F0B-4178-AE96-FA02207A8692}"/>
              </a:ext>
            </a:extLst>
          </p:cNvPr>
          <p:cNvSpPr txBox="1"/>
          <p:nvPr/>
        </p:nvSpPr>
        <p:spPr>
          <a:xfrm>
            <a:off x="5482530" y="1839763"/>
            <a:ext cx="2949190" cy="523220"/>
          </a:xfrm>
          <a:prstGeom prst="rect">
            <a:avLst/>
          </a:prstGeom>
          <a:noFill/>
        </p:spPr>
        <p:txBody>
          <a:bodyPr wrap="square" rtlCol="0">
            <a:spAutoFit/>
          </a:bodyPr>
          <a:lstStyle/>
          <a:p>
            <a:r>
              <a:rPr lang="en-US" b="0" i="0" dirty="0">
                <a:effectLst/>
                <a:latin typeface="urw-din"/>
              </a:rPr>
              <a:t>Need [</a:t>
            </a:r>
            <a:r>
              <a:rPr lang="en-US" b="0" i="0" dirty="0" err="1">
                <a:effectLst/>
                <a:latin typeface="urw-din"/>
              </a:rPr>
              <a:t>i</a:t>
            </a:r>
            <a:r>
              <a:rPr lang="en-US" b="0" i="0" dirty="0">
                <a:effectLst/>
                <a:latin typeface="urw-din"/>
              </a:rPr>
              <a:t>, j] = Max [</a:t>
            </a:r>
            <a:r>
              <a:rPr lang="en-US" b="0" i="0" dirty="0" err="1">
                <a:effectLst/>
                <a:latin typeface="urw-din"/>
              </a:rPr>
              <a:t>i</a:t>
            </a:r>
            <a:r>
              <a:rPr lang="en-US" b="0" i="0" dirty="0">
                <a:effectLst/>
                <a:latin typeface="urw-din"/>
              </a:rPr>
              <a:t>, j] – Allocation [</a:t>
            </a:r>
            <a:r>
              <a:rPr lang="en-US" b="0" i="0" dirty="0" err="1">
                <a:effectLst/>
                <a:latin typeface="urw-din"/>
              </a:rPr>
              <a:t>i</a:t>
            </a:r>
            <a:r>
              <a:rPr lang="en-US" b="0" i="0" dirty="0">
                <a:effectLst/>
                <a:latin typeface="urw-din"/>
              </a:rPr>
              <a:t>, j]</a:t>
            </a:r>
          </a:p>
          <a:p>
            <a:r>
              <a:rPr lang="en-US" b="0" i="0" dirty="0">
                <a:effectLst/>
                <a:latin typeface="urw-din"/>
              </a:rPr>
              <a:t>Need Matrix is:</a:t>
            </a:r>
            <a:endParaRPr lang="en-US" dirty="0">
              <a:latin typeface="Corbel" panose="020B0503020204020204" pitchFamily="34" charset="0"/>
            </a:endParaRPr>
          </a:p>
        </p:txBody>
      </p:sp>
      <p:pic>
        <p:nvPicPr>
          <p:cNvPr id="37" name="Picture 2" descr="unnamed">
            <a:extLst>
              <a:ext uri="{FF2B5EF4-FFF2-40B4-BE49-F238E27FC236}">
                <a16:creationId xmlns:a16="http://schemas.microsoft.com/office/drawing/2014/main" id="{B917ED7D-C372-4FE6-8BF9-E2565FB052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8579" y="2362983"/>
            <a:ext cx="2157093" cy="19962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97"/>
        <p:cNvGrpSpPr/>
        <p:nvPr/>
      </p:nvGrpSpPr>
      <p:grpSpPr>
        <a:xfrm>
          <a:off x="0" y="0"/>
          <a:ext cx="0" cy="0"/>
          <a:chOff x="0" y="0"/>
          <a:chExt cx="0" cy="0"/>
        </a:xfrm>
      </p:grpSpPr>
      <p:sp>
        <p:nvSpPr>
          <p:cNvPr id="15" name="TextBox 14">
            <a:extLst>
              <a:ext uri="{FF2B5EF4-FFF2-40B4-BE49-F238E27FC236}">
                <a16:creationId xmlns:a16="http://schemas.microsoft.com/office/drawing/2014/main" id="{9F3B5123-58DB-4DA1-AB0A-F467513354ED}"/>
              </a:ext>
            </a:extLst>
          </p:cNvPr>
          <p:cNvSpPr txBox="1"/>
          <p:nvPr/>
        </p:nvSpPr>
        <p:spPr>
          <a:xfrm>
            <a:off x="1120140" y="800100"/>
            <a:ext cx="3070860" cy="3785652"/>
          </a:xfrm>
          <a:prstGeom prst="rect">
            <a:avLst/>
          </a:prstGeom>
          <a:noFill/>
        </p:spPr>
        <p:txBody>
          <a:bodyPr wrap="square">
            <a:spAutoFit/>
          </a:bodyPr>
          <a:lstStyle/>
          <a:p>
            <a:pPr algn="just"/>
            <a:r>
              <a:rPr lang="en-US" sz="1200" b="1" i="0" dirty="0">
                <a:solidFill>
                  <a:srgbClr val="333333"/>
                </a:solidFill>
                <a:effectLst/>
                <a:latin typeface="Corbel" panose="020B0503020204020204" pitchFamily="34" charset="0"/>
              </a:rPr>
              <a:t>Step 1:</a:t>
            </a:r>
            <a:r>
              <a:rPr lang="en-US" sz="1200" i="0" dirty="0">
                <a:solidFill>
                  <a:srgbClr val="333333"/>
                </a:solidFill>
                <a:effectLst/>
                <a:latin typeface="Corbel" panose="020B0503020204020204" pitchFamily="34" charset="0"/>
              </a:rPr>
              <a:t> For Process P0:</a:t>
            </a:r>
          </a:p>
          <a:p>
            <a:pPr algn="just"/>
            <a:r>
              <a:rPr lang="en-US" sz="1200" i="0" dirty="0">
                <a:solidFill>
                  <a:srgbClr val="333333"/>
                </a:solidFill>
                <a:effectLst/>
                <a:latin typeface="Corbel" panose="020B0503020204020204" pitchFamily="34" charset="0"/>
              </a:rPr>
              <a:t>Need &lt;= Available</a:t>
            </a:r>
          </a:p>
          <a:p>
            <a:pPr algn="just"/>
            <a:r>
              <a:rPr lang="en-US" sz="1200" i="0" dirty="0">
                <a:solidFill>
                  <a:srgbClr val="333333"/>
                </a:solidFill>
                <a:effectLst/>
                <a:latin typeface="Corbel" panose="020B0503020204020204" pitchFamily="34" charset="0"/>
              </a:rPr>
              <a:t>7, 4, 3 &lt;= 3, 3, 2 condition is </a:t>
            </a:r>
            <a:r>
              <a:rPr lang="en-US" sz="1200" b="1" i="0" dirty="0">
                <a:solidFill>
                  <a:srgbClr val="333333"/>
                </a:solidFill>
                <a:effectLst/>
                <a:latin typeface="Corbel" panose="020B0503020204020204" pitchFamily="34" charset="0"/>
              </a:rPr>
              <a:t>false</a:t>
            </a:r>
            <a:r>
              <a:rPr lang="en-US" sz="1200" i="0" dirty="0">
                <a:solidFill>
                  <a:srgbClr val="333333"/>
                </a:solidFill>
                <a:effectLst/>
                <a:latin typeface="Corbel" panose="020B0503020204020204" pitchFamily="34" charset="0"/>
              </a:rPr>
              <a:t>.</a:t>
            </a:r>
          </a:p>
          <a:p>
            <a:pPr algn="just"/>
            <a:r>
              <a:rPr lang="en-US" sz="1200" i="0" dirty="0">
                <a:solidFill>
                  <a:srgbClr val="333333"/>
                </a:solidFill>
                <a:effectLst/>
                <a:latin typeface="Corbel" panose="020B0503020204020204" pitchFamily="34" charset="0"/>
              </a:rPr>
              <a:t>So, we examine another process, P1.</a:t>
            </a:r>
          </a:p>
          <a:p>
            <a:pPr algn="just"/>
            <a:r>
              <a:rPr lang="en-US" sz="1200" b="1" i="0" dirty="0">
                <a:solidFill>
                  <a:srgbClr val="333333"/>
                </a:solidFill>
                <a:effectLst/>
                <a:latin typeface="Corbel" panose="020B0503020204020204" pitchFamily="34" charset="0"/>
              </a:rPr>
              <a:t>Step 2:</a:t>
            </a:r>
            <a:r>
              <a:rPr lang="en-US" sz="1200" i="0" dirty="0">
                <a:solidFill>
                  <a:srgbClr val="333333"/>
                </a:solidFill>
                <a:effectLst/>
                <a:latin typeface="Corbel" panose="020B0503020204020204" pitchFamily="34" charset="0"/>
              </a:rPr>
              <a:t> For Process P1:</a:t>
            </a:r>
          </a:p>
          <a:p>
            <a:pPr algn="just"/>
            <a:r>
              <a:rPr lang="en-US" sz="1200" i="0" dirty="0">
                <a:solidFill>
                  <a:srgbClr val="333333"/>
                </a:solidFill>
                <a:effectLst/>
                <a:latin typeface="Corbel" panose="020B0503020204020204" pitchFamily="34" charset="0"/>
              </a:rPr>
              <a:t>Need &lt;= Available</a:t>
            </a:r>
          </a:p>
          <a:p>
            <a:pPr algn="just"/>
            <a:r>
              <a:rPr lang="en-US" sz="1200" i="0" dirty="0">
                <a:solidFill>
                  <a:srgbClr val="333333"/>
                </a:solidFill>
                <a:effectLst/>
                <a:latin typeface="Corbel" panose="020B0503020204020204" pitchFamily="34" charset="0"/>
              </a:rPr>
              <a:t>1, 2, 2 &lt;= 3, 3, 2 condition </a:t>
            </a:r>
            <a:r>
              <a:rPr lang="en-US" sz="1200" b="1" i="0" dirty="0">
                <a:solidFill>
                  <a:srgbClr val="333333"/>
                </a:solidFill>
                <a:effectLst/>
                <a:latin typeface="Corbel" panose="020B0503020204020204" pitchFamily="34" charset="0"/>
              </a:rPr>
              <a:t>true</a:t>
            </a:r>
            <a:endParaRPr lang="en-US" sz="1200" i="0" dirty="0">
              <a:solidFill>
                <a:srgbClr val="333333"/>
              </a:solidFill>
              <a:effectLst/>
              <a:latin typeface="Corbel" panose="020B0503020204020204" pitchFamily="34" charset="0"/>
            </a:endParaRPr>
          </a:p>
          <a:p>
            <a:pPr algn="just"/>
            <a:r>
              <a:rPr lang="en-US" sz="1200" i="0" dirty="0">
                <a:solidFill>
                  <a:srgbClr val="333333"/>
                </a:solidFill>
                <a:effectLst/>
                <a:latin typeface="Corbel" panose="020B0503020204020204" pitchFamily="34" charset="0"/>
              </a:rPr>
              <a:t>New available = available + Allocation</a:t>
            </a:r>
          </a:p>
          <a:p>
            <a:pPr algn="just"/>
            <a:r>
              <a:rPr lang="en-US" sz="1200" i="0" dirty="0">
                <a:solidFill>
                  <a:srgbClr val="333333"/>
                </a:solidFill>
                <a:effectLst/>
                <a:latin typeface="Corbel" panose="020B0503020204020204" pitchFamily="34" charset="0"/>
              </a:rPr>
              <a:t>(3, 3, 2) + (2, 0, 0) =&gt; 5, 3, 2</a:t>
            </a:r>
          </a:p>
          <a:p>
            <a:pPr algn="just"/>
            <a:r>
              <a:rPr lang="en-US" sz="1200" i="0" dirty="0">
                <a:solidFill>
                  <a:srgbClr val="333333"/>
                </a:solidFill>
                <a:effectLst/>
                <a:latin typeface="Corbel" panose="020B0503020204020204" pitchFamily="34" charset="0"/>
              </a:rPr>
              <a:t>Similarly, we examine another process P2.</a:t>
            </a:r>
          </a:p>
          <a:p>
            <a:pPr algn="just"/>
            <a:r>
              <a:rPr lang="en-US" sz="1200" b="1" i="0" dirty="0">
                <a:solidFill>
                  <a:srgbClr val="333333"/>
                </a:solidFill>
                <a:effectLst/>
                <a:latin typeface="Corbel" panose="020B0503020204020204" pitchFamily="34" charset="0"/>
              </a:rPr>
              <a:t>Step 3:</a:t>
            </a:r>
            <a:r>
              <a:rPr lang="en-US" sz="1200" i="0" dirty="0">
                <a:solidFill>
                  <a:srgbClr val="333333"/>
                </a:solidFill>
                <a:effectLst/>
                <a:latin typeface="Corbel" panose="020B0503020204020204" pitchFamily="34" charset="0"/>
              </a:rPr>
              <a:t> For Process P2:</a:t>
            </a:r>
          </a:p>
          <a:p>
            <a:pPr algn="just"/>
            <a:r>
              <a:rPr lang="en-US" sz="1200" i="0" dirty="0">
                <a:solidFill>
                  <a:srgbClr val="333333"/>
                </a:solidFill>
                <a:effectLst/>
                <a:latin typeface="Corbel" panose="020B0503020204020204" pitchFamily="34" charset="0"/>
              </a:rPr>
              <a:t>P3 Need &lt;= Available</a:t>
            </a:r>
          </a:p>
          <a:p>
            <a:pPr algn="just"/>
            <a:r>
              <a:rPr lang="en-US" sz="1200" i="0" dirty="0">
                <a:solidFill>
                  <a:srgbClr val="333333"/>
                </a:solidFill>
                <a:effectLst/>
                <a:latin typeface="Corbel" panose="020B0503020204020204" pitchFamily="34" charset="0"/>
              </a:rPr>
              <a:t>6, 0, 0 &lt; = 5, 3, 2 condition is </a:t>
            </a:r>
            <a:r>
              <a:rPr lang="en-US" sz="1200" b="1" i="0" dirty="0">
                <a:solidFill>
                  <a:srgbClr val="333333"/>
                </a:solidFill>
                <a:effectLst/>
                <a:latin typeface="Corbel" panose="020B0503020204020204" pitchFamily="34" charset="0"/>
              </a:rPr>
              <a:t>false</a:t>
            </a:r>
            <a:r>
              <a:rPr lang="en-US" sz="1200" i="0" dirty="0">
                <a:solidFill>
                  <a:srgbClr val="333333"/>
                </a:solidFill>
                <a:effectLst/>
                <a:latin typeface="Corbel" panose="020B0503020204020204" pitchFamily="34" charset="0"/>
              </a:rPr>
              <a:t>.</a:t>
            </a:r>
          </a:p>
          <a:p>
            <a:pPr algn="just"/>
            <a:r>
              <a:rPr lang="en-US" sz="1200" i="0" dirty="0">
                <a:solidFill>
                  <a:srgbClr val="333333"/>
                </a:solidFill>
                <a:effectLst/>
                <a:latin typeface="Corbel" panose="020B0503020204020204" pitchFamily="34" charset="0"/>
              </a:rPr>
              <a:t>Similarly, we examine another process, P3.</a:t>
            </a:r>
          </a:p>
          <a:p>
            <a:pPr algn="just"/>
            <a:r>
              <a:rPr lang="en-US" sz="1200" b="1" i="0" dirty="0">
                <a:solidFill>
                  <a:srgbClr val="333333"/>
                </a:solidFill>
                <a:effectLst/>
                <a:latin typeface="Corbel" panose="020B0503020204020204" pitchFamily="34" charset="0"/>
              </a:rPr>
              <a:t>Step 4:</a:t>
            </a:r>
            <a:r>
              <a:rPr lang="en-US" sz="1200" i="0" dirty="0">
                <a:solidFill>
                  <a:srgbClr val="333333"/>
                </a:solidFill>
                <a:effectLst/>
                <a:latin typeface="Corbel" panose="020B0503020204020204" pitchFamily="34" charset="0"/>
              </a:rPr>
              <a:t> For Process P3:</a:t>
            </a:r>
          </a:p>
          <a:p>
            <a:pPr algn="just"/>
            <a:r>
              <a:rPr lang="en-US" sz="1200" i="0" dirty="0">
                <a:solidFill>
                  <a:srgbClr val="333333"/>
                </a:solidFill>
                <a:effectLst/>
                <a:latin typeface="Corbel" panose="020B0503020204020204" pitchFamily="34" charset="0"/>
              </a:rPr>
              <a:t>P4 Need &lt;= Available</a:t>
            </a:r>
          </a:p>
          <a:p>
            <a:pPr algn="just"/>
            <a:r>
              <a:rPr lang="en-US" sz="1200" i="0" dirty="0">
                <a:solidFill>
                  <a:srgbClr val="333333"/>
                </a:solidFill>
                <a:effectLst/>
                <a:latin typeface="Corbel" panose="020B0503020204020204" pitchFamily="34" charset="0"/>
              </a:rPr>
              <a:t>0, 1, 1 &lt;= 5, 3, 2 condition is </a:t>
            </a:r>
            <a:r>
              <a:rPr lang="en-US" sz="1200" b="1" i="0" dirty="0">
                <a:solidFill>
                  <a:srgbClr val="333333"/>
                </a:solidFill>
                <a:effectLst/>
                <a:latin typeface="Corbel" panose="020B0503020204020204" pitchFamily="34" charset="0"/>
              </a:rPr>
              <a:t>true</a:t>
            </a:r>
            <a:endParaRPr lang="en-US" sz="1200" i="0" dirty="0">
              <a:solidFill>
                <a:srgbClr val="333333"/>
              </a:solidFill>
              <a:effectLst/>
              <a:latin typeface="Corbel" panose="020B0503020204020204" pitchFamily="34" charset="0"/>
            </a:endParaRPr>
          </a:p>
          <a:p>
            <a:pPr algn="just"/>
            <a:r>
              <a:rPr lang="en-US" sz="1200" i="0" dirty="0">
                <a:solidFill>
                  <a:srgbClr val="333333"/>
                </a:solidFill>
                <a:effectLst/>
                <a:latin typeface="Corbel" panose="020B0503020204020204" pitchFamily="34" charset="0"/>
              </a:rPr>
              <a:t>New Available resource = Available + Allocation</a:t>
            </a:r>
          </a:p>
          <a:p>
            <a:pPr algn="just"/>
            <a:r>
              <a:rPr lang="en-US" sz="1200" i="0" dirty="0">
                <a:solidFill>
                  <a:srgbClr val="333333"/>
                </a:solidFill>
                <a:effectLst/>
                <a:latin typeface="Corbel" panose="020B0503020204020204" pitchFamily="34" charset="0"/>
              </a:rPr>
              <a:t>5, 3, 2 + 2, 1, 1 =&gt; 7, 4, 3</a:t>
            </a:r>
          </a:p>
        </p:txBody>
      </p:sp>
      <p:sp>
        <p:nvSpPr>
          <p:cNvPr id="16" name="TextBox 15">
            <a:extLst>
              <a:ext uri="{FF2B5EF4-FFF2-40B4-BE49-F238E27FC236}">
                <a16:creationId xmlns:a16="http://schemas.microsoft.com/office/drawing/2014/main" id="{7B66D633-9055-4252-AFBC-DCB4FFFAC51A}"/>
              </a:ext>
            </a:extLst>
          </p:cNvPr>
          <p:cNvSpPr txBox="1"/>
          <p:nvPr/>
        </p:nvSpPr>
        <p:spPr>
          <a:xfrm>
            <a:off x="4419600" y="523101"/>
            <a:ext cx="3710940" cy="4154984"/>
          </a:xfrm>
          <a:prstGeom prst="rect">
            <a:avLst/>
          </a:prstGeom>
          <a:noFill/>
        </p:spPr>
        <p:txBody>
          <a:bodyPr wrap="square">
            <a:spAutoFit/>
          </a:bodyPr>
          <a:lstStyle/>
          <a:p>
            <a:pPr algn="just"/>
            <a:r>
              <a:rPr lang="en-US" sz="1200" i="0" dirty="0">
                <a:solidFill>
                  <a:srgbClr val="333333"/>
                </a:solidFill>
                <a:effectLst/>
                <a:latin typeface="Corbel" panose="020B0503020204020204" pitchFamily="34" charset="0"/>
              </a:rPr>
              <a:t>Similarly, we examine another process P5.</a:t>
            </a:r>
          </a:p>
          <a:p>
            <a:pPr algn="just"/>
            <a:r>
              <a:rPr lang="en-US" sz="1200" b="1" i="0" dirty="0">
                <a:solidFill>
                  <a:srgbClr val="333333"/>
                </a:solidFill>
                <a:effectLst/>
                <a:latin typeface="Corbel" panose="020B0503020204020204" pitchFamily="34" charset="0"/>
              </a:rPr>
              <a:t>Step 5:</a:t>
            </a:r>
            <a:r>
              <a:rPr lang="en-US" sz="1200" i="0" dirty="0">
                <a:solidFill>
                  <a:srgbClr val="333333"/>
                </a:solidFill>
                <a:effectLst/>
                <a:latin typeface="Corbel" panose="020B0503020204020204" pitchFamily="34" charset="0"/>
              </a:rPr>
              <a:t> For Process P4:</a:t>
            </a:r>
          </a:p>
          <a:p>
            <a:pPr algn="just"/>
            <a:r>
              <a:rPr lang="en-US" sz="1200" i="0" dirty="0">
                <a:solidFill>
                  <a:srgbClr val="333333"/>
                </a:solidFill>
                <a:effectLst/>
                <a:latin typeface="Corbel" panose="020B0503020204020204" pitchFamily="34" charset="0"/>
              </a:rPr>
              <a:t>P4 Need &lt;= Available</a:t>
            </a:r>
          </a:p>
          <a:p>
            <a:pPr algn="just"/>
            <a:r>
              <a:rPr lang="en-US" sz="1200" i="0" dirty="0">
                <a:solidFill>
                  <a:srgbClr val="333333"/>
                </a:solidFill>
                <a:effectLst/>
                <a:latin typeface="Corbel" panose="020B0503020204020204" pitchFamily="34" charset="0"/>
              </a:rPr>
              <a:t>4, 3, 1 &lt;= 7, 4, 3 condition is </a:t>
            </a:r>
            <a:r>
              <a:rPr lang="en-US" sz="1200" b="1" i="0" dirty="0">
                <a:solidFill>
                  <a:srgbClr val="333333"/>
                </a:solidFill>
                <a:effectLst/>
                <a:latin typeface="Corbel" panose="020B0503020204020204" pitchFamily="34" charset="0"/>
              </a:rPr>
              <a:t>true</a:t>
            </a:r>
            <a:endParaRPr lang="en-US" sz="1200" i="0" dirty="0">
              <a:solidFill>
                <a:srgbClr val="333333"/>
              </a:solidFill>
              <a:effectLst/>
              <a:latin typeface="Corbel" panose="020B0503020204020204" pitchFamily="34" charset="0"/>
            </a:endParaRPr>
          </a:p>
          <a:p>
            <a:pPr algn="just"/>
            <a:r>
              <a:rPr lang="en-US" sz="1200" i="0" dirty="0">
                <a:solidFill>
                  <a:srgbClr val="333333"/>
                </a:solidFill>
                <a:effectLst/>
                <a:latin typeface="Corbel" panose="020B0503020204020204" pitchFamily="34" charset="0"/>
              </a:rPr>
              <a:t>New available resource = Available + Allocation</a:t>
            </a:r>
          </a:p>
          <a:p>
            <a:pPr algn="just"/>
            <a:r>
              <a:rPr lang="en-US" sz="1200" i="0" dirty="0">
                <a:solidFill>
                  <a:srgbClr val="333333"/>
                </a:solidFill>
                <a:effectLst/>
                <a:latin typeface="Corbel" panose="020B0503020204020204" pitchFamily="34" charset="0"/>
              </a:rPr>
              <a:t>7, 4, 3 + 0, 0, 2 =&gt; 7, 4, 5</a:t>
            </a:r>
          </a:p>
          <a:p>
            <a:pPr algn="just"/>
            <a:r>
              <a:rPr lang="en-US" sz="1200" i="0" dirty="0">
                <a:solidFill>
                  <a:srgbClr val="333333"/>
                </a:solidFill>
                <a:effectLst/>
                <a:latin typeface="Corbel" panose="020B0503020204020204" pitchFamily="34" charset="0"/>
              </a:rPr>
              <a:t>Now, we again examine each type of resource request for processes P0 and P2.</a:t>
            </a:r>
          </a:p>
          <a:p>
            <a:pPr algn="just"/>
            <a:r>
              <a:rPr lang="en-US" sz="1200" b="1" i="0" dirty="0">
                <a:solidFill>
                  <a:srgbClr val="333333"/>
                </a:solidFill>
                <a:effectLst/>
                <a:latin typeface="Corbel" panose="020B0503020204020204" pitchFamily="34" charset="0"/>
              </a:rPr>
              <a:t>Step 6:</a:t>
            </a:r>
            <a:r>
              <a:rPr lang="en-US" sz="1200" i="0" dirty="0">
                <a:solidFill>
                  <a:srgbClr val="333333"/>
                </a:solidFill>
                <a:effectLst/>
                <a:latin typeface="Corbel" panose="020B0503020204020204" pitchFamily="34" charset="0"/>
              </a:rPr>
              <a:t> For Process P0:</a:t>
            </a:r>
          </a:p>
          <a:p>
            <a:pPr algn="just"/>
            <a:r>
              <a:rPr lang="en-US" sz="1200" i="0" dirty="0">
                <a:solidFill>
                  <a:srgbClr val="333333"/>
                </a:solidFill>
                <a:effectLst/>
                <a:latin typeface="Corbel" panose="020B0503020204020204" pitchFamily="34" charset="0"/>
              </a:rPr>
              <a:t>P1 Need &lt;= Available</a:t>
            </a:r>
          </a:p>
          <a:p>
            <a:pPr algn="just"/>
            <a:r>
              <a:rPr lang="en-US" sz="1200" i="0" dirty="0">
                <a:solidFill>
                  <a:srgbClr val="333333"/>
                </a:solidFill>
                <a:effectLst/>
                <a:latin typeface="Corbel" panose="020B0503020204020204" pitchFamily="34" charset="0"/>
              </a:rPr>
              <a:t>7, 4, 3 &lt;= 7, 4, 5 condition is </a:t>
            </a:r>
            <a:r>
              <a:rPr lang="en-US" sz="1200" b="1" i="0" dirty="0">
                <a:solidFill>
                  <a:srgbClr val="333333"/>
                </a:solidFill>
                <a:effectLst/>
                <a:latin typeface="Corbel" panose="020B0503020204020204" pitchFamily="34" charset="0"/>
              </a:rPr>
              <a:t>true</a:t>
            </a:r>
            <a:endParaRPr lang="en-US" sz="1200" i="0" dirty="0">
              <a:solidFill>
                <a:srgbClr val="333333"/>
              </a:solidFill>
              <a:effectLst/>
              <a:latin typeface="Corbel" panose="020B0503020204020204" pitchFamily="34" charset="0"/>
            </a:endParaRPr>
          </a:p>
          <a:p>
            <a:pPr algn="just"/>
            <a:r>
              <a:rPr lang="en-US" sz="1200" i="0" dirty="0">
                <a:solidFill>
                  <a:srgbClr val="333333"/>
                </a:solidFill>
                <a:effectLst/>
                <a:latin typeface="Corbel" panose="020B0503020204020204" pitchFamily="34" charset="0"/>
              </a:rPr>
              <a:t>New Available Resource = Available + Allocation</a:t>
            </a:r>
          </a:p>
          <a:p>
            <a:pPr algn="just"/>
            <a:r>
              <a:rPr lang="en-US" sz="1200" i="0" dirty="0">
                <a:solidFill>
                  <a:srgbClr val="333333"/>
                </a:solidFill>
                <a:effectLst/>
                <a:latin typeface="Corbel" panose="020B0503020204020204" pitchFamily="34" charset="0"/>
              </a:rPr>
              <a:t>7, 4, 5 + 0, 1, 0 =&gt; 7, 5, 5</a:t>
            </a:r>
          </a:p>
          <a:p>
            <a:pPr algn="just"/>
            <a:r>
              <a:rPr lang="en-US" sz="1200" i="0" dirty="0">
                <a:solidFill>
                  <a:srgbClr val="333333"/>
                </a:solidFill>
                <a:effectLst/>
                <a:latin typeface="Corbel" panose="020B0503020204020204" pitchFamily="34" charset="0"/>
              </a:rPr>
              <a:t>So, we examine another process P2.</a:t>
            </a:r>
          </a:p>
          <a:p>
            <a:pPr algn="just"/>
            <a:r>
              <a:rPr lang="en-US" sz="1200" b="1" i="0" dirty="0">
                <a:solidFill>
                  <a:srgbClr val="333333"/>
                </a:solidFill>
                <a:effectLst/>
                <a:latin typeface="Corbel" panose="020B0503020204020204" pitchFamily="34" charset="0"/>
              </a:rPr>
              <a:t>Step 7:</a:t>
            </a:r>
            <a:r>
              <a:rPr lang="en-US" sz="1200" i="0" dirty="0">
                <a:solidFill>
                  <a:srgbClr val="333333"/>
                </a:solidFill>
                <a:effectLst/>
                <a:latin typeface="Corbel" panose="020B0503020204020204" pitchFamily="34" charset="0"/>
              </a:rPr>
              <a:t> For Process P2:</a:t>
            </a:r>
          </a:p>
          <a:p>
            <a:pPr algn="just"/>
            <a:r>
              <a:rPr lang="en-US" sz="1200" i="0" dirty="0">
                <a:solidFill>
                  <a:srgbClr val="333333"/>
                </a:solidFill>
                <a:effectLst/>
                <a:latin typeface="Corbel" panose="020B0503020204020204" pitchFamily="34" charset="0"/>
              </a:rPr>
              <a:t>P3 Need &lt;= Available</a:t>
            </a:r>
          </a:p>
          <a:p>
            <a:pPr algn="just"/>
            <a:r>
              <a:rPr lang="en-US" sz="1200" i="0" dirty="0">
                <a:solidFill>
                  <a:srgbClr val="333333"/>
                </a:solidFill>
                <a:effectLst/>
                <a:latin typeface="Corbel" panose="020B0503020204020204" pitchFamily="34" charset="0"/>
              </a:rPr>
              <a:t>6, 0, 0 &lt;= 7, 5, 5 condition is true</a:t>
            </a:r>
          </a:p>
          <a:p>
            <a:pPr algn="just"/>
            <a:r>
              <a:rPr lang="en-US" sz="1200" i="0" dirty="0">
                <a:solidFill>
                  <a:srgbClr val="333333"/>
                </a:solidFill>
                <a:effectLst/>
                <a:latin typeface="Corbel" panose="020B0503020204020204" pitchFamily="34" charset="0"/>
              </a:rPr>
              <a:t>New Available Resource = Available + Allocation</a:t>
            </a:r>
          </a:p>
          <a:p>
            <a:pPr algn="just"/>
            <a:r>
              <a:rPr lang="en-US" sz="1200" i="0" dirty="0">
                <a:solidFill>
                  <a:srgbClr val="333333"/>
                </a:solidFill>
                <a:effectLst/>
                <a:latin typeface="Corbel" panose="020B0503020204020204" pitchFamily="34" charset="0"/>
              </a:rPr>
              <a:t>7, 5, 5 + 3, 0, 2 =&gt; 10, 5, 7</a:t>
            </a:r>
          </a:p>
          <a:p>
            <a:pPr algn="just"/>
            <a:r>
              <a:rPr lang="en-US" sz="1200" b="1" i="0" dirty="0">
                <a:solidFill>
                  <a:srgbClr val="333333"/>
                </a:solidFill>
                <a:effectLst/>
                <a:latin typeface="Corbel" panose="020B0503020204020204" pitchFamily="34" charset="0"/>
              </a:rPr>
              <a:t>Hence, the banker's algorithm to find the safe state and the safe sequence P1, P3, P4, P0 and P2.</a:t>
            </a:r>
            <a:endParaRPr lang="en-US" sz="1200" i="0" dirty="0">
              <a:solidFill>
                <a:srgbClr val="333333"/>
              </a:solidFill>
              <a:effectLst/>
              <a:latin typeface="Corbel" panose="020B0503020204020204" pitchFamily="34" charset="0"/>
            </a:endParaRPr>
          </a:p>
          <a:p>
            <a:pPr algn="just"/>
            <a:endParaRPr lang="en-US" sz="1200" i="0" dirty="0">
              <a:solidFill>
                <a:srgbClr val="333333"/>
              </a:solidFill>
              <a:effectLst/>
              <a:latin typeface="Corbel" panose="020B0503020204020204" pitchFamily="34" charset="0"/>
            </a:endParaRPr>
          </a:p>
        </p:txBody>
      </p:sp>
    </p:spTree>
    <p:extLst>
      <p:ext uri="{BB962C8B-B14F-4D97-AF65-F5344CB8AC3E}">
        <p14:creationId xmlns:p14="http://schemas.microsoft.com/office/powerpoint/2010/main" val="3251806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69"/>
        <p:cNvGrpSpPr/>
        <p:nvPr/>
      </p:nvGrpSpPr>
      <p:grpSpPr>
        <a:xfrm>
          <a:off x="0" y="0"/>
          <a:ext cx="0" cy="0"/>
          <a:chOff x="0" y="0"/>
          <a:chExt cx="0" cy="0"/>
        </a:xfrm>
      </p:grpSpPr>
      <p:sp>
        <p:nvSpPr>
          <p:cNvPr id="3273" name="Google Shape;3273;p56"/>
          <p:cNvSpPr txBox="1">
            <a:spLocks noGrp="1"/>
          </p:cNvSpPr>
          <p:nvPr>
            <p:ph type="title"/>
          </p:nvPr>
        </p:nvSpPr>
        <p:spPr>
          <a:xfrm>
            <a:off x="3024325" y="899500"/>
            <a:ext cx="30954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a:p>
        </p:txBody>
      </p:sp>
      <p:sp>
        <p:nvSpPr>
          <p:cNvPr id="3288" name="Google Shape;3288;p56"/>
          <p:cNvSpPr txBox="1">
            <a:spLocks noGrp="1"/>
          </p:cNvSpPr>
          <p:nvPr>
            <p:ph type="title" idx="9"/>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LIMITATIONS OF ALGORITHM</a:t>
            </a:r>
            <a:endParaRPr dirty="0"/>
          </a:p>
        </p:txBody>
      </p:sp>
      <p:sp>
        <p:nvSpPr>
          <p:cNvPr id="15" name="Subtitle 14">
            <a:extLst>
              <a:ext uri="{FF2B5EF4-FFF2-40B4-BE49-F238E27FC236}">
                <a16:creationId xmlns:a16="http://schemas.microsoft.com/office/drawing/2014/main" id="{96BA29B7-5FC7-4C02-8F8D-5B518A951FD7}"/>
              </a:ext>
            </a:extLst>
          </p:cNvPr>
          <p:cNvSpPr>
            <a:spLocks noGrp="1"/>
          </p:cNvSpPr>
          <p:nvPr>
            <p:ph type="subTitle" idx="2"/>
          </p:nvPr>
        </p:nvSpPr>
        <p:spPr>
          <a:xfrm>
            <a:off x="840500" y="1874520"/>
            <a:ext cx="7462500" cy="2445680"/>
          </a:xfrm>
        </p:spPr>
        <p:txBody>
          <a:bodyPr/>
          <a:lstStyle/>
          <a:p>
            <a:pPr marL="0" marR="0" indent="457200" algn="just">
              <a:lnSpc>
                <a:spcPct val="115000"/>
              </a:lnSpc>
              <a:spcBef>
                <a:spcPts val="0"/>
              </a:spcBef>
              <a:spcAft>
                <a:spcPts val="800"/>
              </a:spcAft>
            </a:pPr>
            <a:r>
              <a:rPr lang="en-US" sz="1800" dirty="0">
                <a:solidFill>
                  <a:srgbClr val="000000"/>
                </a:solidFill>
                <a:latin typeface="Corbel" panose="020B0503020204020204" pitchFamily="34" charset="0"/>
                <a:ea typeface="Times New Roman" panose="02020603050405020304" pitchFamily="18" charset="0"/>
                <a:cs typeface="Times New Roman" panose="02020603050405020304" pitchFamily="18" charset="0"/>
              </a:rPr>
              <a:t>T</a:t>
            </a:r>
            <a:r>
              <a:rPr lang="en-US"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he limitations for the algorithm are as follows:-</a:t>
            </a:r>
            <a:endParaRPr lang="en-US" sz="1800" dirty="0">
              <a:effectLst/>
              <a:latin typeface="Corbel" panose="020B050302020402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500"/>
              </a:spcAft>
              <a:buFont typeface="+mj-lt"/>
              <a:buAutoNum type="arabicPeriod"/>
              <a:tabLst>
                <a:tab pos="457200" algn="l"/>
              </a:tabLst>
            </a:pPr>
            <a:r>
              <a:rPr lang="en-US" sz="1800" dirty="0">
                <a:solidFill>
                  <a:srgbClr val="212529"/>
                </a:solidFill>
                <a:effectLst/>
                <a:latin typeface="Corbel" panose="020B0503020204020204" pitchFamily="34" charset="0"/>
                <a:ea typeface="Times New Roman" panose="02020603050405020304" pitchFamily="18" charset="0"/>
              </a:rPr>
              <a:t>During the time of Processing, this algorithm does not permit a process to change its maximum need.</a:t>
            </a:r>
            <a:endParaRPr lang="en-US" sz="1800" dirty="0">
              <a:effectLst/>
              <a:latin typeface="Corbel" panose="020B0503020204020204" pitchFamily="34" charset="0"/>
              <a:ea typeface="Times New Roman" panose="02020603050405020304" pitchFamily="18" charset="0"/>
            </a:endParaRPr>
          </a:p>
          <a:p>
            <a:pPr marL="342900" marR="0" lvl="0" indent="-342900" algn="just">
              <a:lnSpc>
                <a:spcPct val="115000"/>
              </a:lnSpc>
              <a:spcBef>
                <a:spcPts val="0"/>
              </a:spcBef>
              <a:spcAft>
                <a:spcPts val="500"/>
              </a:spcAft>
              <a:buFont typeface="+mj-lt"/>
              <a:buAutoNum type="arabicPeriod"/>
              <a:tabLst>
                <a:tab pos="457200" algn="l"/>
              </a:tabLst>
            </a:pPr>
            <a:r>
              <a:rPr lang="en-US" sz="1800" dirty="0">
                <a:solidFill>
                  <a:srgbClr val="212529"/>
                </a:solidFill>
                <a:effectLst/>
                <a:latin typeface="Corbel" panose="020B0503020204020204" pitchFamily="34" charset="0"/>
                <a:ea typeface="Times New Roman" panose="02020603050405020304" pitchFamily="18" charset="0"/>
              </a:rPr>
              <a:t>Another disadvantage of this algorithm is that all the processes must know in advance about the maximum resource needs.</a:t>
            </a:r>
            <a:endParaRPr lang="en-US" sz="1800" dirty="0">
              <a:effectLst/>
              <a:latin typeface="Corbel" panose="020B0503020204020204" pitchFamily="34" charset="0"/>
              <a:ea typeface="Times New Roman" panose="02020603050405020304" pitchFamily="18" charset="0"/>
            </a:endParaRPr>
          </a:p>
          <a:p>
            <a:pPr marL="342900" marR="0" lvl="0" indent="-342900" algn="just">
              <a:lnSpc>
                <a:spcPct val="115000"/>
              </a:lnSpc>
              <a:spcBef>
                <a:spcPts val="0"/>
              </a:spcBef>
              <a:spcAft>
                <a:spcPts val="500"/>
              </a:spcAft>
              <a:buFont typeface="+mj-lt"/>
              <a:buAutoNum type="arabicPeriod"/>
              <a:tabLst>
                <a:tab pos="457200" algn="l"/>
              </a:tabLst>
            </a:pPr>
            <a:r>
              <a:rPr lang="en-US" sz="1800" dirty="0">
                <a:solidFill>
                  <a:srgbClr val="212529"/>
                </a:solidFill>
                <a:effectLst/>
                <a:latin typeface="Corbel" panose="020B0503020204020204" pitchFamily="34" charset="0"/>
                <a:ea typeface="Times New Roman" panose="02020603050405020304" pitchFamily="18" charset="0"/>
              </a:rPr>
              <a:t>This algorithm permits the requests to be provided in constrained time, but for one year which is a fixed period.</a:t>
            </a:r>
            <a:endParaRPr lang="en-US" sz="1800" dirty="0">
              <a:effectLst/>
              <a:latin typeface="Corbel" panose="020B0503020204020204" pitchFamily="34" charset="0"/>
              <a:ea typeface="Times New Roman" panose="02020603050405020304" pitchFamily="18" charset="0"/>
            </a:endParaRPr>
          </a:p>
          <a:p>
            <a:endParaRPr lang="en-US" dirty="0">
              <a:latin typeface="Corbel" panose="020B0503020204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27"/>
        <p:cNvGrpSpPr/>
        <p:nvPr/>
      </p:nvGrpSpPr>
      <p:grpSpPr>
        <a:xfrm>
          <a:off x="0" y="0"/>
          <a:ext cx="0" cy="0"/>
          <a:chOff x="0" y="0"/>
          <a:chExt cx="0" cy="0"/>
        </a:xfrm>
      </p:grpSpPr>
      <p:sp>
        <p:nvSpPr>
          <p:cNvPr id="4928" name="Google Shape;4928;p61"/>
          <p:cNvSpPr txBox="1">
            <a:spLocks noGrp="1"/>
          </p:cNvSpPr>
          <p:nvPr>
            <p:ph type="ctrTitle"/>
          </p:nvPr>
        </p:nvSpPr>
        <p:spPr>
          <a:xfrm>
            <a:off x="1794464" y="2125979"/>
            <a:ext cx="5794181" cy="55626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dirty="0"/>
              <a:t>CONCLUSION</a:t>
            </a:r>
            <a:endParaRPr sz="3000" dirty="0"/>
          </a:p>
        </p:txBody>
      </p:sp>
      <p:pic>
        <p:nvPicPr>
          <p:cNvPr id="9" name="Picture 8">
            <a:extLst>
              <a:ext uri="{FF2B5EF4-FFF2-40B4-BE49-F238E27FC236}">
                <a16:creationId xmlns:a16="http://schemas.microsoft.com/office/drawing/2014/main" id="{2F512420-83A0-4430-885E-62D9AEEFE871}"/>
              </a:ext>
            </a:extLst>
          </p:cNvPr>
          <p:cNvPicPr>
            <a:picLocks noChangeAspect="1"/>
          </p:cNvPicPr>
          <p:nvPr/>
        </p:nvPicPr>
        <p:blipFill>
          <a:blip r:embed="rId3"/>
          <a:stretch>
            <a:fillRect/>
          </a:stretch>
        </p:blipFill>
        <p:spPr>
          <a:xfrm>
            <a:off x="2170001" y="3302245"/>
            <a:ext cx="5906324" cy="1038370"/>
          </a:xfrm>
          <a:prstGeom prst="rect">
            <a:avLst/>
          </a:prstGeom>
        </p:spPr>
      </p:pic>
      <p:sp>
        <p:nvSpPr>
          <p:cNvPr id="33" name="Subtitle 14">
            <a:extLst>
              <a:ext uri="{FF2B5EF4-FFF2-40B4-BE49-F238E27FC236}">
                <a16:creationId xmlns:a16="http://schemas.microsoft.com/office/drawing/2014/main" id="{41105C72-2EAB-4DDB-B657-FF45828C2CEE}"/>
              </a:ext>
            </a:extLst>
          </p:cNvPr>
          <p:cNvSpPr txBox="1">
            <a:spLocks/>
          </p:cNvSpPr>
          <p:nvPr/>
        </p:nvSpPr>
        <p:spPr>
          <a:xfrm>
            <a:off x="645040" y="3245435"/>
            <a:ext cx="7853920" cy="189806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2800"/>
              <a:buFont typeface="Roboto"/>
              <a:buNone/>
              <a:defRPr sz="1400" b="0" i="0" u="none" strike="noStrike" cap="none">
                <a:solidFill>
                  <a:schemeClr val="accent1"/>
                </a:solidFill>
                <a:latin typeface="Roboto"/>
                <a:ea typeface="Roboto"/>
                <a:cs typeface="Roboto"/>
                <a:sym typeface="Roboto"/>
              </a:defRPr>
            </a:lvl1pPr>
            <a:lvl2pPr marL="914400" marR="0" lvl="1" indent="-317500" algn="ctr" rtl="0">
              <a:lnSpc>
                <a:spcPct val="100000"/>
              </a:lnSpc>
              <a:spcBef>
                <a:spcPts val="0"/>
              </a:spcBef>
              <a:spcAft>
                <a:spcPts val="0"/>
              </a:spcAft>
              <a:buClr>
                <a:schemeClr val="accent1"/>
              </a:buClr>
              <a:buSzPts val="2800"/>
              <a:buFont typeface="Roboto"/>
              <a:buNone/>
              <a:defRPr sz="2800" b="0" i="0" u="none" strike="noStrike" cap="none">
                <a:solidFill>
                  <a:schemeClr val="accent1"/>
                </a:solidFill>
                <a:latin typeface="Roboto"/>
                <a:ea typeface="Roboto"/>
                <a:cs typeface="Roboto"/>
                <a:sym typeface="Roboto"/>
              </a:defRPr>
            </a:lvl2pPr>
            <a:lvl3pPr marL="1371600" marR="0" lvl="2" indent="-317500" algn="ctr" rtl="0">
              <a:lnSpc>
                <a:spcPct val="100000"/>
              </a:lnSpc>
              <a:spcBef>
                <a:spcPts val="0"/>
              </a:spcBef>
              <a:spcAft>
                <a:spcPts val="0"/>
              </a:spcAft>
              <a:buClr>
                <a:schemeClr val="accent1"/>
              </a:buClr>
              <a:buSzPts val="2800"/>
              <a:buFont typeface="Roboto"/>
              <a:buNone/>
              <a:defRPr sz="2800" b="0" i="0" u="none" strike="noStrike" cap="none">
                <a:solidFill>
                  <a:schemeClr val="accent1"/>
                </a:solidFill>
                <a:latin typeface="Roboto"/>
                <a:ea typeface="Roboto"/>
                <a:cs typeface="Roboto"/>
                <a:sym typeface="Roboto"/>
              </a:defRPr>
            </a:lvl3pPr>
            <a:lvl4pPr marL="1828800" marR="0" lvl="3" indent="-317500" algn="ctr" rtl="0">
              <a:lnSpc>
                <a:spcPct val="100000"/>
              </a:lnSpc>
              <a:spcBef>
                <a:spcPts val="0"/>
              </a:spcBef>
              <a:spcAft>
                <a:spcPts val="0"/>
              </a:spcAft>
              <a:buClr>
                <a:schemeClr val="accent1"/>
              </a:buClr>
              <a:buSzPts val="2800"/>
              <a:buFont typeface="Roboto"/>
              <a:buNone/>
              <a:defRPr sz="2800" b="0" i="0" u="none" strike="noStrike" cap="none">
                <a:solidFill>
                  <a:schemeClr val="accent1"/>
                </a:solidFill>
                <a:latin typeface="Roboto"/>
                <a:ea typeface="Roboto"/>
                <a:cs typeface="Roboto"/>
                <a:sym typeface="Roboto"/>
              </a:defRPr>
            </a:lvl4pPr>
            <a:lvl5pPr marL="2286000" marR="0" lvl="4" indent="-317500" algn="ctr" rtl="0">
              <a:lnSpc>
                <a:spcPct val="100000"/>
              </a:lnSpc>
              <a:spcBef>
                <a:spcPts val="0"/>
              </a:spcBef>
              <a:spcAft>
                <a:spcPts val="0"/>
              </a:spcAft>
              <a:buClr>
                <a:schemeClr val="accent1"/>
              </a:buClr>
              <a:buSzPts val="2800"/>
              <a:buFont typeface="Roboto"/>
              <a:buNone/>
              <a:defRPr sz="2800" b="0" i="0" u="none" strike="noStrike" cap="none">
                <a:solidFill>
                  <a:schemeClr val="accent1"/>
                </a:solidFill>
                <a:latin typeface="Roboto"/>
                <a:ea typeface="Roboto"/>
                <a:cs typeface="Roboto"/>
                <a:sym typeface="Roboto"/>
              </a:defRPr>
            </a:lvl5pPr>
            <a:lvl6pPr marL="2743200" marR="0" lvl="5" indent="-317500" algn="ctr" rtl="0">
              <a:lnSpc>
                <a:spcPct val="100000"/>
              </a:lnSpc>
              <a:spcBef>
                <a:spcPts val="0"/>
              </a:spcBef>
              <a:spcAft>
                <a:spcPts val="0"/>
              </a:spcAft>
              <a:buClr>
                <a:schemeClr val="accent1"/>
              </a:buClr>
              <a:buSzPts val="2800"/>
              <a:buFont typeface="Roboto"/>
              <a:buNone/>
              <a:defRPr sz="2800" b="0" i="0" u="none" strike="noStrike" cap="none">
                <a:solidFill>
                  <a:schemeClr val="accent1"/>
                </a:solidFill>
                <a:latin typeface="Roboto"/>
                <a:ea typeface="Roboto"/>
                <a:cs typeface="Roboto"/>
                <a:sym typeface="Roboto"/>
              </a:defRPr>
            </a:lvl6pPr>
            <a:lvl7pPr marL="3200400" marR="0" lvl="6" indent="-317500" algn="ctr" rtl="0">
              <a:lnSpc>
                <a:spcPct val="100000"/>
              </a:lnSpc>
              <a:spcBef>
                <a:spcPts val="0"/>
              </a:spcBef>
              <a:spcAft>
                <a:spcPts val="0"/>
              </a:spcAft>
              <a:buClr>
                <a:schemeClr val="accent1"/>
              </a:buClr>
              <a:buSzPts val="2800"/>
              <a:buFont typeface="Roboto"/>
              <a:buNone/>
              <a:defRPr sz="2800" b="0" i="0" u="none" strike="noStrike" cap="none">
                <a:solidFill>
                  <a:schemeClr val="accent1"/>
                </a:solidFill>
                <a:latin typeface="Roboto"/>
                <a:ea typeface="Roboto"/>
                <a:cs typeface="Roboto"/>
                <a:sym typeface="Roboto"/>
              </a:defRPr>
            </a:lvl7pPr>
            <a:lvl8pPr marL="3657600" marR="0" lvl="7" indent="-317500" algn="ctr" rtl="0">
              <a:lnSpc>
                <a:spcPct val="100000"/>
              </a:lnSpc>
              <a:spcBef>
                <a:spcPts val="0"/>
              </a:spcBef>
              <a:spcAft>
                <a:spcPts val="0"/>
              </a:spcAft>
              <a:buClr>
                <a:schemeClr val="accent1"/>
              </a:buClr>
              <a:buSzPts val="2800"/>
              <a:buFont typeface="Roboto"/>
              <a:buNone/>
              <a:defRPr sz="2800" b="0" i="0" u="none" strike="noStrike" cap="none">
                <a:solidFill>
                  <a:schemeClr val="accent1"/>
                </a:solidFill>
                <a:latin typeface="Roboto"/>
                <a:ea typeface="Roboto"/>
                <a:cs typeface="Roboto"/>
                <a:sym typeface="Roboto"/>
              </a:defRPr>
            </a:lvl8pPr>
            <a:lvl9pPr marL="4114800" marR="0" lvl="8" indent="-317500" algn="ctr" rtl="0">
              <a:lnSpc>
                <a:spcPct val="100000"/>
              </a:lnSpc>
              <a:spcBef>
                <a:spcPts val="0"/>
              </a:spcBef>
              <a:spcAft>
                <a:spcPts val="0"/>
              </a:spcAft>
              <a:buClr>
                <a:schemeClr val="accent1"/>
              </a:buClr>
              <a:buSzPts val="2800"/>
              <a:buFont typeface="Roboto"/>
              <a:buNone/>
              <a:defRPr sz="2800" b="0" i="0" u="none" strike="noStrike" cap="none">
                <a:solidFill>
                  <a:schemeClr val="accent1"/>
                </a:solidFill>
                <a:latin typeface="Roboto"/>
                <a:ea typeface="Roboto"/>
                <a:cs typeface="Roboto"/>
                <a:sym typeface="Roboto"/>
              </a:defRPr>
            </a:lvl9pPr>
          </a:lstStyle>
          <a:p>
            <a:pPr marL="114300" indent="0" algn="just"/>
            <a:r>
              <a:rPr lang="en-US" dirty="0">
                <a:solidFill>
                  <a:srgbClr val="000000"/>
                </a:solidFill>
                <a:effectLst/>
                <a:latin typeface="Corbel" panose="020B0503020204020204" pitchFamily="34" charset="0"/>
                <a:ea typeface="Calibri" panose="020F0502020204030204" pitchFamily="34" charset="0"/>
                <a:cs typeface="Times New Roman" panose="02020603050405020304" pitchFamily="18" charset="0"/>
              </a:rPr>
              <a:t>The banker’s algorithm is a resource allocation and deadlock avoidance algorithm that tests for safety by simulating the allocation for predetermined maximum possible amounts of all resources, then makes an “s-state” check to test for possible activities, before deciding whether allocation should be allowed to continue. It helps the operating system manage and control process requests for each type of resource in the computer system. The algorithm has a Max resource attribute that represents indicates each process can hold the maximum number of resources in a system. We implement the code for finding a safe sequence using allocation, available, need a matrix. We discuss the limitations and characteristics of the algorithm.</a:t>
            </a:r>
          </a:p>
          <a:p>
            <a:pPr algn="just"/>
            <a:endParaRPr lang="en-US" dirty="0">
              <a:solidFill>
                <a:srgbClr val="000000"/>
              </a:solidFill>
              <a:latin typeface="Corbel" panose="020B0503020204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73BE4697-5DFA-4C12-B361-D0DDCD36D3BA}"/>
              </a:ext>
            </a:extLst>
          </p:cNvPr>
          <p:cNvSpPr txBox="1">
            <a:spLocks/>
          </p:cNvSpPr>
          <p:nvPr/>
        </p:nvSpPr>
        <p:spPr>
          <a:xfrm>
            <a:off x="2890530" y="2166593"/>
            <a:ext cx="3853170" cy="81031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800" dirty="0">
                <a:latin typeface="Corbel" panose="020B0503020204020204" pitchFamily="34" charset="0"/>
              </a:rPr>
              <a:t>THANK YOU!</a:t>
            </a:r>
          </a:p>
        </p:txBody>
      </p:sp>
    </p:spTree>
    <p:extLst>
      <p:ext uri="{BB962C8B-B14F-4D97-AF65-F5344CB8AC3E}">
        <p14:creationId xmlns:p14="http://schemas.microsoft.com/office/powerpoint/2010/main" val="159027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52"/>
        <p:cNvGrpSpPr/>
        <p:nvPr/>
      </p:nvGrpSpPr>
      <p:grpSpPr>
        <a:xfrm>
          <a:off x="0" y="0"/>
          <a:ext cx="0" cy="0"/>
          <a:chOff x="0" y="0"/>
          <a:chExt cx="0" cy="0"/>
        </a:xfrm>
      </p:grpSpPr>
      <p:sp>
        <p:nvSpPr>
          <p:cNvPr id="2753" name="Google Shape;2753;p39"/>
          <p:cNvSpPr/>
          <p:nvPr/>
        </p:nvSpPr>
        <p:spPr>
          <a:xfrm>
            <a:off x="932013" y="1907125"/>
            <a:ext cx="1555500" cy="2437200"/>
          </a:xfrm>
          <a:prstGeom prst="roundRect">
            <a:avLst>
              <a:gd name="adj" fmla="val 16667"/>
            </a:avLst>
          </a:pr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9"/>
          <p:cNvSpPr/>
          <p:nvPr/>
        </p:nvSpPr>
        <p:spPr>
          <a:xfrm>
            <a:off x="2840171"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9"/>
          <p:cNvSpPr/>
          <p:nvPr/>
        </p:nvSpPr>
        <p:spPr>
          <a:xfrm>
            <a:off x="4748329"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9"/>
          <p:cNvSpPr/>
          <p:nvPr/>
        </p:nvSpPr>
        <p:spPr>
          <a:xfrm>
            <a:off x="6656488"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9"/>
          <p:cNvSpPr txBox="1">
            <a:spLocks noGrp="1"/>
          </p:cNvSpPr>
          <p:nvPr>
            <p:ph type="title"/>
          </p:nvPr>
        </p:nvSpPr>
        <p:spPr>
          <a:xfrm>
            <a:off x="1046850" y="2136475"/>
            <a:ext cx="1326000" cy="352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2758" name="Google Shape;2758;p39"/>
          <p:cNvSpPr txBox="1">
            <a:spLocks noGrp="1"/>
          </p:cNvSpPr>
          <p:nvPr>
            <p:ph type="subTitle" idx="1"/>
          </p:nvPr>
        </p:nvSpPr>
        <p:spPr>
          <a:xfrm>
            <a:off x="1051252" y="2973805"/>
            <a:ext cx="1326000" cy="5526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US" sz="1200" dirty="0">
                <a:solidFill>
                  <a:schemeClr val="accent1">
                    <a:lumMod val="20000"/>
                    <a:lumOff val="80000"/>
                  </a:schemeClr>
                </a:solidFill>
              </a:rPr>
              <a:t>INTRODUCTION</a:t>
            </a:r>
            <a:endParaRPr sz="1200" dirty="0">
              <a:solidFill>
                <a:schemeClr val="accent1">
                  <a:lumMod val="20000"/>
                  <a:lumOff val="80000"/>
                </a:schemeClr>
              </a:solidFill>
            </a:endParaRPr>
          </a:p>
        </p:txBody>
      </p:sp>
      <p:sp>
        <p:nvSpPr>
          <p:cNvPr id="2760" name="Google Shape;2760;p39"/>
          <p:cNvSpPr txBox="1">
            <a:spLocks noGrp="1"/>
          </p:cNvSpPr>
          <p:nvPr>
            <p:ph type="title" idx="3"/>
          </p:nvPr>
        </p:nvSpPr>
        <p:spPr>
          <a:xfrm>
            <a:off x="2954925" y="2136475"/>
            <a:ext cx="1326000" cy="352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2761" name="Google Shape;2761;p39"/>
          <p:cNvSpPr txBox="1">
            <a:spLocks noGrp="1"/>
          </p:cNvSpPr>
          <p:nvPr>
            <p:ph type="subTitle" idx="4"/>
          </p:nvPr>
        </p:nvSpPr>
        <p:spPr>
          <a:xfrm>
            <a:off x="2970872" y="2977615"/>
            <a:ext cx="1326000" cy="5526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US" sz="1200" dirty="0"/>
              <a:t>METHODOLOGY</a:t>
            </a:r>
          </a:p>
        </p:txBody>
      </p:sp>
      <p:sp>
        <p:nvSpPr>
          <p:cNvPr id="2763" name="Google Shape;2763;p39"/>
          <p:cNvSpPr txBox="1">
            <a:spLocks noGrp="1"/>
          </p:cNvSpPr>
          <p:nvPr>
            <p:ph type="title" idx="6"/>
          </p:nvPr>
        </p:nvSpPr>
        <p:spPr>
          <a:xfrm>
            <a:off x="4863088" y="2136475"/>
            <a:ext cx="1326000" cy="352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2764" name="Google Shape;2764;p39"/>
          <p:cNvSpPr txBox="1">
            <a:spLocks noGrp="1"/>
          </p:cNvSpPr>
          <p:nvPr>
            <p:ph type="subTitle" idx="7"/>
          </p:nvPr>
        </p:nvSpPr>
        <p:spPr>
          <a:xfrm>
            <a:off x="4886094" y="2973805"/>
            <a:ext cx="1326000" cy="5526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 sz="1200" dirty="0"/>
              <a:t>ALGORITHM</a:t>
            </a:r>
            <a:endParaRPr sz="1200" dirty="0"/>
          </a:p>
        </p:txBody>
      </p:sp>
      <p:sp>
        <p:nvSpPr>
          <p:cNvPr id="2766" name="Google Shape;2766;p39"/>
          <p:cNvSpPr txBox="1">
            <a:spLocks noGrp="1"/>
          </p:cNvSpPr>
          <p:nvPr>
            <p:ph type="title" idx="9"/>
          </p:nvPr>
        </p:nvSpPr>
        <p:spPr>
          <a:xfrm>
            <a:off x="6771213" y="2136475"/>
            <a:ext cx="1326000" cy="352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2767" name="Google Shape;2767;p39"/>
          <p:cNvSpPr txBox="1">
            <a:spLocks noGrp="1"/>
          </p:cNvSpPr>
          <p:nvPr>
            <p:ph type="subTitle" idx="13"/>
          </p:nvPr>
        </p:nvSpPr>
        <p:spPr>
          <a:xfrm>
            <a:off x="6771213" y="2973805"/>
            <a:ext cx="1326000" cy="5526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 sz="1200" dirty="0"/>
              <a:t>RESULTS </a:t>
            </a:r>
          </a:p>
          <a:p>
            <a:pPr marL="0" lvl="0" indent="0" algn="ctr" rtl="0">
              <a:spcBef>
                <a:spcPts val="0"/>
              </a:spcBef>
              <a:spcAft>
                <a:spcPts val="1200"/>
              </a:spcAft>
              <a:buNone/>
            </a:pPr>
            <a:r>
              <a:rPr lang="en" sz="1200" dirty="0"/>
              <a:t>&amp;</a:t>
            </a:r>
          </a:p>
          <a:p>
            <a:pPr marL="0" lvl="0" indent="0" algn="ctr" rtl="0">
              <a:spcBef>
                <a:spcPts val="0"/>
              </a:spcBef>
              <a:spcAft>
                <a:spcPts val="1200"/>
              </a:spcAft>
              <a:buNone/>
            </a:pPr>
            <a:r>
              <a:rPr lang="en" sz="1200" dirty="0"/>
              <a:t>DISCUSSION</a:t>
            </a:r>
            <a:endParaRPr sz="1200" dirty="0"/>
          </a:p>
        </p:txBody>
      </p:sp>
      <p:sp>
        <p:nvSpPr>
          <p:cNvPr id="2769" name="Google Shape;2769;p39"/>
          <p:cNvSpPr txBox="1">
            <a:spLocks noGrp="1"/>
          </p:cNvSpPr>
          <p:nvPr>
            <p:ph type="title" idx="15"/>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TABLE OF CONTENTS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37"/>
          <p:cNvSpPr txBox="1">
            <a:spLocks noGrp="1"/>
          </p:cNvSpPr>
          <p:nvPr>
            <p:ph type="body" idx="1"/>
          </p:nvPr>
        </p:nvSpPr>
        <p:spPr>
          <a:xfrm>
            <a:off x="629182" y="1795971"/>
            <a:ext cx="7885136" cy="3138886"/>
          </a:xfrm>
          <a:prstGeom prst="rect">
            <a:avLst/>
          </a:prstGeom>
        </p:spPr>
        <p:txBody>
          <a:bodyPr spcFirstLastPara="1" wrap="square" lIns="0" tIns="0" rIns="0" bIns="0" anchor="t" anchorCtr="0">
            <a:noAutofit/>
          </a:bodyPr>
          <a:lstStyle/>
          <a:p>
            <a:pPr marL="285750" lvl="0" indent="-285750" algn="just" rtl="0">
              <a:lnSpc>
                <a:spcPct val="150000"/>
              </a:lnSpc>
              <a:spcBef>
                <a:spcPts val="0"/>
              </a:spcBef>
              <a:spcAft>
                <a:spcPts val="0"/>
              </a:spcAft>
              <a:buSzPct val="100000"/>
              <a:buFont typeface="Arial" panose="020B0604020202020204" pitchFamily="34" charset="0"/>
              <a:buChar char="•"/>
            </a:pPr>
            <a:r>
              <a:rPr lang="en-US" sz="1600" dirty="0">
                <a:solidFill>
                  <a:srgbClr val="000000"/>
                </a:solidFill>
                <a:effectLst/>
                <a:latin typeface="Corbel" panose="020B0503020204020204" pitchFamily="34" charset="0"/>
                <a:ea typeface="Calibri" panose="020F0502020204030204" pitchFamily="34" charset="0"/>
                <a:cs typeface="Times New Roman" panose="02020603050405020304" pitchFamily="18" charset="0"/>
              </a:rPr>
              <a:t>In the programming environment, many processes fight for the resources they are in need of to complete the following process.</a:t>
            </a:r>
          </a:p>
          <a:p>
            <a:pPr marL="285750" lvl="0" indent="-285750" algn="just" rtl="0">
              <a:lnSpc>
                <a:spcPct val="150000"/>
              </a:lnSpc>
              <a:spcBef>
                <a:spcPts val="0"/>
              </a:spcBef>
              <a:spcAft>
                <a:spcPts val="0"/>
              </a:spcAft>
              <a:buSzPct val="100000"/>
              <a:buFont typeface="Arial" panose="020B0604020202020204" pitchFamily="34" charset="0"/>
              <a:buChar char="•"/>
            </a:pPr>
            <a:r>
              <a:rPr lang="en-US" sz="1600" dirty="0">
                <a:solidFill>
                  <a:srgbClr val="000000"/>
                </a:solidFill>
                <a:effectLst/>
                <a:latin typeface="Corbel" panose="020B0503020204020204" pitchFamily="34" charset="0"/>
                <a:ea typeface="Calibri" panose="020F0502020204030204" pitchFamily="34" charset="0"/>
                <a:cs typeface="Times New Roman" panose="02020603050405020304" pitchFamily="18" charset="0"/>
              </a:rPr>
              <a:t>Requested resources by a process may not be available at demand, and then the process enters in a wait state. </a:t>
            </a:r>
          </a:p>
          <a:p>
            <a:pPr marL="285750" lvl="0" indent="-285750" algn="just" rtl="0">
              <a:lnSpc>
                <a:spcPct val="150000"/>
              </a:lnSpc>
              <a:spcBef>
                <a:spcPts val="0"/>
              </a:spcBef>
              <a:spcAft>
                <a:spcPts val="0"/>
              </a:spcAft>
              <a:buSzPct val="100000"/>
              <a:buFont typeface="Arial" panose="020B0604020202020204" pitchFamily="34" charset="0"/>
              <a:buChar char="•"/>
            </a:pPr>
            <a:r>
              <a:rPr lang="en-US" sz="1600" dirty="0">
                <a:solidFill>
                  <a:srgbClr val="000000"/>
                </a:solidFill>
                <a:effectLst/>
                <a:latin typeface="Corbel" panose="020B0503020204020204" pitchFamily="34" charset="0"/>
                <a:ea typeface="Calibri" panose="020F0502020204030204" pitchFamily="34" charset="0"/>
                <a:cs typeface="Times New Roman" panose="02020603050405020304" pitchFamily="18" charset="0"/>
              </a:rPr>
              <a:t>If a process is unable to change its own state indefinitely because the resources requested by it are being used by another waiting process, then the system is said to be in a deadlock. </a:t>
            </a:r>
            <a:endParaRPr lang="en-US" sz="1600" dirty="0">
              <a:solidFill>
                <a:srgbClr val="000000"/>
              </a:solidFill>
              <a:latin typeface="Corbel" panose="020B0503020204020204" pitchFamily="34" charset="0"/>
              <a:cs typeface="Times New Roman" panose="02020603050405020304" pitchFamily="18" charset="0"/>
            </a:endParaRPr>
          </a:p>
          <a:p>
            <a:pPr marL="285750" lvl="0" indent="-285750" algn="just" rtl="0">
              <a:lnSpc>
                <a:spcPct val="150000"/>
              </a:lnSpc>
              <a:spcBef>
                <a:spcPts val="0"/>
              </a:spcBef>
              <a:spcAft>
                <a:spcPts val="0"/>
              </a:spcAft>
              <a:buSzPct val="100000"/>
              <a:buFont typeface="Arial" panose="020B0604020202020204" pitchFamily="34" charset="0"/>
              <a:buChar char="•"/>
            </a:pPr>
            <a:r>
              <a:rPr lang="en-US" sz="1600" dirty="0">
                <a:solidFill>
                  <a:srgbClr val="000000"/>
                </a:solidFill>
                <a:effectLst/>
                <a:latin typeface="Corbel" panose="020B0503020204020204" pitchFamily="34" charset="0"/>
                <a:ea typeface="Calibri" panose="020F0502020204030204" pitchFamily="34" charset="0"/>
              </a:rPr>
              <a:t>We hereby try to explain our view of bankers’ algorithms to avoid deadlock situations.</a:t>
            </a:r>
            <a:endParaRPr sz="1600" dirty="0">
              <a:solidFill>
                <a:srgbClr val="000000"/>
              </a:solidFill>
              <a:latin typeface="Corbel" panose="020B0503020204020204" pitchFamily="34" charset="0"/>
            </a:endParaRPr>
          </a:p>
        </p:txBody>
      </p:sp>
      <p:sp>
        <p:nvSpPr>
          <p:cNvPr id="2739" name="Google Shape;2739;p37"/>
          <p:cNvSpPr txBox="1">
            <a:spLocks noGrp="1"/>
          </p:cNvSpPr>
          <p:nvPr>
            <p:ph type="title"/>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rgbClr val="FFFFFF"/>
                </a:solidFill>
              </a:rPr>
              <a:t>INTRODUCTION</a:t>
            </a:r>
            <a:endParaRPr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4"/>
        <p:cNvGrpSpPr/>
        <p:nvPr/>
      </p:nvGrpSpPr>
      <p:grpSpPr>
        <a:xfrm>
          <a:off x="0" y="0"/>
          <a:ext cx="0" cy="0"/>
          <a:chOff x="0" y="0"/>
          <a:chExt cx="0" cy="0"/>
        </a:xfrm>
      </p:grpSpPr>
      <p:sp>
        <p:nvSpPr>
          <p:cNvPr id="2746" name="Google Shape;2746;p38"/>
          <p:cNvSpPr txBox="1">
            <a:spLocks noGrp="1"/>
          </p:cNvSpPr>
          <p:nvPr>
            <p:ph type="body" idx="1"/>
          </p:nvPr>
        </p:nvSpPr>
        <p:spPr>
          <a:xfrm>
            <a:off x="845457" y="786493"/>
            <a:ext cx="7453086" cy="3570514"/>
          </a:xfrm>
          <a:prstGeom prst="rect">
            <a:avLst/>
          </a:prstGeom>
        </p:spPr>
        <p:txBody>
          <a:bodyPr spcFirstLastPara="1" wrap="square" lIns="0" tIns="0" rIns="0" bIns="0" anchor="t" anchorCtr="0">
            <a:noAutofit/>
          </a:bodyPr>
          <a:lstStyle/>
          <a:p>
            <a:pPr marL="285750" indent="-285750" algn="just">
              <a:lnSpc>
                <a:spcPct val="150000"/>
              </a:lnSpc>
            </a:pPr>
            <a:r>
              <a:rPr lang="en-US" sz="1500" dirty="0">
                <a:solidFill>
                  <a:srgbClr val="000000"/>
                </a:solidFill>
                <a:effectLst/>
                <a:latin typeface="Corbel" panose="020B0503020204020204" pitchFamily="34" charset="0"/>
                <a:ea typeface="Times New Roman" panose="02020603050405020304" pitchFamily="18" charset="0"/>
              </a:rPr>
              <a:t>A deadlock situation can also be described as a set of processes that are blocked because each process is holding a resource and waiting for another resource acquired by some other process. </a:t>
            </a:r>
          </a:p>
          <a:p>
            <a:pPr marL="285750" indent="-285750" algn="just">
              <a:lnSpc>
                <a:spcPct val="150000"/>
              </a:lnSpc>
            </a:pPr>
            <a:r>
              <a:rPr lang="en-US" sz="1500" dirty="0">
                <a:solidFill>
                  <a:srgbClr val="000000"/>
                </a:solidFill>
                <a:effectLst/>
                <a:latin typeface="Corbel" panose="020B0503020204020204" pitchFamily="34" charset="0"/>
                <a:ea typeface="Calibri" panose="020F0502020204030204" pitchFamily="34" charset="0"/>
                <a:cs typeface="Times New Roman" panose="02020603050405020304" pitchFamily="18" charset="0"/>
              </a:rPr>
              <a:t>Out of common algorithms, Banker’s algorithm by Dijkstra for resource allocation guarantees freedom from deadlock by denying requests for resources that lead to unsafe states. </a:t>
            </a:r>
          </a:p>
          <a:p>
            <a:pPr marL="285750" indent="-285750" algn="just">
              <a:lnSpc>
                <a:spcPct val="150000"/>
              </a:lnSpc>
            </a:pPr>
            <a:r>
              <a:rPr lang="en-US" sz="1500" dirty="0">
                <a:solidFill>
                  <a:srgbClr val="000000"/>
                </a:solidFill>
                <a:effectLst/>
                <a:latin typeface="Corbel" panose="020B0503020204020204" pitchFamily="34" charset="0"/>
                <a:ea typeface="Calibri" panose="020F0502020204030204" pitchFamily="34" charset="0"/>
                <a:cs typeface="Times New Roman" panose="02020603050405020304" pitchFamily="18" charset="0"/>
              </a:rPr>
              <a:t>In the banker’s algorithm, each process is required to predetermine its potential maximum resource requirement, though the process may be able to proceed satisfactorily with less than this amount. </a:t>
            </a:r>
          </a:p>
          <a:p>
            <a:pPr marL="285750" indent="-285750" algn="just">
              <a:lnSpc>
                <a:spcPct val="150000"/>
              </a:lnSpc>
            </a:pPr>
            <a:r>
              <a:rPr lang="en-US" sz="1500" dirty="0">
                <a:solidFill>
                  <a:srgbClr val="000000"/>
                </a:solidFill>
                <a:effectLst/>
                <a:latin typeface="Corbel" panose="020B0503020204020204" pitchFamily="34" charset="0"/>
                <a:ea typeface="Calibri" panose="020F0502020204030204" pitchFamily="34" charset="0"/>
                <a:cs typeface="Times New Roman" panose="02020603050405020304" pitchFamily="18" charset="0"/>
              </a:rPr>
              <a:t>Every process must guarantee that if the maximum number of resources is made available to it then it will complete its processing and return its resources to the system. </a:t>
            </a:r>
            <a:endParaRPr sz="1500" dirty="0">
              <a:solidFill>
                <a:srgbClr val="000000"/>
              </a:solidFill>
              <a:latin typeface="Corbel" panose="020B0503020204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4"/>
        <p:cNvGrpSpPr/>
        <p:nvPr/>
      </p:nvGrpSpPr>
      <p:grpSpPr>
        <a:xfrm>
          <a:off x="0" y="0"/>
          <a:ext cx="0" cy="0"/>
          <a:chOff x="0" y="0"/>
          <a:chExt cx="0" cy="0"/>
        </a:xfrm>
      </p:grpSpPr>
      <p:sp>
        <p:nvSpPr>
          <p:cNvPr id="2776" name="Google Shape;2776;p40"/>
          <p:cNvSpPr txBox="1">
            <a:spLocks noGrp="1"/>
          </p:cNvSpPr>
          <p:nvPr>
            <p:ph type="subTitle" idx="2"/>
          </p:nvPr>
        </p:nvSpPr>
        <p:spPr>
          <a:xfrm>
            <a:off x="1912620" y="2208530"/>
            <a:ext cx="5430810" cy="175054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1800" dirty="0">
                <a:solidFill>
                  <a:srgbClr val="0B4920"/>
                </a:solidFill>
                <a:effectLst/>
                <a:latin typeface="Calibri" panose="020F0502020204030204" pitchFamily="34" charset="0"/>
                <a:ea typeface="Calibri" panose="020F0502020204030204" pitchFamily="34" charset="0"/>
                <a:cs typeface="Times New Roman" panose="02020603050405020304" pitchFamily="18" charset="0"/>
              </a:rPr>
              <a:t>Banker’s algorithm can further be elaborated as a deadlock avoidance and resource allocation algorithm which ensures execution safety by simulating the allocation of the already determined resources and checking the possible deadlock conditions for pending processes. </a:t>
            </a:r>
            <a:endParaRPr dirty="0">
              <a:solidFill>
                <a:srgbClr val="0B4920"/>
              </a:solidFill>
            </a:endParaRPr>
          </a:p>
        </p:txBody>
      </p:sp>
      <p:sp>
        <p:nvSpPr>
          <p:cNvPr id="2778" name="Google Shape;2778;p40"/>
          <p:cNvSpPr txBox="1">
            <a:spLocks noGrp="1"/>
          </p:cNvSpPr>
          <p:nvPr>
            <p:ph type="title"/>
          </p:nvPr>
        </p:nvSpPr>
        <p:spPr>
          <a:xfrm>
            <a:off x="49785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OVERVIEW</a:t>
            </a:r>
            <a:endParaRPr dirty="0"/>
          </a:p>
        </p:txBody>
      </p:sp>
      <p:sp>
        <p:nvSpPr>
          <p:cNvPr id="4" name="Oval 3">
            <a:extLst>
              <a:ext uri="{FF2B5EF4-FFF2-40B4-BE49-F238E27FC236}">
                <a16:creationId xmlns:a16="http://schemas.microsoft.com/office/drawing/2014/main" id="{E3DAAC9D-E6A3-4BEB-A0D5-63FDB08ED3D6}"/>
              </a:ext>
            </a:extLst>
          </p:cNvPr>
          <p:cNvSpPr/>
          <p:nvPr/>
        </p:nvSpPr>
        <p:spPr>
          <a:xfrm>
            <a:off x="807720" y="2704324"/>
            <a:ext cx="762000" cy="758952"/>
          </a:xfrm>
          <a:custGeom>
            <a:avLst/>
            <a:gdLst>
              <a:gd name="connsiteX0" fmla="*/ 0 w 762000"/>
              <a:gd name="connsiteY0" fmla="*/ 379476 h 758952"/>
              <a:gd name="connsiteX1" fmla="*/ 381000 w 762000"/>
              <a:gd name="connsiteY1" fmla="*/ 0 h 758952"/>
              <a:gd name="connsiteX2" fmla="*/ 762000 w 762000"/>
              <a:gd name="connsiteY2" fmla="*/ 379476 h 758952"/>
              <a:gd name="connsiteX3" fmla="*/ 381000 w 762000"/>
              <a:gd name="connsiteY3" fmla="*/ 758952 h 758952"/>
              <a:gd name="connsiteX4" fmla="*/ 0 w 762000"/>
              <a:gd name="connsiteY4" fmla="*/ 379476 h 758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 h="758952" extrusionOk="0">
                <a:moveTo>
                  <a:pt x="0" y="379476"/>
                </a:moveTo>
                <a:cubicBezTo>
                  <a:pt x="7242" y="174432"/>
                  <a:pt x="144439" y="44118"/>
                  <a:pt x="381000" y="0"/>
                </a:cubicBezTo>
                <a:cubicBezTo>
                  <a:pt x="581288" y="13049"/>
                  <a:pt x="782436" y="148720"/>
                  <a:pt x="762000" y="379476"/>
                </a:cubicBezTo>
                <a:cubicBezTo>
                  <a:pt x="766959" y="599679"/>
                  <a:pt x="624411" y="799890"/>
                  <a:pt x="381000" y="758952"/>
                </a:cubicBezTo>
                <a:cubicBezTo>
                  <a:pt x="177604" y="772082"/>
                  <a:pt x="33535" y="618195"/>
                  <a:pt x="0" y="379476"/>
                </a:cubicBezTo>
                <a:close/>
              </a:path>
            </a:pathLst>
          </a:custGeom>
          <a:noFill/>
          <a:ln w="50800">
            <a:solidFill>
              <a:srgbClr val="1F613A"/>
            </a:solidFill>
            <a:extLst>
              <a:ext uri="{C807C97D-BFC1-408E-A445-0C87EB9F89A2}">
                <ask:lineSketchStyleProps xmlns:ask="http://schemas.microsoft.com/office/drawing/2018/sketchyshapes" sd="3663452408">
                  <a:prstGeom prst="ellipse">
                    <a:avLst/>
                  </a:prstGeom>
                  <ask:type>
                    <ask:lineSketchFreehand/>
                  </ask:type>
                </ask:lineSketchStyleProps>
              </a:ext>
            </a:extLst>
          </a:ln>
          <a:effectLst>
            <a:glow rad="1397000">
              <a:schemeClr val="bg1">
                <a:alpha val="42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EF71F12-C84D-4688-8709-5220E3E7992E}"/>
              </a:ext>
            </a:extLst>
          </p:cNvPr>
          <p:cNvSpPr/>
          <p:nvPr/>
        </p:nvSpPr>
        <p:spPr>
          <a:xfrm>
            <a:off x="7574280" y="2704324"/>
            <a:ext cx="762000" cy="758952"/>
          </a:xfrm>
          <a:custGeom>
            <a:avLst/>
            <a:gdLst>
              <a:gd name="connsiteX0" fmla="*/ 0 w 762000"/>
              <a:gd name="connsiteY0" fmla="*/ 379476 h 758952"/>
              <a:gd name="connsiteX1" fmla="*/ 381000 w 762000"/>
              <a:gd name="connsiteY1" fmla="*/ 0 h 758952"/>
              <a:gd name="connsiteX2" fmla="*/ 762000 w 762000"/>
              <a:gd name="connsiteY2" fmla="*/ 379476 h 758952"/>
              <a:gd name="connsiteX3" fmla="*/ 381000 w 762000"/>
              <a:gd name="connsiteY3" fmla="*/ 758952 h 758952"/>
              <a:gd name="connsiteX4" fmla="*/ 0 w 762000"/>
              <a:gd name="connsiteY4" fmla="*/ 379476 h 758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 h="758952" extrusionOk="0">
                <a:moveTo>
                  <a:pt x="0" y="379476"/>
                </a:moveTo>
                <a:cubicBezTo>
                  <a:pt x="4738" y="194467"/>
                  <a:pt x="125906" y="25854"/>
                  <a:pt x="381000" y="0"/>
                </a:cubicBezTo>
                <a:cubicBezTo>
                  <a:pt x="542275" y="-11652"/>
                  <a:pt x="772921" y="175662"/>
                  <a:pt x="762000" y="379476"/>
                </a:cubicBezTo>
                <a:cubicBezTo>
                  <a:pt x="769562" y="601211"/>
                  <a:pt x="604969" y="765909"/>
                  <a:pt x="381000" y="758952"/>
                </a:cubicBezTo>
                <a:cubicBezTo>
                  <a:pt x="168687" y="737132"/>
                  <a:pt x="-36573" y="589465"/>
                  <a:pt x="0" y="379476"/>
                </a:cubicBezTo>
                <a:close/>
              </a:path>
            </a:pathLst>
          </a:custGeom>
          <a:noFill/>
          <a:ln w="50800">
            <a:solidFill>
              <a:srgbClr val="1F613A"/>
            </a:solidFill>
            <a:extLst>
              <a:ext uri="{C807C97D-BFC1-408E-A445-0C87EB9F89A2}">
                <ask:lineSketchStyleProps xmlns:ask="http://schemas.microsoft.com/office/drawing/2018/sketchyshapes" sd="2833046596">
                  <a:prstGeom prst="ellipse">
                    <a:avLst/>
                  </a:prstGeom>
                  <ask:type>
                    <ask:lineSketchFreehand/>
                  </ask:type>
                </ask:lineSketchStyleProps>
              </a:ext>
            </a:extLst>
          </a:ln>
          <a:effectLst>
            <a:glow rad="1397000">
              <a:schemeClr val="bg1">
                <a:alpha val="42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oogle Shape;15249;p78">
            <a:extLst>
              <a:ext uri="{FF2B5EF4-FFF2-40B4-BE49-F238E27FC236}">
                <a16:creationId xmlns:a16="http://schemas.microsoft.com/office/drawing/2014/main" id="{7A941099-B1EC-4CEB-8E74-746D95993DF9}"/>
              </a:ext>
            </a:extLst>
          </p:cNvPr>
          <p:cNvGrpSpPr/>
          <p:nvPr/>
        </p:nvGrpSpPr>
        <p:grpSpPr>
          <a:xfrm>
            <a:off x="7759444" y="2808514"/>
            <a:ext cx="397585" cy="500167"/>
            <a:chOff x="5807156" y="2881113"/>
            <a:chExt cx="261043" cy="348163"/>
          </a:xfrm>
          <a:effectLst>
            <a:glow rad="1397000">
              <a:schemeClr val="bg1">
                <a:alpha val="42000"/>
              </a:schemeClr>
            </a:glow>
          </a:effectLst>
        </p:grpSpPr>
        <p:sp>
          <p:nvSpPr>
            <p:cNvPr id="12" name="Google Shape;15250;p78">
              <a:extLst>
                <a:ext uri="{FF2B5EF4-FFF2-40B4-BE49-F238E27FC236}">
                  <a16:creationId xmlns:a16="http://schemas.microsoft.com/office/drawing/2014/main" id="{0E7F3A81-A495-4DCE-9D08-84F50AB886FC}"/>
                </a:ext>
              </a:extLst>
            </p:cNvPr>
            <p:cNvSpPr/>
            <p:nvPr/>
          </p:nvSpPr>
          <p:spPr>
            <a:xfrm>
              <a:off x="5807156" y="2881113"/>
              <a:ext cx="261043" cy="348163"/>
            </a:xfrm>
            <a:custGeom>
              <a:avLst/>
              <a:gdLst>
                <a:gd name="connsiteX0" fmla="*/ 141824 w 261043"/>
                <a:gd name="connsiteY0" fmla="*/ 10584 h 348163"/>
                <a:gd name="connsiteX1" fmla="*/ 158426 w 261043"/>
                <a:gd name="connsiteY1" fmla="*/ 27156 h 348163"/>
                <a:gd name="connsiteX2" fmla="*/ 157669 w 261043"/>
                <a:gd name="connsiteY2" fmla="*/ 32831 h 348163"/>
                <a:gd name="connsiteX3" fmla="*/ 104860 w 261043"/>
                <a:gd name="connsiteY3" fmla="*/ 32831 h 348163"/>
                <a:gd name="connsiteX4" fmla="*/ 103712 w 261043"/>
                <a:gd name="connsiteY4" fmla="*/ 27156 h 348163"/>
                <a:gd name="connsiteX5" fmla="*/ 120314 w 261043"/>
                <a:gd name="connsiteY5" fmla="*/ 10584 h 348163"/>
                <a:gd name="connsiteX6" fmla="*/ 141824 w 261043"/>
                <a:gd name="connsiteY6" fmla="*/ 10584 h 348163"/>
                <a:gd name="connsiteX7" fmla="*/ 163726 w 261043"/>
                <a:gd name="connsiteY7" fmla="*/ 43381 h 348163"/>
                <a:gd name="connsiteX8" fmla="*/ 223687 w 261043"/>
                <a:gd name="connsiteY8" fmla="*/ 103334 h 348163"/>
                <a:gd name="connsiteX9" fmla="*/ 218414 w 261043"/>
                <a:gd name="connsiteY9" fmla="*/ 127497 h 348163"/>
                <a:gd name="connsiteX10" fmla="*/ 209330 w 261043"/>
                <a:gd name="connsiteY10" fmla="*/ 125234 h 348163"/>
                <a:gd name="connsiteX11" fmla="*/ 201029 w 261043"/>
                <a:gd name="connsiteY11" fmla="*/ 125234 h 348163"/>
                <a:gd name="connsiteX12" fmla="*/ 201029 w 261043"/>
                <a:gd name="connsiteY12" fmla="*/ 113918 h 348163"/>
                <a:gd name="connsiteX13" fmla="*/ 163334 w 261043"/>
                <a:gd name="connsiteY13" fmla="*/ 76178 h 348163"/>
                <a:gd name="connsiteX14" fmla="*/ 158061 w 261043"/>
                <a:gd name="connsiteY14" fmla="*/ 81087 h 348163"/>
                <a:gd name="connsiteX15" fmla="*/ 163334 w 261043"/>
                <a:gd name="connsiteY15" fmla="*/ 86379 h 348163"/>
                <a:gd name="connsiteX16" fmla="*/ 190483 w 261043"/>
                <a:gd name="connsiteY16" fmla="*/ 113918 h 348163"/>
                <a:gd name="connsiteX17" fmla="*/ 190483 w 261043"/>
                <a:gd name="connsiteY17" fmla="*/ 125234 h 348163"/>
                <a:gd name="connsiteX18" fmla="*/ 184452 w 261043"/>
                <a:gd name="connsiteY18" fmla="*/ 125234 h 348163"/>
                <a:gd name="connsiteX19" fmla="*/ 162969 w 261043"/>
                <a:gd name="connsiteY19" fmla="*/ 114301 h 348163"/>
                <a:gd name="connsiteX20" fmla="*/ 138431 w 261043"/>
                <a:gd name="connsiteY20" fmla="*/ 130143 h 348163"/>
                <a:gd name="connsiteX21" fmla="*/ 122220 w 261043"/>
                <a:gd name="connsiteY21" fmla="*/ 130143 h 348163"/>
                <a:gd name="connsiteX22" fmla="*/ 97708 w 261043"/>
                <a:gd name="connsiteY22" fmla="*/ 114301 h 348163"/>
                <a:gd name="connsiteX23" fmla="*/ 76198 w 261043"/>
                <a:gd name="connsiteY23" fmla="*/ 125234 h 348163"/>
                <a:gd name="connsiteX24" fmla="*/ 69802 w 261043"/>
                <a:gd name="connsiteY24" fmla="*/ 125234 h 348163"/>
                <a:gd name="connsiteX25" fmla="*/ 69802 w 261043"/>
                <a:gd name="connsiteY25" fmla="*/ 113918 h 348163"/>
                <a:gd name="connsiteX26" fmla="*/ 97316 w 261043"/>
                <a:gd name="connsiteY26" fmla="*/ 86379 h 348163"/>
                <a:gd name="connsiteX27" fmla="*/ 140702 w 261043"/>
                <a:gd name="connsiteY27" fmla="*/ 86379 h 348163"/>
                <a:gd name="connsiteX28" fmla="*/ 145975 w 261043"/>
                <a:gd name="connsiteY28" fmla="*/ 81087 h 348163"/>
                <a:gd name="connsiteX29" fmla="*/ 140702 w 261043"/>
                <a:gd name="connsiteY29" fmla="*/ 76178 h 348163"/>
                <a:gd name="connsiteX30" fmla="*/ 97316 w 261043"/>
                <a:gd name="connsiteY30" fmla="*/ 76178 h 348163"/>
                <a:gd name="connsiteX31" fmla="*/ 59596 w 261043"/>
                <a:gd name="connsiteY31" fmla="*/ 113918 h 348163"/>
                <a:gd name="connsiteX32" fmla="*/ 59596 w 261043"/>
                <a:gd name="connsiteY32" fmla="*/ 125234 h 348163"/>
                <a:gd name="connsiteX33" fmla="*/ 50929 w 261043"/>
                <a:gd name="connsiteY33" fmla="*/ 125234 h 348163"/>
                <a:gd name="connsiteX34" fmla="*/ 42262 w 261043"/>
                <a:gd name="connsiteY34" fmla="*/ 127497 h 348163"/>
                <a:gd name="connsiteX35" fmla="*/ 38869 w 261043"/>
                <a:gd name="connsiteY35" fmla="*/ 103334 h 348163"/>
                <a:gd name="connsiteX36" fmla="*/ 98830 w 261043"/>
                <a:gd name="connsiteY36" fmla="*/ 43381 h 348163"/>
                <a:gd name="connsiteX37" fmla="*/ 163726 w 261043"/>
                <a:gd name="connsiteY37" fmla="*/ 43381 h 348163"/>
                <a:gd name="connsiteX38" fmla="*/ 98830 w 261043"/>
                <a:gd name="connsiteY38" fmla="*/ 124468 h 348163"/>
                <a:gd name="connsiteX39" fmla="*/ 115067 w 261043"/>
                <a:gd name="connsiteY39" fmla="*/ 141075 h 348163"/>
                <a:gd name="connsiteX40" fmla="*/ 98830 w 261043"/>
                <a:gd name="connsiteY40" fmla="*/ 157683 h 348163"/>
                <a:gd name="connsiteX41" fmla="*/ 82228 w 261043"/>
                <a:gd name="connsiteY41" fmla="*/ 141075 h 348163"/>
                <a:gd name="connsiteX42" fmla="*/ 98830 w 261043"/>
                <a:gd name="connsiteY42" fmla="*/ 124468 h 348163"/>
                <a:gd name="connsiteX43" fmla="*/ 163726 w 261043"/>
                <a:gd name="connsiteY43" fmla="*/ 124468 h 348163"/>
                <a:gd name="connsiteX44" fmla="*/ 180302 w 261043"/>
                <a:gd name="connsiteY44" fmla="*/ 141075 h 348163"/>
                <a:gd name="connsiteX45" fmla="*/ 163726 w 261043"/>
                <a:gd name="connsiteY45" fmla="*/ 157683 h 348163"/>
                <a:gd name="connsiteX46" fmla="*/ 147123 w 261043"/>
                <a:gd name="connsiteY46" fmla="*/ 141075 h 348163"/>
                <a:gd name="connsiteX47" fmla="*/ 163726 w 261043"/>
                <a:gd name="connsiteY47" fmla="*/ 124468 h 348163"/>
                <a:gd name="connsiteX48" fmla="*/ 210113 w 261043"/>
                <a:gd name="connsiteY48" fmla="*/ 135435 h 348163"/>
                <a:gd name="connsiteX49" fmla="*/ 218414 w 261043"/>
                <a:gd name="connsiteY49" fmla="*/ 144069 h 348163"/>
                <a:gd name="connsiteX50" fmla="*/ 210113 w 261043"/>
                <a:gd name="connsiteY50" fmla="*/ 152390 h 348163"/>
                <a:gd name="connsiteX51" fmla="*/ 207085 w 261043"/>
                <a:gd name="connsiteY51" fmla="*/ 152390 h 348163"/>
                <a:gd name="connsiteX52" fmla="*/ 207085 w 261043"/>
                <a:gd name="connsiteY52" fmla="*/ 152007 h 348163"/>
                <a:gd name="connsiteX53" fmla="*/ 201812 w 261043"/>
                <a:gd name="connsiteY53" fmla="*/ 146750 h 348163"/>
                <a:gd name="connsiteX54" fmla="*/ 196878 w 261043"/>
                <a:gd name="connsiteY54" fmla="*/ 152007 h 348163"/>
                <a:gd name="connsiteX55" fmla="*/ 131278 w 261043"/>
                <a:gd name="connsiteY55" fmla="*/ 217636 h 348163"/>
                <a:gd name="connsiteX56" fmla="*/ 65652 w 261043"/>
                <a:gd name="connsiteY56" fmla="*/ 152007 h 348163"/>
                <a:gd name="connsiteX57" fmla="*/ 60353 w 261043"/>
                <a:gd name="connsiteY57" fmla="*/ 146750 h 348163"/>
                <a:gd name="connsiteX58" fmla="*/ 55445 w 261043"/>
                <a:gd name="connsiteY58" fmla="*/ 152007 h 348163"/>
                <a:gd name="connsiteX59" fmla="*/ 55445 w 261043"/>
                <a:gd name="connsiteY59" fmla="*/ 152390 h 348163"/>
                <a:gd name="connsiteX60" fmla="*/ 52417 w 261043"/>
                <a:gd name="connsiteY60" fmla="*/ 152390 h 348163"/>
                <a:gd name="connsiteX61" fmla="*/ 44142 w 261043"/>
                <a:gd name="connsiteY61" fmla="*/ 144069 h 348163"/>
                <a:gd name="connsiteX62" fmla="*/ 52417 w 261043"/>
                <a:gd name="connsiteY62" fmla="*/ 135435 h 348163"/>
                <a:gd name="connsiteX63" fmla="*/ 72413 w 261043"/>
                <a:gd name="connsiteY63" fmla="*/ 135435 h 348163"/>
                <a:gd name="connsiteX64" fmla="*/ 71656 w 261043"/>
                <a:gd name="connsiteY64" fmla="*/ 141075 h 348163"/>
                <a:gd name="connsiteX65" fmla="*/ 98830 w 261043"/>
                <a:gd name="connsiteY65" fmla="*/ 167849 h 348163"/>
                <a:gd name="connsiteX66" fmla="*/ 125613 w 261043"/>
                <a:gd name="connsiteY66" fmla="*/ 141075 h 348163"/>
                <a:gd name="connsiteX67" fmla="*/ 125613 w 261043"/>
                <a:gd name="connsiteY67" fmla="*/ 140692 h 348163"/>
                <a:gd name="connsiteX68" fmla="*/ 136917 w 261043"/>
                <a:gd name="connsiteY68" fmla="*/ 140692 h 348163"/>
                <a:gd name="connsiteX69" fmla="*/ 136917 w 261043"/>
                <a:gd name="connsiteY69" fmla="*/ 141075 h 348163"/>
                <a:gd name="connsiteX70" fmla="*/ 163726 w 261043"/>
                <a:gd name="connsiteY70" fmla="*/ 167849 h 348163"/>
                <a:gd name="connsiteX71" fmla="*/ 190483 w 261043"/>
                <a:gd name="connsiteY71" fmla="*/ 141075 h 348163"/>
                <a:gd name="connsiteX72" fmla="*/ 190117 w 261043"/>
                <a:gd name="connsiteY72" fmla="*/ 135435 h 348163"/>
                <a:gd name="connsiteX73" fmla="*/ 210113 w 261043"/>
                <a:gd name="connsiteY73" fmla="*/ 135435 h 348163"/>
                <a:gd name="connsiteX74" fmla="*/ 159184 w 261043"/>
                <a:gd name="connsiteY74" fmla="*/ 222162 h 348163"/>
                <a:gd name="connsiteX75" fmla="*/ 159184 w 261043"/>
                <a:gd name="connsiteY75" fmla="*/ 249702 h 348163"/>
                <a:gd name="connsiteX76" fmla="*/ 157669 w 261043"/>
                <a:gd name="connsiteY76" fmla="*/ 258371 h 348163"/>
                <a:gd name="connsiteX77" fmla="*/ 161063 w 261043"/>
                <a:gd name="connsiteY77" fmla="*/ 265160 h 348163"/>
                <a:gd name="connsiteX78" fmla="*/ 162969 w 261043"/>
                <a:gd name="connsiteY78" fmla="*/ 265543 h 348163"/>
                <a:gd name="connsiteX79" fmla="*/ 167485 w 261043"/>
                <a:gd name="connsiteY79" fmla="*/ 262166 h 348163"/>
                <a:gd name="connsiteX80" fmla="*/ 169730 w 261043"/>
                <a:gd name="connsiteY80" fmla="*/ 249319 h 348163"/>
                <a:gd name="connsiteX81" fmla="*/ 169730 w 261043"/>
                <a:gd name="connsiteY81" fmla="*/ 240650 h 348163"/>
                <a:gd name="connsiteX82" fmla="*/ 183722 w 261043"/>
                <a:gd name="connsiteY82" fmla="*/ 245176 h 348163"/>
                <a:gd name="connsiteX83" fmla="*/ 187481 w 261043"/>
                <a:gd name="connsiteY83" fmla="*/ 250468 h 348163"/>
                <a:gd name="connsiteX84" fmla="*/ 179179 w 261043"/>
                <a:gd name="connsiteY84" fmla="*/ 294963 h 348163"/>
                <a:gd name="connsiteX85" fmla="*/ 163752 w 261043"/>
                <a:gd name="connsiteY85" fmla="*/ 305234 h 348163"/>
                <a:gd name="connsiteX86" fmla="*/ 159941 w 261043"/>
                <a:gd name="connsiteY86" fmla="*/ 304747 h 348163"/>
                <a:gd name="connsiteX87" fmla="*/ 132766 w 261043"/>
                <a:gd name="connsiteY87" fmla="*/ 297992 h 348163"/>
                <a:gd name="connsiteX88" fmla="*/ 130129 w 261043"/>
                <a:gd name="connsiteY88" fmla="*/ 297992 h 348163"/>
                <a:gd name="connsiteX89" fmla="*/ 102981 w 261043"/>
                <a:gd name="connsiteY89" fmla="*/ 304747 h 348163"/>
                <a:gd name="connsiteX90" fmla="*/ 98935 w 261043"/>
                <a:gd name="connsiteY90" fmla="*/ 305269 h 348163"/>
                <a:gd name="connsiteX91" fmla="*/ 83742 w 261043"/>
                <a:gd name="connsiteY91" fmla="*/ 294963 h 348163"/>
                <a:gd name="connsiteX92" fmla="*/ 76563 w 261043"/>
                <a:gd name="connsiteY92" fmla="*/ 250851 h 348163"/>
                <a:gd name="connsiteX93" fmla="*/ 80349 w 261043"/>
                <a:gd name="connsiteY93" fmla="*/ 245942 h 348163"/>
                <a:gd name="connsiteX94" fmla="*/ 93923 w 261043"/>
                <a:gd name="connsiteY94" fmla="*/ 241033 h 348163"/>
                <a:gd name="connsiteX95" fmla="*/ 93923 w 261043"/>
                <a:gd name="connsiteY95" fmla="*/ 250085 h 348163"/>
                <a:gd name="connsiteX96" fmla="*/ 131670 w 261043"/>
                <a:gd name="connsiteY96" fmla="*/ 287826 h 348163"/>
                <a:gd name="connsiteX97" fmla="*/ 152370 w 261043"/>
                <a:gd name="connsiteY97" fmla="*/ 281768 h 348163"/>
                <a:gd name="connsiteX98" fmla="*/ 153910 w 261043"/>
                <a:gd name="connsiteY98" fmla="*/ 274596 h 348163"/>
                <a:gd name="connsiteX99" fmla="*/ 149447 w 261043"/>
                <a:gd name="connsiteY99" fmla="*/ 272333 h 348163"/>
                <a:gd name="connsiteX100" fmla="*/ 146732 w 261043"/>
                <a:gd name="connsiteY100" fmla="*/ 273064 h 348163"/>
                <a:gd name="connsiteX101" fmla="*/ 131670 w 261043"/>
                <a:gd name="connsiteY101" fmla="*/ 278008 h 348163"/>
                <a:gd name="connsiteX102" fmla="*/ 104469 w 261043"/>
                <a:gd name="connsiteY102" fmla="*/ 250468 h 348163"/>
                <a:gd name="connsiteX103" fmla="*/ 104469 w 261043"/>
                <a:gd name="connsiteY103" fmla="*/ 222162 h 348163"/>
                <a:gd name="connsiteX104" fmla="*/ 131670 w 261043"/>
                <a:gd name="connsiteY104" fmla="*/ 227454 h 348163"/>
                <a:gd name="connsiteX105" fmla="*/ 159184 w 261043"/>
                <a:gd name="connsiteY105" fmla="*/ 222162 h 348163"/>
                <a:gd name="connsiteX106" fmla="*/ 119949 w 261043"/>
                <a:gd name="connsiteY106" fmla="*/ 0 h 348163"/>
                <a:gd name="connsiteX107" fmla="*/ 93166 w 261043"/>
                <a:gd name="connsiteY107" fmla="*/ 27156 h 348163"/>
                <a:gd name="connsiteX108" fmla="*/ 93557 w 261043"/>
                <a:gd name="connsiteY108" fmla="*/ 33214 h 348163"/>
                <a:gd name="connsiteX109" fmla="*/ 27905 w 261043"/>
                <a:gd name="connsiteY109" fmla="*/ 102986 h 348163"/>
                <a:gd name="connsiteX110" fmla="*/ 35449 w 261043"/>
                <a:gd name="connsiteY110" fmla="*/ 135052 h 348163"/>
                <a:gd name="connsiteX111" fmla="*/ 33204 w 261043"/>
                <a:gd name="connsiteY111" fmla="*/ 144069 h 348163"/>
                <a:gd name="connsiteX112" fmla="*/ 51321 w 261043"/>
                <a:gd name="connsiteY112" fmla="*/ 162209 h 348163"/>
                <a:gd name="connsiteX113" fmla="*/ 55080 w 261043"/>
                <a:gd name="connsiteY113" fmla="*/ 162209 h 348163"/>
                <a:gd name="connsiteX114" fmla="*/ 92409 w 261043"/>
                <a:gd name="connsiteY114" fmla="*/ 217636 h 348163"/>
                <a:gd name="connsiteX115" fmla="*/ 92409 w 261043"/>
                <a:gd name="connsiteY115" fmla="*/ 230100 h 348163"/>
                <a:gd name="connsiteX116" fmla="*/ 75467 w 261043"/>
                <a:gd name="connsiteY116" fmla="*/ 235775 h 348163"/>
                <a:gd name="connsiteX117" fmla="*/ 64869 w 261043"/>
                <a:gd name="connsiteY117" fmla="*/ 250085 h 348163"/>
                <a:gd name="connsiteX118" fmla="*/ 64869 w 261043"/>
                <a:gd name="connsiteY118" fmla="*/ 250851 h 348163"/>
                <a:gd name="connsiteX119" fmla="*/ 24903 w 261043"/>
                <a:gd name="connsiteY119" fmla="*/ 265160 h 348163"/>
                <a:gd name="connsiteX120" fmla="*/ 0 w 261043"/>
                <a:gd name="connsiteY120" fmla="*/ 300603 h 348163"/>
                <a:gd name="connsiteX121" fmla="*/ 0 w 261043"/>
                <a:gd name="connsiteY121" fmla="*/ 342104 h 348163"/>
                <a:gd name="connsiteX122" fmla="*/ 5299 w 261043"/>
                <a:gd name="connsiteY122" fmla="*/ 347014 h 348163"/>
                <a:gd name="connsiteX123" fmla="*/ 10572 w 261043"/>
                <a:gd name="connsiteY123" fmla="*/ 342104 h 348163"/>
                <a:gd name="connsiteX124" fmla="*/ 10572 w 261043"/>
                <a:gd name="connsiteY124" fmla="*/ 300603 h 348163"/>
                <a:gd name="connsiteX125" fmla="*/ 12451 w 261043"/>
                <a:gd name="connsiteY125" fmla="*/ 290437 h 348163"/>
                <a:gd name="connsiteX126" fmla="*/ 38112 w 261043"/>
                <a:gd name="connsiteY126" fmla="*/ 312685 h 348163"/>
                <a:gd name="connsiteX127" fmla="*/ 43750 w 261043"/>
                <a:gd name="connsiteY127" fmla="*/ 325497 h 348163"/>
                <a:gd name="connsiteX128" fmla="*/ 43750 w 261043"/>
                <a:gd name="connsiteY128" fmla="*/ 342104 h 348163"/>
                <a:gd name="connsiteX129" fmla="*/ 49049 w 261043"/>
                <a:gd name="connsiteY129" fmla="*/ 347014 h 348163"/>
                <a:gd name="connsiteX130" fmla="*/ 54323 w 261043"/>
                <a:gd name="connsiteY130" fmla="*/ 342104 h 348163"/>
                <a:gd name="connsiteX131" fmla="*/ 54323 w 261043"/>
                <a:gd name="connsiteY131" fmla="*/ 325497 h 348163"/>
                <a:gd name="connsiteX132" fmla="*/ 44899 w 261043"/>
                <a:gd name="connsiteY132" fmla="*/ 305130 h 348163"/>
                <a:gd name="connsiteX133" fmla="*/ 18116 w 261043"/>
                <a:gd name="connsiteY133" fmla="*/ 282151 h 348163"/>
                <a:gd name="connsiteX134" fmla="*/ 28662 w 261043"/>
                <a:gd name="connsiteY134" fmla="*/ 274979 h 348163"/>
                <a:gd name="connsiteX135" fmla="*/ 64503 w 261043"/>
                <a:gd name="connsiteY135" fmla="*/ 262166 h 348163"/>
                <a:gd name="connsiteX136" fmla="*/ 72804 w 261043"/>
                <a:gd name="connsiteY136" fmla="*/ 299489 h 348163"/>
                <a:gd name="connsiteX137" fmla="*/ 96846 w 261043"/>
                <a:gd name="connsiteY137" fmla="*/ 315853 h 348163"/>
                <a:gd name="connsiteX138" fmla="*/ 103712 w 261043"/>
                <a:gd name="connsiteY138" fmla="*/ 314948 h 348163"/>
                <a:gd name="connsiteX139" fmla="*/ 129764 w 261043"/>
                <a:gd name="connsiteY139" fmla="*/ 308542 h 348163"/>
                <a:gd name="connsiteX140" fmla="*/ 155790 w 261043"/>
                <a:gd name="connsiteY140" fmla="*/ 314948 h 348163"/>
                <a:gd name="connsiteX141" fmla="*/ 162212 w 261043"/>
                <a:gd name="connsiteY141" fmla="*/ 316097 h 348163"/>
                <a:gd name="connsiteX142" fmla="*/ 186724 w 261043"/>
                <a:gd name="connsiteY142" fmla="*/ 299489 h 348163"/>
                <a:gd name="connsiteX143" fmla="*/ 194633 w 261043"/>
                <a:gd name="connsiteY143" fmla="*/ 262897 h 348163"/>
                <a:gd name="connsiteX144" fmla="*/ 230474 w 261043"/>
                <a:gd name="connsiteY144" fmla="*/ 275362 h 348163"/>
                <a:gd name="connsiteX145" fmla="*/ 241412 w 261043"/>
                <a:gd name="connsiteY145" fmla="*/ 282534 h 348163"/>
                <a:gd name="connsiteX146" fmla="*/ 214629 w 261043"/>
                <a:gd name="connsiteY146" fmla="*/ 305513 h 348163"/>
                <a:gd name="connsiteX147" fmla="*/ 205179 w 261043"/>
                <a:gd name="connsiteY147" fmla="*/ 325880 h 348163"/>
                <a:gd name="connsiteX148" fmla="*/ 205179 w 261043"/>
                <a:gd name="connsiteY148" fmla="*/ 342487 h 348163"/>
                <a:gd name="connsiteX149" fmla="*/ 210478 w 261043"/>
                <a:gd name="connsiteY149" fmla="*/ 347780 h 348163"/>
                <a:gd name="connsiteX150" fmla="*/ 215386 w 261043"/>
                <a:gd name="connsiteY150" fmla="*/ 342487 h 348163"/>
                <a:gd name="connsiteX151" fmla="*/ 215386 w 261043"/>
                <a:gd name="connsiteY151" fmla="*/ 325880 h 348163"/>
                <a:gd name="connsiteX152" fmla="*/ 221025 w 261043"/>
                <a:gd name="connsiteY152" fmla="*/ 313068 h 348163"/>
                <a:gd name="connsiteX153" fmla="*/ 246685 w 261043"/>
                <a:gd name="connsiteY153" fmla="*/ 291586 h 348163"/>
                <a:gd name="connsiteX154" fmla="*/ 248565 w 261043"/>
                <a:gd name="connsiteY154" fmla="*/ 301369 h 348163"/>
                <a:gd name="connsiteX155" fmla="*/ 248565 w 261043"/>
                <a:gd name="connsiteY155" fmla="*/ 342870 h 348163"/>
                <a:gd name="connsiteX156" fmla="*/ 253864 w 261043"/>
                <a:gd name="connsiteY156" fmla="*/ 348163 h 348163"/>
                <a:gd name="connsiteX157" fmla="*/ 258771 w 261043"/>
                <a:gd name="connsiteY157" fmla="*/ 342870 h 348163"/>
                <a:gd name="connsiteX158" fmla="*/ 258771 w 261043"/>
                <a:gd name="connsiteY158" fmla="*/ 301369 h 348163"/>
                <a:gd name="connsiteX159" fmla="*/ 235774 w 261043"/>
                <a:gd name="connsiteY159" fmla="*/ 264777 h 348163"/>
                <a:gd name="connsiteX160" fmla="*/ 196878 w 261043"/>
                <a:gd name="connsiteY160" fmla="*/ 250851 h 348163"/>
                <a:gd name="connsiteX161" fmla="*/ 196878 w 261043"/>
                <a:gd name="connsiteY161" fmla="*/ 250085 h 348163"/>
                <a:gd name="connsiteX162" fmla="*/ 185967 w 261043"/>
                <a:gd name="connsiteY162" fmla="*/ 235775 h 348163"/>
                <a:gd name="connsiteX163" fmla="*/ 168973 w 261043"/>
                <a:gd name="connsiteY163" fmla="*/ 230100 h 348163"/>
                <a:gd name="connsiteX164" fmla="*/ 168973 w 261043"/>
                <a:gd name="connsiteY164" fmla="*/ 217636 h 348163"/>
                <a:gd name="connsiteX165" fmla="*/ 206328 w 261043"/>
                <a:gd name="connsiteY165" fmla="*/ 162209 h 348163"/>
                <a:gd name="connsiteX166" fmla="*/ 210113 w 261043"/>
                <a:gd name="connsiteY166" fmla="*/ 162209 h 348163"/>
                <a:gd name="connsiteX167" fmla="*/ 228229 w 261043"/>
                <a:gd name="connsiteY167" fmla="*/ 144069 h 348163"/>
                <a:gd name="connsiteX168" fmla="*/ 225932 w 261043"/>
                <a:gd name="connsiteY168" fmla="*/ 135052 h 348163"/>
                <a:gd name="connsiteX169" fmla="*/ 233476 w 261043"/>
                <a:gd name="connsiteY169" fmla="*/ 102986 h 348163"/>
                <a:gd name="connsiteX170" fmla="*/ 167876 w 261043"/>
                <a:gd name="connsiteY170" fmla="*/ 33214 h 348163"/>
                <a:gd name="connsiteX171" fmla="*/ 168607 w 261043"/>
                <a:gd name="connsiteY171" fmla="*/ 27156 h 348163"/>
                <a:gd name="connsiteX172" fmla="*/ 141459 w 261043"/>
                <a:gd name="connsiteY172" fmla="*/ 0 h 348163"/>
                <a:gd name="connsiteX173" fmla="*/ 119949 w 261043"/>
                <a:gd name="connsiteY173" fmla="*/ 0 h 348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61043" h="348163" fill="none" extrusionOk="0">
                  <a:moveTo>
                    <a:pt x="141824" y="10584"/>
                  </a:moveTo>
                  <a:cubicBezTo>
                    <a:pt x="150848" y="10376"/>
                    <a:pt x="158380" y="16527"/>
                    <a:pt x="158426" y="27156"/>
                  </a:cubicBezTo>
                  <a:cubicBezTo>
                    <a:pt x="158112" y="28833"/>
                    <a:pt x="157986" y="30650"/>
                    <a:pt x="157669" y="32831"/>
                  </a:cubicBezTo>
                  <a:cubicBezTo>
                    <a:pt x="141662" y="32140"/>
                    <a:pt x="130639" y="33817"/>
                    <a:pt x="104860" y="32831"/>
                  </a:cubicBezTo>
                  <a:cubicBezTo>
                    <a:pt x="103743" y="30755"/>
                    <a:pt x="103804" y="29085"/>
                    <a:pt x="103712" y="27156"/>
                  </a:cubicBezTo>
                  <a:cubicBezTo>
                    <a:pt x="103285" y="16751"/>
                    <a:pt x="109545" y="8688"/>
                    <a:pt x="120314" y="10584"/>
                  </a:cubicBezTo>
                  <a:cubicBezTo>
                    <a:pt x="129059" y="11474"/>
                    <a:pt x="133938" y="10457"/>
                    <a:pt x="141824" y="10584"/>
                  </a:cubicBezTo>
                  <a:close/>
                  <a:moveTo>
                    <a:pt x="163726" y="43381"/>
                  </a:moveTo>
                  <a:cubicBezTo>
                    <a:pt x="194793" y="43026"/>
                    <a:pt x="224868" y="64074"/>
                    <a:pt x="223687" y="103334"/>
                  </a:cubicBezTo>
                  <a:cubicBezTo>
                    <a:pt x="224143" y="111284"/>
                    <a:pt x="222941" y="121373"/>
                    <a:pt x="218414" y="127497"/>
                  </a:cubicBezTo>
                  <a:cubicBezTo>
                    <a:pt x="216251" y="126149"/>
                    <a:pt x="212871" y="124933"/>
                    <a:pt x="209330" y="125234"/>
                  </a:cubicBezTo>
                  <a:cubicBezTo>
                    <a:pt x="205853" y="125521"/>
                    <a:pt x="204015" y="125578"/>
                    <a:pt x="201029" y="125234"/>
                  </a:cubicBezTo>
                  <a:cubicBezTo>
                    <a:pt x="201164" y="120835"/>
                    <a:pt x="201087" y="116936"/>
                    <a:pt x="201029" y="113918"/>
                  </a:cubicBezTo>
                  <a:cubicBezTo>
                    <a:pt x="203738" y="90665"/>
                    <a:pt x="184774" y="77432"/>
                    <a:pt x="163334" y="76178"/>
                  </a:cubicBezTo>
                  <a:cubicBezTo>
                    <a:pt x="160307" y="76521"/>
                    <a:pt x="158255" y="79001"/>
                    <a:pt x="158061" y="81087"/>
                  </a:cubicBezTo>
                  <a:cubicBezTo>
                    <a:pt x="158190" y="83987"/>
                    <a:pt x="160269" y="86444"/>
                    <a:pt x="163334" y="86379"/>
                  </a:cubicBezTo>
                  <a:cubicBezTo>
                    <a:pt x="175214" y="86892"/>
                    <a:pt x="190574" y="95792"/>
                    <a:pt x="190483" y="113918"/>
                  </a:cubicBezTo>
                  <a:cubicBezTo>
                    <a:pt x="190440" y="117583"/>
                    <a:pt x="190216" y="120842"/>
                    <a:pt x="190483" y="125234"/>
                  </a:cubicBezTo>
                  <a:cubicBezTo>
                    <a:pt x="189052" y="125063"/>
                    <a:pt x="186518" y="125148"/>
                    <a:pt x="184452" y="125234"/>
                  </a:cubicBezTo>
                  <a:cubicBezTo>
                    <a:pt x="181072" y="118229"/>
                    <a:pt x="172369" y="116148"/>
                    <a:pt x="162969" y="114301"/>
                  </a:cubicBezTo>
                  <a:cubicBezTo>
                    <a:pt x="151578" y="115145"/>
                    <a:pt x="142244" y="119200"/>
                    <a:pt x="138431" y="130143"/>
                  </a:cubicBezTo>
                  <a:cubicBezTo>
                    <a:pt x="132992" y="130405"/>
                    <a:pt x="126063" y="129819"/>
                    <a:pt x="122220" y="130143"/>
                  </a:cubicBezTo>
                  <a:cubicBezTo>
                    <a:pt x="119001" y="119528"/>
                    <a:pt x="108882" y="113101"/>
                    <a:pt x="97708" y="114301"/>
                  </a:cubicBezTo>
                  <a:cubicBezTo>
                    <a:pt x="88576" y="113336"/>
                    <a:pt x="83068" y="117794"/>
                    <a:pt x="76198" y="125234"/>
                  </a:cubicBezTo>
                  <a:cubicBezTo>
                    <a:pt x="73147" y="125123"/>
                    <a:pt x="72375" y="125320"/>
                    <a:pt x="69802" y="125234"/>
                  </a:cubicBezTo>
                  <a:cubicBezTo>
                    <a:pt x="69935" y="121090"/>
                    <a:pt x="70220" y="117162"/>
                    <a:pt x="69802" y="113918"/>
                  </a:cubicBezTo>
                  <a:cubicBezTo>
                    <a:pt x="71767" y="100883"/>
                    <a:pt x="84018" y="85785"/>
                    <a:pt x="97316" y="86379"/>
                  </a:cubicBezTo>
                  <a:cubicBezTo>
                    <a:pt x="115924" y="87359"/>
                    <a:pt x="131692" y="85056"/>
                    <a:pt x="140702" y="86379"/>
                  </a:cubicBezTo>
                  <a:cubicBezTo>
                    <a:pt x="143013" y="86694"/>
                    <a:pt x="146505" y="84399"/>
                    <a:pt x="145975" y="81087"/>
                  </a:cubicBezTo>
                  <a:cubicBezTo>
                    <a:pt x="145797" y="78093"/>
                    <a:pt x="143335" y="75981"/>
                    <a:pt x="140702" y="76178"/>
                  </a:cubicBezTo>
                  <a:cubicBezTo>
                    <a:pt x="126727" y="75266"/>
                    <a:pt x="118521" y="77197"/>
                    <a:pt x="97316" y="76178"/>
                  </a:cubicBezTo>
                  <a:cubicBezTo>
                    <a:pt x="76653" y="76972"/>
                    <a:pt x="58413" y="92512"/>
                    <a:pt x="59596" y="113918"/>
                  </a:cubicBezTo>
                  <a:cubicBezTo>
                    <a:pt x="59790" y="118566"/>
                    <a:pt x="59154" y="120731"/>
                    <a:pt x="59596" y="125234"/>
                  </a:cubicBezTo>
                  <a:cubicBezTo>
                    <a:pt x="56108" y="125455"/>
                    <a:pt x="53260" y="125483"/>
                    <a:pt x="50929" y="125234"/>
                  </a:cubicBezTo>
                  <a:cubicBezTo>
                    <a:pt x="48483" y="125277"/>
                    <a:pt x="45180" y="125904"/>
                    <a:pt x="42262" y="127497"/>
                  </a:cubicBezTo>
                  <a:cubicBezTo>
                    <a:pt x="42025" y="119432"/>
                    <a:pt x="39392" y="112054"/>
                    <a:pt x="38869" y="103334"/>
                  </a:cubicBezTo>
                  <a:cubicBezTo>
                    <a:pt x="39258" y="76050"/>
                    <a:pt x="66438" y="46771"/>
                    <a:pt x="98830" y="43381"/>
                  </a:cubicBezTo>
                  <a:cubicBezTo>
                    <a:pt x="117093" y="41180"/>
                    <a:pt x="143201" y="45718"/>
                    <a:pt x="163726" y="43381"/>
                  </a:cubicBezTo>
                  <a:close/>
                  <a:moveTo>
                    <a:pt x="98830" y="124468"/>
                  </a:moveTo>
                  <a:cubicBezTo>
                    <a:pt x="105791" y="124780"/>
                    <a:pt x="116512" y="130846"/>
                    <a:pt x="115067" y="141075"/>
                  </a:cubicBezTo>
                  <a:cubicBezTo>
                    <a:pt x="113088" y="150222"/>
                    <a:pt x="109251" y="157199"/>
                    <a:pt x="98830" y="157683"/>
                  </a:cubicBezTo>
                  <a:cubicBezTo>
                    <a:pt x="91045" y="157803"/>
                    <a:pt x="81859" y="150627"/>
                    <a:pt x="82228" y="141075"/>
                  </a:cubicBezTo>
                  <a:cubicBezTo>
                    <a:pt x="83688" y="130721"/>
                    <a:pt x="89158" y="125088"/>
                    <a:pt x="98830" y="124468"/>
                  </a:cubicBezTo>
                  <a:close/>
                  <a:moveTo>
                    <a:pt x="163726" y="124468"/>
                  </a:moveTo>
                  <a:cubicBezTo>
                    <a:pt x="172528" y="124324"/>
                    <a:pt x="180478" y="131095"/>
                    <a:pt x="180302" y="141075"/>
                  </a:cubicBezTo>
                  <a:cubicBezTo>
                    <a:pt x="179850" y="148672"/>
                    <a:pt x="171808" y="156924"/>
                    <a:pt x="163726" y="157683"/>
                  </a:cubicBezTo>
                  <a:cubicBezTo>
                    <a:pt x="154642" y="156920"/>
                    <a:pt x="147285" y="148908"/>
                    <a:pt x="147123" y="141075"/>
                  </a:cubicBezTo>
                  <a:cubicBezTo>
                    <a:pt x="148416" y="133142"/>
                    <a:pt x="155772" y="122979"/>
                    <a:pt x="163726" y="124468"/>
                  </a:cubicBezTo>
                  <a:close/>
                  <a:moveTo>
                    <a:pt x="210113" y="135435"/>
                  </a:moveTo>
                  <a:cubicBezTo>
                    <a:pt x="214758" y="135296"/>
                    <a:pt x="218372" y="140386"/>
                    <a:pt x="218414" y="144069"/>
                  </a:cubicBezTo>
                  <a:cubicBezTo>
                    <a:pt x="218533" y="149004"/>
                    <a:pt x="213742" y="151957"/>
                    <a:pt x="210113" y="152390"/>
                  </a:cubicBezTo>
                  <a:cubicBezTo>
                    <a:pt x="209396" y="152429"/>
                    <a:pt x="208113" y="152324"/>
                    <a:pt x="207085" y="152390"/>
                  </a:cubicBezTo>
                  <a:cubicBezTo>
                    <a:pt x="207087" y="152280"/>
                    <a:pt x="207074" y="152150"/>
                    <a:pt x="207085" y="152007"/>
                  </a:cubicBezTo>
                  <a:cubicBezTo>
                    <a:pt x="207160" y="148724"/>
                    <a:pt x="204615" y="146420"/>
                    <a:pt x="201812" y="146750"/>
                  </a:cubicBezTo>
                  <a:cubicBezTo>
                    <a:pt x="198604" y="146696"/>
                    <a:pt x="197120" y="148433"/>
                    <a:pt x="196878" y="152007"/>
                  </a:cubicBezTo>
                  <a:cubicBezTo>
                    <a:pt x="193580" y="187146"/>
                    <a:pt x="162128" y="213503"/>
                    <a:pt x="131278" y="217636"/>
                  </a:cubicBezTo>
                  <a:cubicBezTo>
                    <a:pt x="98157" y="210173"/>
                    <a:pt x="61169" y="191007"/>
                    <a:pt x="65652" y="152007"/>
                  </a:cubicBezTo>
                  <a:cubicBezTo>
                    <a:pt x="65553" y="148800"/>
                    <a:pt x="63166" y="146488"/>
                    <a:pt x="60353" y="146750"/>
                  </a:cubicBezTo>
                  <a:cubicBezTo>
                    <a:pt x="58073" y="147034"/>
                    <a:pt x="55574" y="149455"/>
                    <a:pt x="55445" y="152007"/>
                  </a:cubicBezTo>
                  <a:cubicBezTo>
                    <a:pt x="55454" y="152120"/>
                    <a:pt x="55452" y="152296"/>
                    <a:pt x="55445" y="152390"/>
                  </a:cubicBezTo>
                  <a:cubicBezTo>
                    <a:pt x="54110" y="152240"/>
                    <a:pt x="53200" y="152409"/>
                    <a:pt x="52417" y="152390"/>
                  </a:cubicBezTo>
                  <a:cubicBezTo>
                    <a:pt x="47368" y="151790"/>
                    <a:pt x="44021" y="149717"/>
                    <a:pt x="44142" y="144069"/>
                  </a:cubicBezTo>
                  <a:cubicBezTo>
                    <a:pt x="44589" y="139231"/>
                    <a:pt x="48757" y="135715"/>
                    <a:pt x="52417" y="135435"/>
                  </a:cubicBezTo>
                  <a:cubicBezTo>
                    <a:pt x="59715" y="135771"/>
                    <a:pt x="66309" y="135860"/>
                    <a:pt x="72413" y="135435"/>
                  </a:cubicBezTo>
                  <a:cubicBezTo>
                    <a:pt x="71564" y="137319"/>
                    <a:pt x="71360" y="139473"/>
                    <a:pt x="71656" y="141075"/>
                  </a:cubicBezTo>
                  <a:cubicBezTo>
                    <a:pt x="74012" y="155753"/>
                    <a:pt x="81157" y="168372"/>
                    <a:pt x="98830" y="167849"/>
                  </a:cubicBezTo>
                  <a:cubicBezTo>
                    <a:pt x="111644" y="166869"/>
                    <a:pt x="124698" y="153870"/>
                    <a:pt x="125613" y="141075"/>
                  </a:cubicBezTo>
                  <a:cubicBezTo>
                    <a:pt x="125613" y="140960"/>
                    <a:pt x="125612" y="140798"/>
                    <a:pt x="125613" y="140692"/>
                  </a:cubicBezTo>
                  <a:cubicBezTo>
                    <a:pt x="131184" y="140524"/>
                    <a:pt x="133698" y="140716"/>
                    <a:pt x="136917" y="140692"/>
                  </a:cubicBezTo>
                  <a:cubicBezTo>
                    <a:pt x="136909" y="140840"/>
                    <a:pt x="136904" y="140932"/>
                    <a:pt x="136917" y="141075"/>
                  </a:cubicBezTo>
                  <a:cubicBezTo>
                    <a:pt x="136431" y="153677"/>
                    <a:pt x="147558" y="167395"/>
                    <a:pt x="163726" y="167849"/>
                  </a:cubicBezTo>
                  <a:cubicBezTo>
                    <a:pt x="177002" y="169963"/>
                    <a:pt x="189945" y="155877"/>
                    <a:pt x="190483" y="141075"/>
                  </a:cubicBezTo>
                  <a:cubicBezTo>
                    <a:pt x="190842" y="139109"/>
                    <a:pt x="190270" y="137119"/>
                    <a:pt x="190117" y="135435"/>
                  </a:cubicBezTo>
                  <a:cubicBezTo>
                    <a:pt x="197221" y="134702"/>
                    <a:pt x="205143" y="134619"/>
                    <a:pt x="210113" y="135435"/>
                  </a:cubicBezTo>
                  <a:close/>
                  <a:moveTo>
                    <a:pt x="159184" y="222162"/>
                  </a:moveTo>
                  <a:cubicBezTo>
                    <a:pt x="158591" y="232558"/>
                    <a:pt x="158432" y="242096"/>
                    <a:pt x="159184" y="249702"/>
                  </a:cubicBezTo>
                  <a:cubicBezTo>
                    <a:pt x="159203" y="252586"/>
                    <a:pt x="158554" y="256166"/>
                    <a:pt x="157669" y="258371"/>
                  </a:cubicBezTo>
                  <a:cubicBezTo>
                    <a:pt x="156581" y="261200"/>
                    <a:pt x="158208" y="263904"/>
                    <a:pt x="161063" y="265160"/>
                  </a:cubicBezTo>
                  <a:cubicBezTo>
                    <a:pt x="161440" y="265205"/>
                    <a:pt x="161852" y="265494"/>
                    <a:pt x="162969" y="265543"/>
                  </a:cubicBezTo>
                  <a:cubicBezTo>
                    <a:pt x="164859" y="265377"/>
                    <a:pt x="166950" y="263848"/>
                    <a:pt x="167485" y="262166"/>
                  </a:cubicBezTo>
                  <a:cubicBezTo>
                    <a:pt x="168703" y="258035"/>
                    <a:pt x="169090" y="254246"/>
                    <a:pt x="169730" y="249319"/>
                  </a:cubicBezTo>
                  <a:cubicBezTo>
                    <a:pt x="169464" y="247102"/>
                    <a:pt x="170076" y="243685"/>
                    <a:pt x="169730" y="240650"/>
                  </a:cubicBezTo>
                  <a:cubicBezTo>
                    <a:pt x="175329" y="243226"/>
                    <a:pt x="178876" y="244274"/>
                    <a:pt x="183722" y="245176"/>
                  </a:cubicBezTo>
                  <a:cubicBezTo>
                    <a:pt x="186297" y="246162"/>
                    <a:pt x="187513" y="248128"/>
                    <a:pt x="187481" y="250468"/>
                  </a:cubicBezTo>
                  <a:cubicBezTo>
                    <a:pt x="187387" y="268678"/>
                    <a:pt x="180841" y="284816"/>
                    <a:pt x="179179" y="294963"/>
                  </a:cubicBezTo>
                  <a:cubicBezTo>
                    <a:pt x="175979" y="302839"/>
                    <a:pt x="170607" y="305549"/>
                    <a:pt x="163752" y="305234"/>
                  </a:cubicBezTo>
                  <a:cubicBezTo>
                    <a:pt x="162314" y="305193"/>
                    <a:pt x="161299" y="305042"/>
                    <a:pt x="159941" y="304747"/>
                  </a:cubicBezTo>
                  <a:cubicBezTo>
                    <a:pt x="151505" y="303358"/>
                    <a:pt x="141344" y="299249"/>
                    <a:pt x="132766" y="297992"/>
                  </a:cubicBezTo>
                  <a:cubicBezTo>
                    <a:pt x="132041" y="298111"/>
                    <a:pt x="130857" y="297902"/>
                    <a:pt x="130129" y="297992"/>
                  </a:cubicBezTo>
                  <a:cubicBezTo>
                    <a:pt x="119595" y="300179"/>
                    <a:pt x="114950" y="302171"/>
                    <a:pt x="102981" y="304747"/>
                  </a:cubicBezTo>
                  <a:cubicBezTo>
                    <a:pt x="101535" y="304859"/>
                    <a:pt x="100083" y="305271"/>
                    <a:pt x="98935" y="305269"/>
                  </a:cubicBezTo>
                  <a:cubicBezTo>
                    <a:pt x="91946" y="304658"/>
                    <a:pt x="86212" y="301774"/>
                    <a:pt x="83742" y="294963"/>
                  </a:cubicBezTo>
                  <a:cubicBezTo>
                    <a:pt x="80281" y="283981"/>
                    <a:pt x="73969" y="267908"/>
                    <a:pt x="76563" y="250851"/>
                  </a:cubicBezTo>
                  <a:cubicBezTo>
                    <a:pt x="76862" y="248824"/>
                    <a:pt x="78417" y="246727"/>
                    <a:pt x="80349" y="245942"/>
                  </a:cubicBezTo>
                  <a:cubicBezTo>
                    <a:pt x="87236" y="243895"/>
                    <a:pt x="87407" y="244032"/>
                    <a:pt x="93923" y="241033"/>
                  </a:cubicBezTo>
                  <a:cubicBezTo>
                    <a:pt x="93909" y="242978"/>
                    <a:pt x="93967" y="246911"/>
                    <a:pt x="93923" y="250085"/>
                  </a:cubicBezTo>
                  <a:cubicBezTo>
                    <a:pt x="92502" y="271964"/>
                    <a:pt x="108945" y="290355"/>
                    <a:pt x="131670" y="287826"/>
                  </a:cubicBezTo>
                  <a:cubicBezTo>
                    <a:pt x="138931" y="287043"/>
                    <a:pt x="145878" y="284945"/>
                    <a:pt x="152370" y="281768"/>
                  </a:cubicBezTo>
                  <a:cubicBezTo>
                    <a:pt x="154990" y="280622"/>
                    <a:pt x="155962" y="276703"/>
                    <a:pt x="153910" y="274596"/>
                  </a:cubicBezTo>
                  <a:cubicBezTo>
                    <a:pt x="152933" y="273489"/>
                    <a:pt x="151133" y="272094"/>
                    <a:pt x="149447" y="272333"/>
                  </a:cubicBezTo>
                  <a:cubicBezTo>
                    <a:pt x="148585" y="272487"/>
                    <a:pt x="147750" y="272491"/>
                    <a:pt x="146732" y="273064"/>
                  </a:cubicBezTo>
                  <a:cubicBezTo>
                    <a:pt x="143232" y="275825"/>
                    <a:pt x="137522" y="277681"/>
                    <a:pt x="131670" y="278008"/>
                  </a:cubicBezTo>
                  <a:cubicBezTo>
                    <a:pt x="118705" y="280817"/>
                    <a:pt x="105926" y="264724"/>
                    <a:pt x="104469" y="250468"/>
                  </a:cubicBezTo>
                  <a:cubicBezTo>
                    <a:pt x="104627" y="239152"/>
                    <a:pt x="103783" y="230346"/>
                    <a:pt x="104469" y="222162"/>
                  </a:cubicBezTo>
                  <a:cubicBezTo>
                    <a:pt x="111542" y="225824"/>
                    <a:pt x="121590" y="227447"/>
                    <a:pt x="131670" y="227454"/>
                  </a:cubicBezTo>
                  <a:cubicBezTo>
                    <a:pt x="142268" y="226485"/>
                    <a:pt x="149199" y="224535"/>
                    <a:pt x="159184" y="222162"/>
                  </a:cubicBezTo>
                  <a:close/>
                  <a:moveTo>
                    <a:pt x="119949" y="0"/>
                  </a:moveTo>
                  <a:cubicBezTo>
                    <a:pt x="106328" y="-1595"/>
                    <a:pt x="92771" y="11500"/>
                    <a:pt x="93166" y="27156"/>
                  </a:cubicBezTo>
                  <a:cubicBezTo>
                    <a:pt x="93168" y="29095"/>
                    <a:pt x="93453" y="31115"/>
                    <a:pt x="93557" y="33214"/>
                  </a:cubicBezTo>
                  <a:cubicBezTo>
                    <a:pt x="57252" y="34938"/>
                    <a:pt x="26998" y="64466"/>
                    <a:pt x="27905" y="102986"/>
                  </a:cubicBezTo>
                  <a:cubicBezTo>
                    <a:pt x="27417" y="114725"/>
                    <a:pt x="31307" y="125534"/>
                    <a:pt x="35449" y="135052"/>
                  </a:cubicBezTo>
                  <a:cubicBezTo>
                    <a:pt x="34215" y="137438"/>
                    <a:pt x="33241" y="140623"/>
                    <a:pt x="33204" y="144069"/>
                  </a:cubicBezTo>
                  <a:cubicBezTo>
                    <a:pt x="33177" y="152931"/>
                    <a:pt x="42366" y="164432"/>
                    <a:pt x="51321" y="162209"/>
                  </a:cubicBezTo>
                  <a:cubicBezTo>
                    <a:pt x="52839" y="162217"/>
                    <a:pt x="53274" y="162270"/>
                    <a:pt x="55080" y="162209"/>
                  </a:cubicBezTo>
                  <a:cubicBezTo>
                    <a:pt x="60056" y="181879"/>
                    <a:pt x="74073" y="204871"/>
                    <a:pt x="92409" y="217636"/>
                  </a:cubicBezTo>
                  <a:cubicBezTo>
                    <a:pt x="91877" y="221326"/>
                    <a:pt x="92999" y="225025"/>
                    <a:pt x="92409" y="230100"/>
                  </a:cubicBezTo>
                  <a:cubicBezTo>
                    <a:pt x="84598" y="233492"/>
                    <a:pt x="80643" y="233719"/>
                    <a:pt x="75467" y="235775"/>
                  </a:cubicBezTo>
                  <a:cubicBezTo>
                    <a:pt x="69518" y="237680"/>
                    <a:pt x="64782" y="243928"/>
                    <a:pt x="64869" y="250085"/>
                  </a:cubicBezTo>
                  <a:cubicBezTo>
                    <a:pt x="64905" y="250339"/>
                    <a:pt x="64878" y="250588"/>
                    <a:pt x="64869" y="250851"/>
                  </a:cubicBezTo>
                  <a:cubicBezTo>
                    <a:pt x="47024" y="258535"/>
                    <a:pt x="40245" y="260249"/>
                    <a:pt x="24903" y="265160"/>
                  </a:cubicBezTo>
                  <a:cubicBezTo>
                    <a:pt x="9218" y="270058"/>
                    <a:pt x="-1206" y="284524"/>
                    <a:pt x="0" y="300603"/>
                  </a:cubicBezTo>
                  <a:cubicBezTo>
                    <a:pt x="1242" y="311727"/>
                    <a:pt x="1103" y="330889"/>
                    <a:pt x="0" y="342104"/>
                  </a:cubicBezTo>
                  <a:cubicBezTo>
                    <a:pt x="231" y="345009"/>
                    <a:pt x="1939" y="347113"/>
                    <a:pt x="5299" y="347014"/>
                  </a:cubicBezTo>
                  <a:cubicBezTo>
                    <a:pt x="7888" y="347174"/>
                    <a:pt x="10774" y="344191"/>
                    <a:pt x="10572" y="342104"/>
                  </a:cubicBezTo>
                  <a:cubicBezTo>
                    <a:pt x="11035" y="331296"/>
                    <a:pt x="9567" y="319440"/>
                    <a:pt x="10572" y="300603"/>
                  </a:cubicBezTo>
                  <a:cubicBezTo>
                    <a:pt x="10204" y="296690"/>
                    <a:pt x="10329" y="293379"/>
                    <a:pt x="12451" y="290437"/>
                  </a:cubicBezTo>
                  <a:cubicBezTo>
                    <a:pt x="19527" y="298114"/>
                    <a:pt x="27550" y="303200"/>
                    <a:pt x="38112" y="312685"/>
                  </a:cubicBezTo>
                  <a:cubicBezTo>
                    <a:pt x="42478" y="316081"/>
                    <a:pt x="43880" y="320709"/>
                    <a:pt x="43750" y="325497"/>
                  </a:cubicBezTo>
                  <a:cubicBezTo>
                    <a:pt x="43103" y="330237"/>
                    <a:pt x="44521" y="334704"/>
                    <a:pt x="43750" y="342104"/>
                  </a:cubicBezTo>
                  <a:cubicBezTo>
                    <a:pt x="43498" y="344826"/>
                    <a:pt x="46301" y="346501"/>
                    <a:pt x="49049" y="347014"/>
                  </a:cubicBezTo>
                  <a:cubicBezTo>
                    <a:pt x="51930" y="347601"/>
                    <a:pt x="54236" y="344713"/>
                    <a:pt x="54323" y="342104"/>
                  </a:cubicBezTo>
                  <a:cubicBezTo>
                    <a:pt x="53732" y="334659"/>
                    <a:pt x="54492" y="331574"/>
                    <a:pt x="54323" y="325497"/>
                  </a:cubicBezTo>
                  <a:cubicBezTo>
                    <a:pt x="55453" y="317772"/>
                    <a:pt x="50918" y="311800"/>
                    <a:pt x="44899" y="305130"/>
                  </a:cubicBezTo>
                  <a:cubicBezTo>
                    <a:pt x="31131" y="294597"/>
                    <a:pt x="30195" y="291992"/>
                    <a:pt x="18116" y="282151"/>
                  </a:cubicBezTo>
                  <a:cubicBezTo>
                    <a:pt x="19952" y="278429"/>
                    <a:pt x="24460" y="276346"/>
                    <a:pt x="28662" y="274979"/>
                  </a:cubicBezTo>
                  <a:cubicBezTo>
                    <a:pt x="43649" y="268839"/>
                    <a:pt x="52204" y="266547"/>
                    <a:pt x="64503" y="262166"/>
                  </a:cubicBezTo>
                  <a:cubicBezTo>
                    <a:pt x="65691" y="278386"/>
                    <a:pt x="68768" y="292081"/>
                    <a:pt x="72804" y="299489"/>
                  </a:cubicBezTo>
                  <a:cubicBezTo>
                    <a:pt x="75809" y="310445"/>
                    <a:pt x="87717" y="316464"/>
                    <a:pt x="96846" y="315853"/>
                  </a:cubicBezTo>
                  <a:cubicBezTo>
                    <a:pt x="99063" y="315779"/>
                    <a:pt x="101494" y="315576"/>
                    <a:pt x="103712" y="314948"/>
                  </a:cubicBezTo>
                  <a:cubicBezTo>
                    <a:pt x="115005" y="311675"/>
                    <a:pt x="117988" y="310541"/>
                    <a:pt x="129764" y="308542"/>
                  </a:cubicBezTo>
                  <a:cubicBezTo>
                    <a:pt x="142736" y="311618"/>
                    <a:pt x="144593" y="311222"/>
                    <a:pt x="155790" y="314948"/>
                  </a:cubicBezTo>
                  <a:cubicBezTo>
                    <a:pt x="158456" y="315538"/>
                    <a:pt x="159775" y="315982"/>
                    <a:pt x="162212" y="316097"/>
                  </a:cubicBezTo>
                  <a:cubicBezTo>
                    <a:pt x="175145" y="317284"/>
                    <a:pt x="179767" y="310390"/>
                    <a:pt x="186724" y="299489"/>
                  </a:cubicBezTo>
                  <a:cubicBezTo>
                    <a:pt x="188064" y="291425"/>
                    <a:pt x="195002" y="278254"/>
                    <a:pt x="194633" y="262897"/>
                  </a:cubicBezTo>
                  <a:cubicBezTo>
                    <a:pt x="207177" y="267769"/>
                    <a:pt x="219610" y="273432"/>
                    <a:pt x="230474" y="275362"/>
                  </a:cubicBezTo>
                  <a:cubicBezTo>
                    <a:pt x="234895" y="276968"/>
                    <a:pt x="238496" y="279891"/>
                    <a:pt x="241412" y="282534"/>
                  </a:cubicBezTo>
                  <a:cubicBezTo>
                    <a:pt x="231555" y="292453"/>
                    <a:pt x="222572" y="300573"/>
                    <a:pt x="214629" y="305513"/>
                  </a:cubicBezTo>
                  <a:cubicBezTo>
                    <a:pt x="207835" y="310471"/>
                    <a:pt x="206794" y="318204"/>
                    <a:pt x="205179" y="325880"/>
                  </a:cubicBezTo>
                  <a:cubicBezTo>
                    <a:pt x="205793" y="331333"/>
                    <a:pt x="205583" y="334542"/>
                    <a:pt x="205179" y="342487"/>
                  </a:cubicBezTo>
                  <a:cubicBezTo>
                    <a:pt x="205358" y="345618"/>
                    <a:pt x="207797" y="347546"/>
                    <a:pt x="210478" y="347780"/>
                  </a:cubicBezTo>
                  <a:cubicBezTo>
                    <a:pt x="212845" y="348230"/>
                    <a:pt x="215032" y="345254"/>
                    <a:pt x="215386" y="342487"/>
                  </a:cubicBezTo>
                  <a:cubicBezTo>
                    <a:pt x="215196" y="338809"/>
                    <a:pt x="215553" y="331024"/>
                    <a:pt x="215386" y="325880"/>
                  </a:cubicBezTo>
                  <a:cubicBezTo>
                    <a:pt x="216359" y="321559"/>
                    <a:pt x="217542" y="317531"/>
                    <a:pt x="221025" y="313068"/>
                  </a:cubicBezTo>
                  <a:cubicBezTo>
                    <a:pt x="226594" y="306700"/>
                    <a:pt x="236667" y="300485"/>
                    <a:pt x="246685" y="291586"/>
                  </a:cubicBezTo>
                  <a:cubicBezTo>
                    <a:pt x="247824" y="295157"/>
                    <a:pt x="248609" y="297879"/>
                    <a:pt x="248565" y="301369"/>
                  </a:cubicBezTo>
                  <a:cubicBezTo>
                    <a:pt x="248852" y="316553"/>
                    <a:pt x="248438" y="324876"/>
                    <a:pt x="248565" y="342870"/>
                  </a:cubicBezTo>
                  <a:cubicBezTo>
                    <a:pt x="247912" y="345929"/>
                    <a:pt x="250981" y="348391"/>
                    <a:pt x="253864" y="348163"/>
                  </a:cubicBezTo>
                  <a:cubicBezTo>
                    <a:pt x="256532" y="347916"/>
                    <a:pt x="258932" y="346479"/>
                    <a:pt x="258771" y="342870"/>
                  </a:cubicBezTo>
                  <a:cubicBezTo>
                    <a:pt x="260392" y="332292"/>
                    <a:pt x="258145" y="311730"/>
                    <a:pt x="258771" y="301369"/>
                  </a:cubicBezTo>
                  <a:cubicBezTo>
                    <a:pt x="262921" y="286200"/>
                    <a:pt x="250659" y="269116"/>
                    <a:pt x="235774" y="264777"/>
                  </a:cubicBezTo>
                  <a:cubicBezTo>
                    <a:pt x="220333" y="259742"/>
                    <a:pt x="211204" y="254076"/>
                    <a:pt x="196878" y="250851"/>
                  </a:cubicBezTo>
                  <a:cubicBezTo>
                    <a:pt x="196903" y="250663"/>
                    <a:pt x="196871" y="250420"/>
                    <a:pt x="196878" y="250085"/>
                  </a:cubicBezTo>
                  <a:cubicBezTo>
                    <a:pt x="197244" y="243964"/>
                    <a:pt x="190923" y="237761"/>
                    <a:pt x="185967" y="235775"/>
                  </a:cubicBezTo>
                  <a:cubicBezTo>
                    <a:pt x="178889" y="232963"/>
                    <a:pt x="173648" y="231496"/>
                    <a:pt x="168973" y="230100"/>
                  </a:cubicBezTo>
                  <a:cubicBezTo>
                    <a:pt x="169310" y="226145"/>
                    <a:pt x="168475" y="223190"/>
                    <a:pt x="168973" y="217636"/>
                  </a:cubicBezTo>
                  <a:cubicBezTo>
                    <a:pt x="186950" y="204944"/>
                    <a:pt x="202042" y="186425"/>
                    <a:pt x="206328" y="162209"/>
                  </a:cubicBezTo>
                  <a:cubicBezTo>
                    <a:pt x="207304" y="162162"/>
                    <a:pt x="209220" y="162126"/>
                    <a:pt x="210113" y="162209"/>
                  </a:cubicBezTo>
                  <a:cubicBezTo>
                    <a:pt x="220320" y="164478"/>
                    <a:pt x="228490" y="153618"/>
                    <a:pt x="228229" y="144069"/>
                  </a:cubicBezTo>
                  <a:cubicBezTo>
                    <a:pt x="227706" y="140775"/>
                    <a:pt x="227740" y="137328"/>
                    <a:pt x="225932" y="135052"/>
                  </a:cubicBezTo>
                  <a:cubicBezTo>
                    <a:pt x="231849" y="125476"/>
                    <a:pt x="233947" y="114952"/>
                    <a:pt x="233476" y="102986"/>
                  </a:cubicBezTo>
                  <a:cubicBezTo>
                    <a:pt x="234226" y="71469"/>
                    <a:pt x="201118" y="28633"/>
                    <a:pt x="167876" y="33214"/>
                  </a:cubicBezTo>
                  <a:cubicBezTo>
                    <a:pt x="168481" y="31189"/>
                    <a:pt x="168586" y="29626"/>
                    <a:pt x="168607" y="27156"/>
                  </a:cubicBezTo>
                  <a:cubicBezTo>
                    <a:pt x="170490" y="14143"/>
                    <a:pt x="156277" y="-2510"/>
                    <a:pt x="141459" y="0"/>
                  </a:cubicBezTo>
                  <a:cubicBezTo>
                    <a:pt x="136095" y="-122"/>
                    <a:pt x="127090" y="-212"/>
                    <a:pt x="119949" y="0"/>
                  </a:cubicBezTo>
                  <a:close/>
                </a:path>
                <a:path w="261043" h="348163" stroke="0" extrusionOk="0">
                  <a:moveTo>
                    <a:pt x="141824" y="10584"/>
                  </a:moveTo>
                  <a:cubicBezTo>
                    <a:pt x="151286" y="9618"/>
                    <a:pt x="159432" y="18196"/>
                    <a:pt x="158426" y="27156"/>
                  </a:cubicBezTo>
                  <a:cubicBezTo>
                    <a:pt x="158522" y="28900"/>
                    <a:pt x="157962" y="30951"/>
                    <a:pt x="157669" y="32831"/>
                  </a:cubicBezTo>
                  <a:cubicBezTo>
                    <a:pt x="140824" y="31727"/>
                    <a:pt x="120756" y="30901"/>
                    <a:pt x="104860" y="32831"/>
                  </a:cubicBezTo>
                  <a:cubicBezTo>
                    <a:pt x="103284" y="30857"/>
                    <a:pt x="103681" y="29005"/>
                    <a:pt x="103712" y="27156"/>
                  </a:cubicBezTo>
                  <a:cubicBezTo>
                    <a:pt x="103165" y="18149"/>
                    <a:pt x="110183" y="10583"/>
                    <a:pt x="120314" y="10584"/>
                  </a:cubicBezTo>
                  <a:cubicBezTo>
                    <a:pt x="130504" y="10844"/>
                    <a:pt x="135404" y="10585"/>
                    <a:pt x="141824" y="10584"/>
                  </a:cubicBezTo>
                  <a:close/>
                  <a:moveTo>
                    <a:pt x="163726" y="43381"/>
                  </a:moveTo>
                  <a:cubicBezTo>
                    <a:pt x="196775" y="51590"/>
                    <a:pt x="229645" y="72267"/>
                    <a:pt x="223687" y="103334"/>
                  </a:cubicBezTo>
                  <a:cubicBezTo>
                    <a:pt x="223656" y="111241"/>
                    <a:pt x="220994" y="121166"/>
                    <a:pt x="218414" y="127497"/>
                  </a:cubicBezTo>
                  <a:cubicBezTo>
                    <a:pt x="215328" y="125648"/>
                    <a:pt x="212592" y="124932"/>
                    <a:pt x="209330" y="125234"/>
                  </a:cubicBezTo>
                  <a:cubicBezTo>
                    <a:pt x="205432" y="125461"/>
                    <a:pt x="205012" y="125417"/>
                    <a:pt x="201029" y="125234"/>
                  </a:cubicBezTo>
                  <a:cubicBezTo>
                    <a:pt x="200871" y="121242"/>
                    <a:pt x="201531" y="119005"/>
                    <a:pt x="201029" y="113918"/>
                  </a:cubicBezTo>
                  <a:cubicBezTo>
                    <a:pt x="197949" y="94520"/>
                    <a:pt x="185446" y="74248"/>
                    <a:pt x="163334" y="76178"/>
                  </a:cubicBezTo>
                  <a:cubicBezTo>
                    <a:pt x="160849" y="75878"/>
                    <a:pt x="158085" y="78551"/>
                    <a:pt x="158061" y="81087"/>
                  </a:cubicBezTo>
                  <a:cubicBezTo>
                    <a:pt x="157962" y="84484"/>
                    <a:pt x="160505" y="86463"/>
                    <a:pt x="163334" y="86379"/>
                  </a:cubicBezTo>
                  <a:cubicBezTo>
                    <a:pt x="178921" y="86121"/>
                    <a:pt x="192437" y="96520"/>
                    <a:pt x="190483" y="113918"/>
                  </a:cubicBezTo>
                  <a:cubicBezTo>
                    <a:pt x="190336" y="118245"/>
                    <a:pt x="190366" y="119649"/>
                    <a:pt x="190483" y="125234"/>
                  </a:cubicBezTo>
                  <a:cubicBezTo>
                    <a:pt x="188977" y="125033"/>
                    <a:pt x="187060" y="125406"/>
                    <a:pt x="184452" y="125234"/>
                  </a:cubicBezTo>
                  <a:cubicBezTo>
                    <a:pt x="179620" y="118344"/>
                    <a:pt x="171313" y="115119"/>
                    <a:pt x="162969" y="114301"/>
                  </a:cubicBezTo>
                  <a:cubicBezTo>
                    <a:pt x="151010" y="115078"/>
                    <a:pt x="142900" y="121721"/>
                    <a:pt x="138431" y="130143"/>
                  </a:cubicBezTo>
                  <a:cubicBezTo>
                    <a:pt x="132271" y="130000"/>
                    <a:pt x="127927" y="129822"/>
                    <a:pt x="122220" y="130143"/>
                  </a:cubicBezTo>
                  <a:cubicBezTo>
                    <a:pt x="117435" y="120547"/>
                    <a:pt x="106784" y="112367"/>
                    <a:pt x="97708" y="114301"/>
                  </a:cubicBezTo>
                  <a:cubicBezTo>
                    <a:pt x="86810" y="113951"/>
                    <a:pt x="81259" y="118625"/>
                    <a:pt x="76198" y="125234"/>
                  </a:cubicBezTo>
                  <a:cubicBezTo>
                    <a:pt x="74059" y="124919"/>
                    <a:pt x="72709" y="125390"/>
                    <a:pt x="69802" y="125234"/>
                  </a:cubicBezTo>
                  <a:cubicBezTo>
                    <a:pt x="69726" y="120472"/>
                    <a:pt x="70301" y="116517"/>
                    <a:pt x="69802" y="113918"/>
                  </a:cubicBezTo>
                  <a:cubicBezTo>
                    <a:pt x="66691" y="99712"/>
                    <a:pt x="79806" y="86583"/>
                    <a:pt x="97316" y="86379"/>
                  </a:cubicBezTo>
                  <a:cubicBezTo>
                    <a:pt x="118970" y="86162"/>
                    <a:pt x="123313" y="85813"/>
                    <a:pt x="140702" y="86379"/>
                  </a:cubicBezTo>
                  <a:cubicBezTo>
                    <a:pt x="143938" y="86044"/>
                    <a:pt x="145554" y="84509"/>
                    <a:pt x="145975" y="81087"/>
                  </a:cubicBezTo>
                  <a:cubicBezTo>
                    <a:pt x="146422" y="78572"/>
                    <a:pt x="143561" y="76050"/>
                    <a:pt x="140702" y="76178"/>
                  </a:cubicBezTo>
                  <a:cubicBezTo>
                    <a:pt x="121663" y="76449"/>
                    <a:pt x="114966" y="75111"/>
                    <a:pt x="97316" y="76178"/>
                  </a:cubicBezTo>
                  <a:cubicBezTo>
                    <a:pt x="77096" y="77305"/>
                    <a:pt x="57708" y="96169"/>
                    <a:pt x="59596" y="113918"/>
                  </a:cubicBezTo>
                  <a:cubicBezTo>
                    <a:pt x="59675" y="119555"/>
                    <a:pt x="60103" y="122416"/>
                    <a:pt x="59596" y="125234"/>
                  </a:cubicBezTo>
                  <a:cubicBezTo>
                    <a:pt x="56295" y="125402"/>
                    <a:pt x="53960" y="125563"/>
                    <a:pt x="50929" y="125234"/>
                  </a:cubicBezTo>
                  <a:cubicBezTo>
                    <a:pt x="48162" y="125023"/>
                    <a:pt x="45127" y="125946"/>
                    <a:pt x="42262" y="127497"/>
                  </a:cubicBezTo>
                  <a:cubicBezTo>
                    <a:pt x="40685" y="119601"/>
                    <a:pt x="39876" y="112681"/>
                    <a:pt x="38869" y="103334"/>
                  </a:cubicBezTo>
                  <a:cubicBezTo>
                    <a:pt x="39390" y="68203"/>
                    <a:pt x="58869" y="46054"/>
                    <a:pt x="98830" y="43381"/>
                  </a:cubicBezTo>
                  <a:cubicBezTo>
                    <a:pt x="118574" y="44366"/>
                    <a:pt x="131465" y="42571"/>
                    <a:pt x="163726" y="43381"/>
                  </a:cubicBezTo>
                  <a:close/>
                  <a:moveTo>
                    <a:pt x="98830" y="124468"/>
                  </a:moveTo>
                  <a:cubicBezTo>
                    <a:pt x="107640" y="124102"/>
                    <a:pt x="115948" y="132266"/>
                    <a:pt x="115067" y="141075"/>
                  </a:cubicBezTo>
                  <a:cubicBezTo>
                    <a:pt x="115217" y="148665"/>
                    <a:pt x="107009" y="159627"/>
                    <a:pt x="98830" y="157683"/>
                  </a:cubicBezTo>
                  <a:cubicBezTo>
                    <a:pt x="89851" y="157149"/>
                    <a:pt x="81005" y="149373"/>
                    <a:pt x="82228" y="141075"/>
                  </a:cubicBezTo>
                  <a:cubicBezTo>
                    <a:pt x="82429" y="132912"/>
                    <a:pt x="89678" y="122850"/>
                    <a:pt x="98830" y="124468"/>
                  </a:cubicBezTo>
                  <a:close/>
                  <a:moveTo>
                    <a:pt x="163726" y="124468"/>
                  </a:moveTo>
                  <a:cubicBezTo>
                    <a:pt x="173766" y="124839"/>
                    <a:pt x="179941" y="132165"/>
                    <a:pt x="180302" y="141075"/>
                  </a:cubicBezTo>
                  <a:cubicBezTo>
                    <a:pt x="181661" y="149220"/>
                    <a:pt x="172082" y="157168"/>
                    <a:pt x="163726" y="157683"/>
                  </a:cubicBezTo>
                  <a:cubicBezTo>
                    <a:pt x="155280" y="157877"/>
                    <a:pt x="146547" y="150464"/>
                    <a:pt x="147123" y="141075"/>
                  </a:cubicBezTo>
                  <a:cubicBezTo>
                    <a:pt x="147157" y="131054"/>
                    <a:pt x="154410" y="124438"/>
                    <a:pt x="163726" y="124468"/>
                  </a:cubicBezTo>
                  <a:close/>
                  <a:moveTo>
                    <a:pt x="210113" y="135435"/>
                  </a:moveTo>
                  <a:cubicBezTo>
                    <a:pt x="214401" y="135826"/>
                    <a:pt x="218648" y="139599"/>
                    <a:pt x="218414" y="144069"/>
                  </a:cubicBezTo>
                  <a:cubicBezTo>
                    <a:pt x="217618" y="148771"/>
                    <a:pt x="215001" y="152329"/>
                    <a:pt x="210113" y="152390"/>
                  </a:cubicBezTo>
                  <a:cubicBezTo>
                    <a:pt x="208712" y="152355"/>
                    <a:pt x="208393" y="152288"/>
                    <a:pt x="207085" y="152390"/>
                  </a:cubicBezTo>
                  <a:cubicBezTo>
                    <a:pt x="207091" y="152262"/>
                    <a:pt x="207093" y="152154"/>
                    <a:pt x="207085" y="152007"/>
                  </a:cubicBezTo>
                  <a:cubicBezTo>
                    <a:pt x="206687" y="149564"/>
                    <a:pt x="204516" y="146747"/>
                    <a:pt x="201812" y="146750"/>
                  </a:cubicBezTo>
                  <a:cubicBezTo>
                    <a:pt x="199398" y="146105"/>
                    <a:pt x="197390" y="148693"/>
                    <a:pt x="196878" y="152007"/>
                  </a:cubicBezTo>
                  <a:cubicBezTo>
                    <a:pt x="195672" y="188595"/>
                    <a:pt x="167559" y="216709"/>
                    <a:pt x="131278" y="217636"/>
                  </a:cubicBezTo>
                  <a:cubicBezTo>
                    <a:pt x="96063" y="213940"/>
                    <a:pt x="57611" y="186118"/>
                    <a:pt x="65652" y="152007"/>
                  </a:cubicBezTo>
                  <a:cubicBezTo>
                    <a:pt x="65587" y="149312"/>
                    <a:pt x="63437" y="146810"/>
                    <a:pt x="60353" y="146750"/>
                  </a:cubicBezTo>
                  <a:cubicBezTo>
                    <a:pt x="58172" y="146387"/>
                    <a:pt x="55615" y="148780"/>
                    <a:pt x="55445" y="152007"/>
                  </a:cubicBezTo>
                  <a:cubicBezTo>
                    <a:pt x="55431" y="152198"/>
                    <a:pt x="55447" y="152273"/>
                    <a:pt x="55445" y="152390"/>
                  </a:cubicBezTo>
                  <a:cubicBezTo>
                    <a:pt x="54151" y="152312"/>
                    <a:pt x="53744" y="152489"/>
                    <a:pt x="52417" y="152390"/>
                  </a:cubicBezTo>
                  <a:cubicBezTo>
                    <a:pt x="47296" y="151667"/>
                    <a:pt x="43861" y="148793"/>
                    <a:pt x="44142" y="144069"/>
                  </a:cubicBezTo>
                  <a:cubicBezTo>
                    <a:pt x="43672" y="138993"/>
                    <a:pt x="47977" y="134542"/>
                    <a:pt x="52417" y="135435"/>
                  </a:cubicBezTo>
                  <a:cubicBezTo>
                    <a:pt x="60130" y="135826"/>
                    <a:pt x="63582" y="134647"/>
                    <a:pt x="72413" y="135435"/>
                  </a:cubicBezTo>
                  <a:cubicBezTo>
                    <a:pt x="72024" y="137377"/>
                    <a:pt x="71602" y="139128"/>
                    <a:pt x="71656" y="141075"/>
                  </a:cubicBezTo>
                  <a:cubicBezTo>
                    <a:pt x="72628" y="155069"/>
                    <a:pt x="81813" y="168686"/>
                    <a:pt x="98830" y="167849"/>
                  </a:cubicBezTo>
                  <a:cubicBezTo>
                    <a:pt x="113025" y="166963"/>
                    <a:pt x="126752" y="156312"/>
                    <a:pt x="125613" y="141075"/>
                  </a:cubicBezTo>
                  <a:cubicBezTo>
                    <a:pt x="125620" y="140901"/>
                    <a:pt x="125608" y="140863"/>
                    <a:pt x="125613" y="140692"/>
                  </a:cubicBezTo>
                  <a:cubicBezTo>
                    <a:pt x="131247" y="140381"/>
                    <a:pt x="131301" y="141038"/>
                    <a:pt x="136917" y="140692"/>
                  </a:cubicBezTo>
                  <a:cubicBezTo>
                    <a:pt x="136900" y="140859"/>
                    <a:pt x="136903" y="140893"/>
                    <a:pt x="136917" y="141075"/>
                  </a:cubicBezTo>
                  <a:cubicBezTo>
                    <a:pt x="139094" y="153735"/>
                    <a:pt x="148882" y="169535"/>
                    <a:pt x="163726" y="167849"/>
                  </a:cubicBezTo>
                  <a:cubicBezTo>
                    <a:pt x="179498" y="168182"/>
                    <a:pt x="188771" y="157358"/>
                    <a:pt x="190483" y="141075"/>
                  </a:cubicBezTo>
                  <a:cubicBezTo>
                    <a:pt x="190911" y="139051"/>
                    <a:pt x="190634" y="137204"/>
                    <a:pt x="190117" y="135435"/>
                  </a:cubicBezTo>
                  <a:cubicBezTo>
                    <a:pt x="196734" y="134899"/>
                    <a:pt x="206063" y="134774"/>
                    <a:pt x="210113" y="135435"/>
                  </a:cubicBezTo>
                  <a:close/>
                  <a:moveTo>
                    <a:pt x="159184" y="222162"/>
                  </a:moveTo>
                  <a:cubicBezTo>
                    <a:pt x="158310" y="234305"/>
                    <a:pt x="160051" y="243900"/>
                    <a:pt x="159184" y="249702"/>
                  </a:cubicBezTo>
                  <a:cubicBezTo>
                    <a:pt x="158859" y="252567"/>
                    <a:pt x="157981" y="256024"/>
                    <a:pt x="157669" y="258371"/>
                  </a:cubicBezTo>
                  <a:cubicBezTo>
                    <a:pt x="156695" y="261085"/>
                    <a:pt x="158569" y="263855"/>
                    <a:pt x="161063" y="265160"/>
                  </a:cubicBezTo>
                  <a:cubicBezTo>
                    <a:pt x="161432" y="265195"/>
                    <a:pt x="161873" y="265467"/>
                    <a:pt x="162969" y="265543"/>
                  </a:cubicBezTo>
                  <a:cubicBezTo>
                    <a:pt x="164858" y="265826"/>
                    <a:pt x="167436" y="264129"/>
                    <a:pt x="167485" y="262166"/>
                  </a:cubicBezTo>
                  <a:cubicBezTo>
                    <a:pt x="168024" y="257874"/>
                    <a:pt x="169426" y="254481"/>
                    <a:pt x="169730" y="249319"/>
                  </a:cubicBezTo>
                  <a:cubicBezTo>
                    <a:pt x="170106" y="246056"/>
                    <a:pt x="169622" y="244176"/>
                    <a:pt x="169730" y="240650"/>
                  </a:cubicBezTo>
                  <a:cubicBezTo>
                    <a:pt x="174604" y="242270"/>
                    <a:pt x="177867" y="244009"/>
                    <a:pt x="183722" y="245176"/>
                  </a:cubicBezTo>
                  <a:cubicBezTo>
                    <a:pt x="186042" y="246243"/>
                    <a:pt x="186999" y="248227"/>
                    <a:pt x="187481" y="250468"/>
                  </a:cubicBezTo>
                  <a:cubicBezTo>
                    <a:pt x="188014" y="268579"/>
                    <a:pt x="181879" y="284272"/>
                    <a:pt x="179179" y="294963"/>
                  </a:cubicBezTo>
                  <a:cubicBezTo>
                    <a:pt x="175731" y="302107"/>
                    <a:pt x="170029" y="303651"/>
                    <a:pt x="163752" y="305234"/>
                  </a:cubicBezTo>
                  <a:cubicBezTo>
                    <a:pt x="162528" y="305289"/>
                    <a:pt x="161425" y="305052"/>
                    <a:pt x="159941" y="304747"/>
                  </a:cubicBezTo>
                  <a:cubicBezTo>
                    <a:pt x="149541" y="301013"/>
                    <a:pt x="142741" y="300717"/>
                    <a:pt x="132766" y="297992"/>
                  </a:cubicBezTo>
                  <a:cubicBezTo>
                    <a:pt x="131537" y="298056"/>
                    <a:pt x="130774" y="298037"/>
                    <a:pt x="130129" y="297992"/>
                  </a:cubicBezTo>
                  <a:cubicBezTo>
                    <a:pt x="117287" y="302248"/>
                    <a:pt x="111799" y="301196"/>
                    <a:pt x="102981" y="304747"/>
                  </a:cubicBezTo>
                  <a:cubicBezTo>
                    <a:pt x="101603" y="305206"/>
                    <a:pt x="100189" y="305097"/>
                    <a:pt x="98935" y="305269"/>
                  </a:cubicBezTo>
                  <a:cubicBezTo>
                    <a:pt x="92095" y="305449"/>
                    <a:pt x="84592" y="301424"/>
                    <a:pt x="83742" y="294963"/>
                  </a:cubicBezTo>
                  <a:cubicBezTo>
                    <a:pt x="81001" y="284969"/>
                    <a:pt x="74887" y="271020"/>
                    <a:pt x="76563" y="250851"/>
                  </a:cubicBezTo>
                  <a:cubicBezTo>
                    <a:pt x="76354" y="248712"/>
                    <a:pt x="78397" y="246720"/>
                    <a:pt x="80349" y="245942"/>
                  </a:cubicBezTo>
                  <a:cubicBezTo>
                    <a:pt x="86964" y="243030"/>
                    <a:pt x="89278" y="242219"/>
                    <a:pt x="93923" y="241033"/>
                  </a:cubicBezTo>
                  <a:cubicBezTo>
                    <a:pt x="93973" y="244679"/>
                    <a:pt x="94094" y="247944"/>
                    <a:pt x="93923" y="250085"/>
                  </a:cubicBezTo>
                  <a:cubicBezTo>
                    <a:pt x="91091" y="271803"/>
                    <a:pt x="108784" y="288487"/>
                    <a:pt x="131670" y="287826"/>
                  </a:cubicBezTo>
                  <a:cubicBezTo>
                    <a:pt x="139484" y="288492"/>
                    <a:pt x="146488" y="285300"/>
                    <a:pt x="152370" y="281768"/>
                  </a:cubicBezTo>
                  <a:cubicBezTo>
                    <a:pt x="154906" y="280706"/>
                    <a:pt x="155431" y="276982"/>
                    <a:pt x="153910" y="274596"/>
                  </a:cubicBezTo>
                  <a:cubicBezTo>
                    <a:pt x="153079" y="273423"/>
                    <a:pt x="151116" y="272244"/>
                    <a:pt x="149447" y="272333"/>
                  </a:cubicBezTo>
                  <a:cubicBezTo>
                    <a:pt x="148486" y="272295"/>
                    <a:pt x="147533" y="272676"/>
                    <a:pt x="146732" y="273064"/>
                  </a:cubicBezTo>
                  <a:cubicBezTo>
                    <a:pt x="142204" y="276268"/>
                    <a:pt x="137648" y="278309"/>
                    <a:pt x="131670" y="278008"/>
                  </a:cubicBezTo>
                  <a:cubicBezTo>
                    <a:pt x="114623" y="278818"/>
                    <a:pt x="107544" y="265525"/>
                    <a:pt x="104469" y="250468"/>
                  </a:cubicBezTo>
                  <a:cubicBezTo>
                    <a:pt x="104410" y="239268"/>
                    <a:pt x="104910" y="230375"/>
                    <a:pt x="104469" y="222162"/>
                  </a:cubicBezTo>
                  <a:cubicBezTo>
                    <a:pt x="113499" y="227382"/>
                    <a:pt x="123254" y="226844"/>
                    <a:pt x="131670" y="227454"/>
                  </a:cubicBezTo>
                  <a:cubicBezTo>
                    <a:pt x="141587" y="228495"/>
                    <a:pt x="149506" y="225467"/>
                    <a:pt x="159184" y="222162"/>
                  </a:cubicBezTo>
                  <a:close/>
                  <a:moveTo>
                    <a:pt x="119949" y="0"/>
                  </a:moveTo>
                  <a:cubicBezTo>
                    <a:pt x="105709" y="892"/>
                    <a:pt x="93942" y="11477"/>
                    <a:pt x="93166" y="27156"/>
                  </a:cubicBezTo>
                  <a:cubicBezTo>
                    <a:pt x="92842" y="28708"/>
                    <a:pt x="93536" y="30777"/>
                    <a:pt x="93557" y="33214"/>
                  </a:cubicBezTo>
                  <a:cubicBezTo>
                    <a:pt x="53506" y="41209"/>
                    <a:pt x="21975" y="70517"/>
                    <a:pt x="27905" y="102986"/>
                  </a:cubicBezTo>
                  <a:cubicBezTo>
                    <a:pt x="26629" y="114716"/>
                    <a:pt x="31639" y="126642"/>
                    <a:pt x="35449" y="135052"/>
                  </a:cubicBezTo>
                  <a:cubicBezTo>
                    <a:pt x="34073" y="137104"/>
                    <a:pt x="32979" y="140068"/>
                    <a:pt x="33204" y="144069"/>
                  </a:cubicBezTo>
                  <a:cubicBezTo>
                    <a:pt x="33487" y="155076"/>
                    <a:pt x="41176" y="163057"/>
                    <a:pt x="51321" y="162209"/>
                  </a:cubicBezTo>
                  <a:cubicBezTo>
                    <a:pt x="52627" y="162209"/>
                    <a:pt x="53489" y="162198"/>
                    <a:pt x="55080" y="162209"/>
                  </a:cubicBezTo>
                  <a:cubicBezTo>
                    <a:pt x="59099" y="185663"/>
                    <a:pt x="75232" y="207653"/>
                    <a:pt x="92409" y="217636"/>
                  </a:cubicBezTo>
                  <a:cubicBezTo>
                    <a:pt x="91962" y="222645"/>
                    <a:pt x="91964" y="225660"/>
                    <a:pt x="92409" y="230100"/>
                  </a:cubicBezTo>
                  <a:cubicBezTo>
                    <a:pt x="88927" y="231786"/>
                    <a:pt x="82320" y="233094"/>
                    <a:pt x="75467" y="235775"/>
                  </a:cubicBezTo>
                  <a:cubicBezTo>
                    <a:pt x="69013" y="238843"/>
                    <a:pt x="65419" y="243153"/>
                    <a:pt x="64869" y="250085"/>
                  </a:cubicBezTo>
                  <a:cubicBezTo>
                    <a:pt x="64845" y="250466"/>
                    <a:pt x="64867" y="250551"/>
                    <a:pt x="64869" y="250851"/>
                  </a:cubicBezTo>
                  <a:cubicBezTo>
                    <a:pt x="50069" y="258357"/>
                    <a:pt x="33407" y="263416"/>
                    <a:pt x="24903" y="265160"/>
                  </a:cubicBezTo>
                  <a:cubicBezTo>
                    <a:pt x="9321" y="270088"/>
                    <a:pt x="447" y="282251"/>
                    <a:pt x="0" y="300603"/>
                  </a:cubicBezTo>
                  <a:cubicBezTo>
                    <a:pt x="979" y="320309"/>
                    <a:pt x="-592" y="322000"/>
                    <a:pt x="0" y="342104"/>
                  </a:cubicBezTo>
                  <a:cubicBezTo>
                    <a:pt x="139" y="344631"/>
                    <a:pt x="1611" y="347226"/>
                    <a:pt x="5299" y="347014"/>
                  </a:cubicBezTo>
                  <a:cubicBezTo>
                    <a:pt x="7449" y="346739"/>
                    <a:pt x="10785" y="344797"/>
                    <a:pt x="10572" y="342104"/>
                  </a:cubicBezTo>
                  <a:cubicBezTo>
                    <a:pt x="12617" y="327057"/>
                    <a:pt x="12632" y="310045"/>
                    <a:pt x="10572" y="300603"/>
                  </a:cubicBezTo>
                  <a:cubicBezTo>
                    <a:pt x="10521" y="296795"/>
                    <a:pt x="10964" y="293371"/>
                    <a:pt x="12451" y="290437"/>
                  </a:cubicBezTo>
                  <a:cubicBezTo>
                    <a:pt x="17351" y="296207"/>
                    <a:pt x="28609" y="305930"/>
                    <a:pt x="38112" y="312685"/>
                  </a:cubicBezTo>
                  <a:cubicBezTo>
                    <a:pt x="41610" y="315217"/>
                    <a:pt x="43910" y="319143"/>
                    <a:pt x="43750" y="325497"/>
                  </a:cubicBezTo>
                  <a:cubicBezTo>
                    <a:pt x="42995" y="332104"/>
                    <a:pt x="43806" y="336529"/>
                    <a:pt x="43750" y="342104"/>
                  </a:cubicBezTo>
                  <a:cubicBezTo>
                    <a:pt x="43558" y="344174"/>
                    <a:pt x="46270" y="347208"/>
                    <a:pt x="49049" y="347014"/>
                  </a:cubicBezTo>
                  <a:cubicBezTo>
                    <a:pt x="51870" y="346969"/>
                    <a:pt x="53994" y="344771"/>
                    <a:pt x="54323" y="342104"/>
                  </a:cubicBezTo>
                  <a:cubicBezTo>
                    <a:pt x="54465" y="338761"/>
                    <a:pt x="53751" y="333138"/>
                    <a:pt x="54323" y="325497"/>
                  </a:cubicBezTo>
                  <a:cubicBezTo>
                    <a:pt x="53593" y="317978"/>
                    <a:pt x="52317" y="311709"/>
                    <a:pt x="44899" y="305130"/>
                  </a:cubicBezTo>
                  <a:cubicBezTo>
                    <a:pt x="32056" y="295064"/>
                    <a:pt x="27802" y="289194"/>
                    <a:pt x="18116" y="282151"/>
                  </a:cubicBezTo>
                  <a:cubicBezTo>
                    <a:pt x="21220" y="278483"/>
                    <a:pt x="24593" y="276694"/>
                    <a:pt x="28662" y="274979"/>
                  </a:cubicBezTo>
                  <a:cubicBezTo>
                    <a:pt x="40109" y="270613"/>
                    <a:pt x="56544" y="264208"/>
                    <a:pt x="64503" y="262166"/>
                  </a:cubicBezTo>
                  <a:cubicBezTo>
                    <a:pt x="65129" y="279395"/>
                    <a:pt x="68791" y="291254"/>
                    <a:pt x="72804" y="299489"/>
                  </a:cubicBezTo>
                  <a:cubicBezTo>
                    <a:pt x="75254" y="310557"/>
                    <a:pt x="85125" y="317551"/>
                    <a:pt x="96846" y="315853"/>
                  </a:cubicBezTo>
                  <a:cubicBezTo>
                    <a:pt x="98649" y="315830"/>
                    <a:pt x="101387" y="315393"/>
                    <a:pt x="103712" y="314948"/>
                  </a:cubicBezTo>
                  <a:cubicBezTo>
                    <a:pt x="116364" y="312702"/>
                    <a:pt x="119834" y="310993"/>
                    <a:pt x="129764" y="308542"/>
                  </a:cubicBezTo>
                  <a:cubicBezTo>
                    <a:pt x="142626" y="310956"/>
                    <a:pt x="143676" y="311666"/>
                    <a:pt x="155790" y="314948"/>
                  </a:cubicBezTo>
                  <a:cubicBezTo>
                    <a:pt x="157944" y="316117"/>
                    <a:pt x="160010" y="316060"/>
                    <a:pt x="162212" y="316097"/>
                  </a:cubicBezTo>
                  <a:cubicBezTo>
                    <a:pt x="174520" y="316693"/>
                    <a:pt x="180400" y="310284"/>
                    <a:pt x="186724" y="299489"/>
                  </a:cubicBezTo>
                  <a:cubicBezTo>
                    <a:pt x="189087" y="290244"/>
                    <a:pt x="195019" y="278267"/>
                    <a:pt x="194633" y="262897"/>
                  </a:cubicBezTo>
                  <a:cubicBezTo>
                    <a:pt x="206996" y="266506"/>
                    <a:pt x="216013" y="271416"/>
                    <a:pt x="230474" y="275362"/>
                  </a:cubicBezTo>
                  <a:cubicBezTo>
                    <a:pt x="234451" y="277252"/>
                    <a:pt x="239336" y="280260"/>
                    <a:pt x="241412" y="282534"/>
                  </a:cubicBezTo>
                  <a:cubicBezTo>
                    <a:pt x="233257" y="291040"/>
                    <a:pt x="223967" y="295305"/>
                    <a:pt x="214629" y="305513"/>
                  </a:cubicBezTo>
                  <a:cubicBezTo>
                    <a:pt x="208373" y="309056"/>
                    <a:pt x="206511" y="318008"/>
                    <a:pt x="205179" y="325880"/>
                  </a:cubicBezTo>
                  <a:cubicBezTo>
                    <a:pt x="205791" y="332553"/>
                    <a:pt x="205961" y="335440"/>
                    <a:pt x="205179" y="342487"/>
                  </a:cubicBezTo>
                  <a:cubicBezTo>
                    <a:pt x="205871" y="345404"/>
                    <a:pt x="207582" y="347854"/>
                    <a:pt x="210478" y="347780"/>
                  </a:cubicBezTo>
                  <a:cubicBezTo>
                    <a:pt x="213577" y="347741"/>
                    <a:pt x="215207" y="344800"/>
                    <a:pt x="215386" y="342487"/>
                  </a:cubicBezTo>
                  <a:cubicBezTo>
                    <a:pt x="215219" y="339163"/>
                    <a:pt x="215880" y="330548"/>
                    <a:pt x="215386" y="325880"/>
                  </a:cubicBezTo>
                  <a:cubicBezTo>
                    <a:pt x="215358" y="321814"/>
                    <a:pt x="217176" y="316389"/>
                    <a:pt x="221025" y="313068"/>
                  </a:cubicBezTo>
                  <a:cubicBezTo>
                    <a:pt x="231367" y="302789"/>
                    <a:pt x="235763" y="300213"/>
                    <a:pt x="246685" y="291586"/>
                  </a:cubicBezTo>
                  <a:cubicBezTo>
                    <a:pt x="248205" y="294872"/>
                    <a:pt x="248635" y="298387"/>
                    <a:pt x="248565" y="301369"/>
                  </a:cubicBezTo>
                  <a:cubicBezTo>
                    <a:pt x="247259" y="318664"/>
                    <a:pt x="247712" y="325963"/>
                    <a:pt x="248565" y="342870"/>
                  </a:cubicBezTo>
                  <a:cubicBezTo>
                    <a:pt x="249157" y="346184"/>
                    <a:pt x="250827" y="348274"/>
                    <a:pt x="253864" y="348163"/>
                  </a:cubicBezTo>
                  <a:cubicBezTo>
                    <a:pt x="256478" y="347768"/>
                    <a:pt x="259200" y="345864"/>
                    <a:pt x="258771" y="342870"/>
                  </a:cubicBezTo>
                  <a:cubicBezTo>
                    <a:pt x="257175" y="330421"/>
                    <a:pt x="259404" y="314464"/>
                    <a:pt x="258771" y="301369"/>
                  </a:cubicBezTo>
                  <a:cubicBezTo>
                    <a:pt x="259030" y="281050"/>
                    <a:pt x="251035" y="269277"/>
                    <a:pt x="235774" y="264777"/>
                  </a:cubicBezTo>
                  <a:cubicBezTo>
                    <a:pt x="225896" y="263296"/>
                    <a:pt x="215670" y="258825"/>
                    <a:pt x="196878" y="250851"/>
                  </a:cubicBezTo>
                  <a:cubicBezTo>
                    <a:pt x="196860" y="250507"/>
                    <a:pt x="196883" y="250351"/>
                    <a:pt x="196878" y="250085"/>
                  </a:cubicBezTo>
                  <a:cubicBezTo>
                    <a:pt x="196154" y="243475"/>
                    <a:pt x="193447" y="237297"/>
                    <a:pt x="185967" y="235775"/>
                  </a:cubicBezTo>
                  <a:cubicBezTo>
                    <a:pt x="180173" y="233401"/>
                    <a:pt x="173513" y="231304"/>
                    <a:pt x="168973" y="230100"/>
                  </a:cubicBezTo>
                  <a:cubicBezTo>
                    <a:pt x="168852" y="226121"/>
                    <a:pt x="168521" y="221471"/>
                    <a:pt x="168973" y="217636"/>
                  </a:cubicBezTo>
                  <a:cubicBezTo>
                    <a:pt x="186913" y="202390"/>
                    <a:pt x="200445" y="181328"/>
                    <a:pt x="206328" y="162209"/>
                  </a:cubicBezTo>
                  <a:cubicBezTo>
                    <a:pt x="207736" y="162083"/>
                    <a:pt x="209082" y="162021"/>
                    <a:pt x="210113" y="162209"/>
                  </a:cubicBezTo>
                  <a:cubicBezTo>
                    <a:pt x="221483" y="162259"/>
                    <a:pt x="227402" y="154268"/>
                    <a:pt x="228229" y="144069"/>
                  </a:cubicBezTo>
                  <a:cubicBezTo>
                    <a:pt x="228475" y="140492"/>
                    <a:pt x="227732" y="137689"/>
                    <a:pt x="225932" y="135052"/>
                  </a:cubicBezTo>
                  <a:cubicBezTo>
                    <a:pt x="232211" y="125291"/>
                    <a:pt x="234991" y="112713"/>
                    <a:pt x="233476" y="102986"/>
                  </a:cubicBezTo>
                  <a:cubicBezTo>
                    <a:pt x="235310" y="61525"/>
                    <a:pt x="205370" y="38696"/>
                    <a:pt x="167876" y="33214"/>
                  </a:cubicBezTo>
                  <a:cubicBezTo>
                    <a:pt x="168277" y="31069"/>
                    <a:pt x="168540" y="28999"/>
                    <a:pt x="168607" y="27156"/>
                  </a:cubicBezTo>
                  <a:cubicBezTo>
                    <a:pt x="166483" y="11635"/>
                    <a:pt x="156244" y="-595"/>
                    <a:pt x="141459" y="0"/>
                  </a:cubicBezTo>
                  <a:cubicBezTo>
                    <a:pt x="135942" y="955"/>
                    <a:pt x="130587" y="-820"/>
                    <a:pt x="119949" y="0"/>
                  </a:cubicBezTo>
                  <a:close/>
                </a:path>
              </a:pathLst>
            </a:custGeom>
            <a:solidFill>
              <a:srgbClr val="657E93"/>
            </a:solidFill>
            <a:ln w="12700">
              <a:solidFill>
                <a:schemeClr val="accent1">
                  <a:shade val="50000"/>
                  <a:alpha val="55000"/>
                </a:schemeClr>
              </a:solidFill>
              <a:extLst>
                <a:ext uri="{C807C97D-BFC1-408E-A445-0C87EB9F89A2}">
                  <ask:lineSketchStyleProps xmlns:ask="http://schemas.microsoft.com/office/drawing/2018/sketchyshapes" sd="4250615335">
                    <a:custGeom>
                      <a:avLst/>
                      <a:gdLst/>
                      <a:ahLst/>
                      <a:cxnLst/>
                      <a:rect l="l" t="t" r="r" b="b"/>
                      <a:pathLst>
                        <a:path w="8240" h="10990" extrusionOk="0">
                          <a:moveTo>
                            <a:pt x="4477" y="334"/>
                          </a:moveTo>
                          <a:cubicBezTo>
                            <a:pt x="4763" y="334"/>
                            <a:pt x="5001" y="572"/>
                            <a:pt x="5001" y="857"/>
                          </a:cubicBezTo>
                          <a:cubicBezTo>
                            <a:pt x="5001" y="917"/>
                            <a:pt x="4989" y="976"/>
                            <a:pt x="4977" y="1036"/>
                          </a:cubicBezTo>
                          <a:lnTo>
                            <a:pt x="3310" y="1036"/>
                          </a:lnTo>
                          <a:cubicBezTo>
                            <a:pt x="3274" y="976"/>
                            <a:pt x="3274" y="917"/>
                            <a:pt x="3274" y="857"/>
                          </a:cubicBezTo>
                          <a:cubicBezTo>
                            <a:pt x="3274" y="572"/>
                            <a:pt x="3501" y="334"/>
                            <a:pt x="3798" y="334"/>
                          </a:cubicBezTo>
                          <a:close/>
                          <a:moveTo>
                            <a:pt x="5168" y="1369"/>
                          </a:moveTo>
                          <a:cubicBezTo>
                            <a:pt x="6215" y="1369"/>
                            <a:pt x="7061" y="2215"/>
                            <a:pt x="7061" y="3262"/>
                          </a:cubicBezTo>
                          <a:cubicBezTo>
                            <a:pt x="7061" y="3524"/>
                            <a:pt x="7001" y="3786"/>
                            <a:pt x="6894" y="4024"/>
                          </a:cubicBezTo>
                          <a:cubicBezTo>
                            <a:pt x="6811" y="3977"/>
                            <a:pt x="6715" y="3953"/>
                            <a:pt x="6608" y="3953"/>
                          </a:cubicBezTo>
                          <a:lnTo>
                            <a:pt x="6346" y="3953"/>
                          </a:lnTo>
                          <a:lnTo>
                            <a:pt x="6346" y="3596"/>
                          </a:lnTo>
                          <a:cubicBezTo>
                            <a:pt x="6346" y="2941"/>
                            <a:pt x="5811" y="2405"/>
                            <a:pt x="5156" y="2405"/>
                          </a:cubicBezTo>
                          <a:cubicBezTo>
                            <a:pt x="5060" y="2405"/>
                            <a:pt x="4989" y="2477"/>
                            <a:pt x="4989" y="2560"/>
                          </a:cubicBezTo>
                          <a:cubicBezTo>
                            <a:pt x="4989" y="2655"/>
                            <a:pt x="5060" y="2727"/>
                            <a:pt x="5156" y="2727"/>
                          </a:cubicBezTo>
                          <a:cubicBezTo>
                            <a:pt x="5632" y="2727"/>
                            <a:pt x="6013" y="3120"/>
                            <a:pt x="6013" y="3596"/>
                          </a:cubicBezTo>
                          <a:lnTo>
                            <a:pt x="6013" y="3953"/>
                          </a:lnTo>
                          <a:lnTo>
                            <a:pt x="5822" y="3953"/>
                          </a:lnTo>
                          <a:cubicBezTo>
                            <a:pt x="5680" y="3739"/>
                            <a:pt x="5418" y="3608"/>
                            <a:pt x="5144" y="3608"/>
                          </a:cubicBezTo>
                          <a:cubicBezTo>
                            <a:pt x="4798" y="3608"/>
                            <a:pt x="4501" y="3810"/>
                            <a:pt x="4370" y="4108"/>
                          </a:cubicBezTo>
                          <a:lnTo>
                            <a:pt x="3858" y="4108"/>
                          </a:lnTo>
                          <a:cubicBezTo>
                            <a:pt x="3727" y="3810"/>
                            <a:pt x="3429" y="3608"/>
                            <a:pt x="3084" y="3608"/>
                          </a:cubicBezTo>
                          <a:cubicBezTo>
                            <a:pt x="2798" y="3608"/>
                            <a:pt x="2560" y="3739"/>
                            <a:pt x="2405" y="3953"/>
                          </a:cubicBezTo>
                          <a:lnTo>
                            <a:pt x="2203" y="3953"/>
                          </a:lnTo>
                          <a:lnTo>
                            <a:pt x="2203" y="3596"/>
                          </a:lnTo>
                          <a:cubicBezTo>
                            <a:pt x="2203" y="3108"/>
                            <a:pt x="2596" y="2727"/>
                            <a:pt x="3072" y="2727"/>
                          </a:cubicBezTo>
                          <a:lnTo>
                            <a:pt x="4441" y="2727"/>
                          </a:lnTo>
                          <a:cubicBezTo>
                            <a:pt x="4525" y="2727"/>
                            <a:pt x="4608" y="2655"/>
                            <a:pt x="4608" y="2560"/>
                          </a:cubicBezTo>
                          <a:cubicBezTo>
                            <a:pt x="4608" y="2477"/>
                            <a:pt x="4525" y="2405"/>
                            <a:pt x="4441" y="2405"/>
                          </a:cubicBezTo>
                          <a:lnTo>
                            <a:pt x="3072" y="2405"/>
                          </a:lnTo>
                          <a:cubicBezTo>
                            <a:pt x="2417" y="2405"/>
                            <a:pt x="1881" y="2941"/>
                            <a:pt x="1881" y="3596"/>
                          </a:cubicBezTo>
                          <a:lnTo>
                            <a:pt x="1881" y="3953"/>
                          </a:lnTo>
                          <a:lnTo>
                            <a:pt x="1608" y="3953"/>
                          </a:lnTo>
                          <a:cubicBezTo>
                            <a:pt x="1512" y="3953"/>
                            <a:pt x="1417" y="3977"/>
                            <a:pt x="1334" y="4024"/>
                          </a:cubicBezTo>
                          <a:cubicBezTo>
                            <a:pt x="1286" y="3786"/>
                            <a:pt x="1227" y="3513"/>
                            <a:pt x="1227" y="3262"/>
                          </a:cubicBezTo>
                          <a:cubicBezTo>
                            <a:pt x="1227" y="2215"/>
                            <a:pt x="2072" y="1369"/>
                            <a:pt x="3120" y="1369"/>
                          </a:cubicBezTo>
                          <a:close/>
                          <a:moveTo>
                            <a:pt x="3120" y="3929"/>
                          </a:moveTo>
                          <a:cubicBezTo>
                            <a:pt x="3394" y="3929"/>
                            <a:pt x="3632" y="4155"/>
                            <a:pt x="3632" y="4453"/>
                          </a:cubicBezTo>
                          <a:cubicBezTo>
                            <a:pt x="3632" y="4739"/>
                            <a:pt x="3394" y="4977"/>
                            <a:pt x="3120" y="4977"/>
                          </a:cubicBezTo>
                          <a:cubicBezTo>
                            <a:pt x="2834" y="4977"/>
                            <a:pt x="2596" y="4739"/>
                            <a:pt x="2596" y="4453"/>
                          </a:cubicBezTo>
                          <a:cubicBezTo>
                            <a:pt x="2596" y="4167"/>
                            <a:pt x="2834" y="3929"/>
                            <a:pt x="3120" y="3929"/>
                          </a:cubicBezTo>
                          <a:close/>
                          <a:moveTo>
                            <a:pt x="5168" y="3929"/>
                          </a:moveTo>
                          <a:cubicBezTo>
                            <a:pt x="5453" y="3929"/>
                            <a:pt x="5691" y="4155"/>
                            <a:pt x="5691" y="4453"/>
                          </a:cubicBezTo>
                          <a:cubicBezTo>
                            <a:pt x="5691" y="4739"/>
                            <a:pt x="5453" y="4977"/>
                            <a:pt x="5168" y="4977"/>
                          </a:cubicBezTo>
                          <a:cubicBezTo>
                            <a:pt x="4882" y="4977"/>
                            <a:pt x="4644" y="4739"/>
                            <a:pt x="4644" y="4453"/>
                          </a:cubicBezTo>
                          <a:cubicBezTo>
                            <a:pt x="4644" y="4167"/>
                            <a:pt x="4882" y="3929"/>
                            <a:pt x="5168" y="3929"/>
                          </a:cubicBezTo>
                          <a:close/>
                          <a:moveTo>
                            <a:pt x="6632" y="4275"/>
                          </a:moveTo>
                          <a:cubicBezTo>
                            <a:pt x="6775" y="4275"/>
                            <a:pt x="6894" y="4394"/>
                            <a:pt x="6894" y="4548"/>
                          </a:cubicBezTo>
                          <a:cubicBezTo>
                            <a:pt x="6894" y="4691"/>
                            <a:pt x="6775" y="4810"/>
                            <a:pt x="6632" y="4810"/>
                          </a:cubicBezTo>
                          <a:lnTo>
                            <a:pt x="6537" y="4810"/>
                          </a:lnTo>
                          <a:lnTo>
                            <a:pt x="6537" y="4798"/>
                          </a:lnTo>
                          <a:cubicBezTo>
                            <a:pt x="6537" y="4703"/>
                            <a:pt x="6465" y="4632"/>
                            <a:pt x="6370" y="4632"/>
                          </a:cubicBezTo>
                          <a:cubicBezTo>
                            <a:pt x="6287" y="4632"/>
                            <a:pt x="6215" y="4703"/>
                            <a:pt x="6215" y="4798"/>
                          </a:cubicBezTo>
                          <a:cubicBezTo>
                            <a:pt x="6215" y="5929"/>
                            <a:pt x="5287" y="6870"/>
                            <a:pt x="4144" y="6870"/>
                          </a:cubicBezTo>
                          <a:cubicBezTo>
                            <a:pt x="3001" y="6870"/>
                            <a:pt x="2072" y="5929"/>
                            <a:pt x="2072" y="4798"/>
                          </a:cubicBezTo>
                          <a:cubicBezTo>
                            <a:pt x="2072" y="4703"/>
                            <a:pt x="2001" y="4632"/>
                            <a:pt x="1905" y="4632"/>
                          </a:cubicBezTo>
                          <a:cubicBezTo>
                            <a:pt x="1822" y="4632"/>
                            <a:pt x="1750" y="4703"/>
                            <a:pt x="1750" y="4798"/>
                          </a:cubicBezTo>
                          <a:lnTo>
                            <a:pt x="1750" y="4810"/>
                          </a:lnTo>
                          <a:lnTo>
                            <a:pt x="1655" y="4810"/>
                          </a:lnTo>
                          <a:cubicBezTo>
                            <a:pt x="1512" y="4810"/>
                            <a:pt x="1393" y="4691"/>
                            <a:pt x="1393" y="4548"/>
                          </a:cubicBezTo>
                          <a:cubicBezTo>
                            <a:pt x="1393" y="4394"/>
                            <a:pt x="1512" y="4275"/>
                            <a:pt x="1655" y="4275"/>
                          </a:cubicBezTo>
                          <a:lnTo>
                            <a:pt x="2286" y="4275"/>
                          </a:lnTo>
                          <a:cubicBezTo>
                            <a:pt x="2262" y="4334"/>
                            <a:pt x="2262" y="4394"/>
                            <a:pt x="2262" y="4453"/>
                          </a:cubicBezTo>
                          <a:cubicBezTo>
                            <a:pt x="2262" y="4917"/>
                            <a:pt x="2643" y="5298"/>
                            <a:pt x="3120" y="5298"/>
                          </a:cubicBezTo>
                          <a:cubicBezTo>
                            <a:pt x="3572" y="5298"/>
                            <a:pt x="3965" y="4929"/>
                            <a:pt x="3965" y="4453"/>
                          </a:cubicBezTo>
                          <a:lnTo>
                            <a:pt x="3965" y="4441"/>
                          </a:lnTo>
                          <a:lnTo>
                            <a:pt x="4322" y="4441"/>
                          </a:lnTo>
                          <a:lnTo>
                            <a:pt x="4322" y="4453"/>
                          </a:lnTo>
                          <a:cubicBezTo>
                            <a:pt x="4322" y="4917"/>
                            <a:pt x="4691" y="5298"/>
                            <a:pt x="5168" y="5298"/>
                          </a:cubicBezTo>
                          <a:cubicBezTo>
                            <a:pt x="5632" y="5298"/>
                            <a:pt x="6013" y="4929"/>
                            <a:pt x="6013" y="4453"/>
                          </a:cubicBezTo>
                          <a:cubicBezTo>
                            <a:pt x="6013" y="4394"/>
                            <a:pt x="6013" y="4334"/>
                            <a:pt x="6001" y="4275"/>
                          </a:cubicBezTo>
                          <a:close/>
                          <a:moveTo>
                            <a:pt x="5025" y="7013"/>
                          </a:moveTo>
                          <a:lnTo>
                            <a:pt x="5025" y="7882"/>
                          </a:lnTo>
                          <a:cubicBezTo>
                            <a:pt x="5025" y="7977"/>
                            <a:pt x="5001" y="8073"/>
                            <a:pt x="4977" y="8156"/>
                          </a:cubicBezTo>
                          <a:cubicBezTo>
                            <a:pt x="4941" y="8251"/>
                            <a:pt x="4989" y="8335"/>
                            <a:pt x="5084" y="8370"/>
                          </a:cubicBezTo>
                          <a:cubicBezTo>
                            <a:pt x="5096" y="8370"/>
                            <a:pt x="5108" y="8382"/>
                            <a:pt x="5144" y="8382"/>
                          </a:cubicBezTo>
                          <a:cubicBezTo>
                            <a:pt x="5203" y="8382"/>
                            <a:pt x="5275" y="8335"/>
                            <a:pt x="5287" y="8275"/>
                          </a:cubicBezTo>
                          <a:cubicBezTo>
                            <a:pt x="5334" y="8144"/>
                            <a:pt x="5358" y="8025"/>
                            <a:pt x="5358" y="7870"/>
                          </a:cubicBezTo>
                          <a:lnTo>
                            <a:pt x="5358" y="7596"/>
                          </a:lnTo>
                          <a:lnTo>
                            <a:pt x="5799" y="7739"/>
                          </a:lnTo>
                          <a:cubicBezTo>
                            <a:pt x="5870" y="7775"/>
                            <a:pt x="5918" y="7834"/>
                            <a:pt x="5918" y="7906"/>
                          </a:cubicBezTo>
                          <a:cubicBezTo>
                            <a:pt x="5918" y="8513"/>
                            <a:pt x="5775" y="9013"/>
                            <a:pt x="5656" y="9311"/>
                          </a:cubicBezTo>
                          <a:cubicBezTo>
                            <a:pt x="5566" y="9510"/>
                            <a:pt x="5376" y="9635"/>
                            <a:pt x="5169" y="9635"/>
                          </a:cubicBezTo>
                          <a:cubicBezTo>
                            <a:pt x="5130" y="9635"/>
                            <a:pt x="5089" y="9630"/>
                            <a:pt x="5049" y="9620"/>
                          </a:cubicBezTo>
                          <a:lnTo>
                            <a:pt x="4191" y="9406"/>
                          </a:lnTo>
                          <a:lnTo>
                            <a:pt x="4108" y="9406"/>
                          </a:lnTo>
                          <a:lnTo>
                            <a:pt x="3251" y="9620"/>
                          </a:lnTo>
                          <a:cubicBezTo>
                            <a:pt x="3208" y="9631"/>
                            <a:pt x="3165" y="9636"/>
                            <a:pt x="3123" y="9636"/>
                          </a:cubicBezTo>
                          <a:cubicBezTo>
                            <a:pt x="2916" y="9636"/>
                            <a:pt x="2722" y="9518"/>
                            <a:pt x="2643" y="9311"/>
                          </a:cubicBezTo>
                          <a:cubicBezTo>
                            <a:pt x="2524" y="9013"/>
                            <a:pt x="2370" y="8513"/>
                            <a:pt x="2417" y="7918"/>
                          </a:cubicBezTo>
                          <a:cubicBezTo>
                            <a:pt x="2417" y="7846"/>
                            <a:pt x="2477" y="7787"/>
                            <a:pt x="2536" y="7763"/>
                          </a:cubicBezTo>
                          <a:lnTo>
                            <a:pt x="2965" y="7608"/>
                          </a:lnTo>
                          <a:lnTo>
                            <a:pt x="2965" y="7894"/>
                          </a:lnTo>
                          <a:cubicBezTo>
                            <a:pt x="2965" y="8549"/>
                            <a:pt x="3501" y="9085"/>
                            <a:pt x="4156" y="9085"/>
                          </a:cubicBezTo>
                          <a:cubicBezTo>
                            <a:pt x="4394" y="9085"/>
                            <a:pt x="4620" y="9013"/>
                            <a:pt x="4810" y="8894"/>
                          </a:cubicBezTo>
                          <a:cubicBezTo>
                            <a:pt x="4882" y="8847"/>
                            <a:pt x="4906" y="8739"/>
                            <a:pt x="4858" y="8668"/>
                          </a:cubicBezTo>
                          <a:cubicBezTo>
                            <a:pt x="4827" y="8622"/>
                            <a:pt x="4772" y="8596"/>
                            <a:pt x="4717" y="8596"/>
                          </a:cubicBezTo>
                          <a:cubicBezTo>
                            <a:pt x="4687" y="8596"/>
                            <a:pt x="4657" y="8603"/>
                            <a:pt x="4632" y="8620"/>
                          </a:cubicBezTo>
                          <a:cubicBezTo>
                            <a:pt x="4489" y="8716"/>
                            <a:pt x="4322" y="8775"/>
                            <a:pt x="4156" y="8775"/>
                          </a:cubicBezTo>
                          <a:cubicBezTo>
                            <a:pt x="3679" y="8775"/>
                            <a:pt x="3298" y="8382"/>
                            <a:pt x="3298" y="7906"/>
                          </a:cubicBezTo>
                          <a:lnTo>
                            <a:pt x="3298" y="7013"/>
                          </a:lnTo>
                          <a:cubicBezTo>
                            <a:pt x="3560" y="7120"/>
                            <a:pt x="3858" y="7180"/>
                            <a:pt x="4156" y="7180"/>
                          </a:cubicBezTo>
                          <a:cubicBezTo>
                            <a:pt x="4465" y="7180"/>
                            <a:pt x="4751" y="7120"/>
                            <a:pt x="5025" y="7013"/>
                          </a:cubicBezTo>
                          <a:close/>
                          <a:moveTo>
                            <a:pt x="3786" y="0"/>
                          </a:moveTo>
                          <a:cubicBezTo>
                            <a:pt x="3322" y="0"/>
                            <a:pt x="2941" y="381"/>
                            <a:pt x="2941" y="857"/>
                          </a:cubicBezTo>
                          <a:cubicBezTo>
                            <a:pt x="2941" y="917"/>
                            <a:pt x="2953" y="976"/>
                            <a:pt x="2953" y="1048"/>
                          </a:cubicBezTo>
                          <a:cubicBezTo>
                            <a:pt x="1786" y="1119"/>
                            <a:pt x="881" y="2072"/>
                            <a:pt x="881" y="3251"/>
                          </a:cubicBezTo>
                          <a:cubicBezTo>
                            <a:pt x="881" y="3596"/>
                            <a:pt x="965" y="3953"/>
                            <a:pt x="1119" y="4263"/>
                          </a:cubicBezTo>
                          <a:cubicBezTo>
                            <a:pt x="1072" y="4346"/>
                            <a:pt x="1048" y="4441"/>
                            <a:pt x="1048" y="4548"/>
                          </a:cubicBezTo>
                          <a:cubicBezTo>
                            <a:pt x="1048" y="4870"/>
                            <a:pt x="1310" y="5120"/>
                            <a:pt x="1620" y="5120"/>
                          </a:cubicBezTo>
                          <a:lnTo>
                            <a:pt x="1739" y="5120"/>
                          </a:lnTo>
                          <a:cubicBezTo>
                            <a:pt x="1846" y="5870"/>
                            <a:pt x="2298" y="6489"/>
                            <a:pt x="2917" y="6870"/>
                          </a:cubicBezTo>
                          <a:lnTo>
                            <a:pt x="2917" y="7263"/>
                          </a:lnTo>
                          <a:lnTo>
                            <a:pt x="2382" y="7442"/>
                          </a:lnTo>
                          <a:cubicBezTo>
                            <a:pt x="2191" y="7525"/>
                            <a:pt x="2060" y="7680"/>
                            <a:pt x="2048" y="7894"/>
                          </a:cubicBezTo>
                          <a:lnTo>
                            <a:pt x="2048" y="7918"/>
                          </a:lnTo>
                          <a:lnTo>
                            <a:pt x="786" y="8370"/>
                          </a:lnTo>
                          <a:cubicBezTo>
                            <a:pt x="310" y="8537"/>
                            <a:pt x="0" y="8977"/>
                            <a:pt x="0" y="9489"/>
                          </a:cubicBezTo>
                          <a:lnTo>
                            <a:pt x="0" y="10799"/>
                          </a:lnTo>
                          <a:cubicBezTo>
                            <a:pt x="0" y="10882"/>
                            <a:pt x="72" y="10954"/>
                            <a:pt x="167" y="10954"/>
                          </a:cubicBezTo>
                          <a:cubicBezTo>
                            <a:pt x="250" y="10954"/>
                            <a:pt x="334" y="10882"/>
                            <a:pt x="334" y="10799"/>
                          </a:cubicBezTo>
                          <a:lnTo>
                            <a:pt x="334" y="9489"/>
                          </a:lnTo>
                          <a:cubicBezTo>
                            <a:pt x="334" y="9382"/>
                            <a:pt x="346" y="9263"/>
                            <a:pt x="393" y="9168"/>
                          </a:cubicBezTo>
                          <a:lnTo>
                            <a:pt x="1203" y="9870"/>
                          </a:lnTo>
                          <a:cubicBezTo>
                            <a:pt x="1322" y="9978"/>
                            <a:pt x="1381" y="10109"/>
                            <a:pt x="1381" y="10275"/>
                          </a:cubicBezTo>
                          <a:lnTo>
                            <a:pt x="1381" y="10799"/>
                          </a:lnTo>
                          <a:cubicBezTo>
                            <a:pt x="1381" y="10882"/>
                            <a:pt x="1465" y="10954"/>
                            <a:pt x="1548" y="10954"/>
                          </a:cubicBezTo>
                          <a:cubicBezTo>
                            <a:pt x="1643" y="10954"/>
                            <a:pt x="1715" y="10882"/>
                            <a:pt x="1715" y="10799"/>
                          </a:cubicBezTo>
                          <a:lnTo>
                            <a:pt x="1715" y="10275"/>
                          </a:lnTo>
                          <a:cubicBezTo>
                            <a:pt x="1715" y="10025"/>
                            <a:pt x="1608" y="9799"/>
                            <a:pt x="1417" y="9632"/>
                          </a:cubicBezTo>
                          <a:lnTo>
                            <a:pt x="572" y="8906"/>
                          </a:lnTo>
                          <a:cubicBezTo>
                            <a:pt x="655" y="8799"/>
                            <a:pt x="774" y="8727"/>
                            <a:pt x="905" y="8680"/>
                          </a:cubicBezTo>
                          <a:lnTo>
                            <a:pt x="2036" y="8275"/>
                          </a:lnTo>
                          <a:cubicBezTo>
                            <a:pt x="2060" y="8787"/>
                            <a:pt x="2191" y="9192"/>
                            <a:pt x="2298" y="9454"/>
                          </a:cubicBezTo>
                          <a:cubicBezTo>
                            <a:pt x="2425" y="9776"/>
                            <a:pt x="2729" y="9970"/>
                            <a:pt x="3057" y="9970"/>
                          </a:cubicBezTo>
                          <a:cubicBezTo>
                            <a:pt x="3129" y="9970"/>
                            <a:pt x="3202" y="9961"/>
                            <a:pt x="3274" y="9942"/>
                          </a:cubicBezTo>
                          <a:lnTo>
                            <a:pt x="4096" y="9739"/>
                          </a:lnTo>
                          <a:lnTo>
                            <a:pt x="4918" y="9942"/>
                          </a:lnTo>
                          <a:cubicBezTo>
                            <a:pt x="4989" y="9966"/>
                            <a:pt x="5049" y="9978"/>
                            <a:pt x="5120" y="9978"/>
                          </a:cubicBezTo>
                          <a:cubicBezTo>
                            <a:pt x="5453" y="9978"/>
                            <a:pt x="5763" y="9787"/>
                            <a:pt x="5894" y="9454"/>
                          </a:cubicBezTo>
                          <a:cubicBezTo>
                            <a:pt x="6001" y="9192"/>
                            <a:pt x="6132" y="8787"/>
                            <a:pt x="6144" y="8299"/>
                          </a:cubicBezTo>
                          <a:lnTo>
                            <a:pt x="7275" y="8692"/>
                          </a:lnTo>
                          <a:cubicBezTo>
                            <a:pt x="7418" y="8739"/>
                            <a:pt x="7537" y="8835"/>
                            <a:pt x="7620" y="8918"/>
                          </a:cubicBezTo>
                          <a:lnTo>
                            <a:pt x="6775" y="9644"/>
                          </a:lnTo>
                          <a:cubicBezTo>
                            <a:pt x="6584" y="9811"/>
                            <a:pt x="6477" y="10037"/>
                            <a:pt x="6477" y="10287"/>
                          </a:cubicBezTo>
                          <a:lnTo>
                            <a:pt x="6477" y="10811"/>
                          </a:lnTo>
                          <a:cubicBezTo>
                            <a:pt x="6477" y="10894"/>
                            <a:pt x="6549" y="10978"/>
                            <a:pt x="6644" y="10978"/>
                          </a:cubicBezTo>
                          <a:cubicBezTo>
                            <a:pt x="6727" y="10978"/>
                            <a:pt x="6799" y="10894"/>
                            <a:pt x="6799" y="10811"/>
                          </a:cubicBezTo>
                          <a:lnTo>
                            <a:pt x="6799" y="10287"/>
                          </a:lnTo>
                          <a:cubicBezTo>
                            <a:pt x="6799" y="10144"/>
                            <a:pt x="6858" y="9990"/>
                            <a:pt x="6977" y="9882"/>
                          </a:cubicBezTo>
                          <a:lnTo>
                            <a:pt x="7787" y="9204"/>
                          </a:lnTo>
                          <a:cubicBezTo>
                            <a:pt x="7835" y="9311"/>
                            <a:pt x="7846" y="9406"/>
                            <a:pt x="7846" y="9513"/>
                          </a:cubicBezTo>
                          <a:lnTo>
                            <a:pt x="7846" y="10823"/>
                          </a:lnTo>
                          <a:cubicBezTo>
                            <a:pt x="7846" y="10918"/>
                            <a:pt x="7918" y="10990"/>
                            <a:pt x="8013" y="10990"/>
                          </a:cubicBezTo>
                          <a:cubicBezTo>
                            <a:pt x="8097" y="10990"/>
                            <a:pt x="8168" y="10918"/>
                            <a:pt x="8168" y="10823"/>
                          </a:cubicBezTo>
                          <a:lnTo>
                            <a:pt x="8168" y="9513"/>
                          </a:lnTo>
                          <a:cubicBezTo>
                            <a:pt x="8239" y="8977"/>
                            <a:pt x="7918" y="8513"/>
                            <a:pt x="7442" y="8358"/>
                          </a:cubicBezTo>
                          <a:lnTo>
                            <a:pt x="6215" y="7918"/>
                          </a:lnTo>
                          <a:lnTo>
                            <a:pt x="6215" y="7894"/>
                          </a:lnTo>
                          <a:cubicBezTo>
                            <a:pt x="6192" y="7680"/>
                            <a:pt x="6061" y="7501"/>
                            <a:pt x="5870" y="7442"/>
                          </a:cubicBezTo>
                          <a:lnTo>
                            <a:pt x="5334" y="7263"/>
                          </a:lnTo>
                          <a:lnTo>
                            <a:pt x="5334" y="6870"/>
                          </a:lnTo>
                          <a:cubicBezTo>
                            <a:pt x="5953" y="6513"/>
                            <a:pt x="6406" y="5870"/>
                            <a:pt x="6513" y="5120"/>
                          </a:cubicBezTo>
                          <a:lnTo>
                            <a:pt x="6632" y="5120"/>
                          </a:lnTo>
                          <a:cubicBezTo>
                            <a:pt x="6954" y="5120"/>
                            <a:pt x="7204" y="4858"/>
                            <a:pt x="7204" y="4548"/>
                          </a:cubicBezTo>
                          <a:cubicBezTo>
                            <a:pt x="7204" y="4441"/>
                            <a:pt x="7180" y="4346"/>
                            <a:pt x="7132" y="4263"/>
                          </a:cubicBezTo>
                          <a:cubicBezTo>
                            <a:pt x="7299" y="3953"/>
                            <a:pt x="7370" y="3608"/>
                            <a:pt x="7370" y="3251"/>
                          </a:cubicBezTo>
                          <a:cubicBezTo>
                            <a:pt x="7370" y="2072"/>
                            <a:pt x="6453" y="1107"/>
                            <a:pt x="5299" y="1048"/>
                          </a:cubicBezTo>
                          <a:cubicBezTo>
                            <a:pt x="5322" y="988"/>
                            <a:pt x="5322" y="929"/>
                            <a:pt x="5322" y="857"/>
                          </a:cubicBezTo>
                          <a:cubicBezTo>
                            <a:pt x="5322" y="393"/>
                            <a:pt x="4941" y="0"/>
                            <a:pt x="4465" y="0"/>
                          </a:cubicBezTo>
                          <a:close/>
                        </a:path>
                      </a:pathLst>
                    </a:custGeom>
                    <ask:type>
                      <ask:lineSketchFreehand/>
                    </ask:type>
                  </ask:lineSketchStyleProps>
                </a:ext>
              </a:extLst>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251;p78">
              <a:extLst>
                <a:ext uri="{FF2B5EF4-FFF2-40B4-BE49-F238E27FC236}">
                  <a16:creationId xmlns:a16="http://schemas.microsoft.com/office/drawing/2014/main" id="{DFEAF038-E18B-4A41-BD9B-1FC97F7DB3F8}"/>
                </a:ext>
              </a:extLst>
            </p:cNvPr>
            <p:cNvSpPr/>
            <p:nvPr/>
          </p:nvSpPr>
          <p:spPr>
            <a:xfrm>
              <a:off x="5916547" y="3055828"/>
              <a:ext cx="43402" cy="15396"/>
            </a:xfrm>
            <a:custGeom>
              <a:avLst/>
              <a:gdLst>
                <a:gd name="connsiteX0" fmla="*/ 5481 w 43402"/>
                <a:gd name="connsiteY0" fmla="*/ 32 h 15396"/>
                <a:gd name="connsiteX1" fmla="*/ 1901 w 43402"/>
                <a:gd name="connsiteY1" fmla="*/ 1425 h 15396"/>
                <a:gd name="connsiteX2" fmla="*/ 1901 w 43402"/>
                <a:gd name="connsiteY2" fmla="*/ 8236 h 15396"/>
                <a:gd name="connsiteX3" fmla="*/ 21891 w 43402"/>
                <a:gd name="connsiteY3" fmla="*/ 15396 h 15396"/>
                <a:gd name="connsiteX4" fmla="*/ 41500 w 43402"/>
                <a:gd name="connsiteY4" fmla="*/ 8236 h 15396"/>
                <a:gd name="connsiteX5" fmla="*/ 41500 w 43402"/>
                <a:gd name="connsiteY5" fmla="*/ 1425 h 15396"/>
                <a:gd name="connsiteX6" fmla="*/ 38046 w 43402"/>
                <a:gd name="connsiteY6" fmla="*/ 32 h 15396"/>
                <a:gd name="connsiteX7" fmla="*/ 34339 w 43402"/>
                <a:gd name="connsiteY7" fmla="*/ 1425 h 15396"/>
                <a:gd name="connsiteX8" fmla="*/ 21891 w 43402"/>
                <a:gd name="connsiteY8" fmla="*/ 5194 h 15396"/>
                <a:gd name="connsiteX9" fmla="*/ 9062 w 43402"/>
                <a:gd name="connsiteY9" fmla="*/ 1425 h 15396"/>
                <a:gd name="connsiteX10" fmla="*/ 5481 w 43402"/>
                <a:gd name="connsiteY10" fmla="*/ 32 h 15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02" h="15396" fill="none" extrusionOk="0">
                  <a:moveTo>
                    <a:pt x="5481" y="32"/>
                  </a:moveTo>
                  <a:cubicBezTo>
                    <a:pt x="4212" y="134"/>
                    <a:pt x="2952" y="458"/>
                    <a:pt x="1901" y="1425"/>
                  </a:cubicBezTo>
                  <a:cubicBezTo>
                    <a:pt x="465" y="3081"/>
                    <a:pt x="-114" y="6412"/>
                    <a:pt x="1901" y="8236"/>
                  </a:cubicBezTo>
                  <a:cubicBezTo>
                    <a:pt x="5778" y="12680"/>
                    <a:pt x="13811" y="17091"/>
                    <a:pt x="21891" y="15396"/>
                  </a:cubicBezTo>
                  <a:cubicBezTo>
                    <a:pt x="29657" y="15579"/>
                    <a:pt x="37652" y="12663"/>
                    <a:pt x="41500" y="8236"/>
                  </a:cubicBezTo>
                  <a:cubicBezTo>
                    <a:pt x="43493" y="6327"/>
                    <a:pt x="43473" y="3194"/>
                    <a:pt x="41500" y="1425"/>
                  </a:cubicBezTo>
                  <a:cubicBezTo>
                    <a:pt x="40359" y="602"/>
                    <a:pt x="39379" y="124"/>
                    <a:pt x="38046" y="32"/>
                  </a:cubicBezTo>
                  <a:cubicBezTo>
                    <a:pt x="36760" y="4"/>
                    <a:pt x="35552" y="791"/>
                    <a:pt x="34339" y="1425"/>
                  </a:cubicBezTo>
                  <a:cubicBezTo>
                    <a:pt x="33077" y="2551"/>
                    <a:pt x="28042" y="4842"/>
                    <a:pt x="21891" y="5194"/>
                  </a:cubicBezTo>
                  <a:cubicBezTo>
                    <a:pt x="14724" y="5188"/>
                    <a:pt x="10677" y="2469"/>
                    <a:pt x="9062" y="1425"/>
                  </a:cubicBezTo>
                  <a:cubicBezTo>
                    <a:pt x="7821" y="638"/>
                    <a:pt x="6693" y="-84"/>
                    <a:pt x="5481" y="32"/>
                  </a:cubicBezTo>
                  <a:close/>
                </a:path>
                <a:path w="43402" h="15396" stroke="0" extrusionOk="0">
                  <a:moveTo>
                    <a:pt x="5481" y="32"/>
                  </a:moveTo>
                  <a:cubicBezTo>
                    <a:pt x="4125" y="51"/>
                    <a:pt x="2807" y="552"/>
                    <a:pt x="1901" y="1425"/>
                  </a:cubicBezTo>
                  <a:cubicBezTo>
                    <a:pt x="-93" y="3435"/>
                    <a:pt x="-232" y="6390"/>
                    <a:pt x="1901" y="8236"/>
                  </a:cubicBezTo>
                  <a:cubicBezTo>
                    <a:pt x="7914" y="13472"/>
                    <a:pt x="14478" y="16791"/>
                    <a:pt x="21891" y="15396"/>
                  </a:cubicBezTo>
                  <a:cubicBezTo>
                    <a:pt x="31304" y="15653"/>
                    <a:pt x="37876" y="12529"/>
                    <a:pt x="41500" y="8236"/>
                  </a:cubicBezTo>
                  <a:cubicBezTo>
                    <a:pt x="43266" y="6390"/>
                    <a:pt x="43306" y="3470"/>
                    <a:pt x="41500" y="1425"/>
                  </a:cubicBezTo>
                  <a:cubicBezTo>
                    <a:pt x="40617" y="708"/>
                    <a:pt x="39290" y="310"/>
                    <a:pt x="38046" y="32"/>
                  </a:cubicBezTo>
                  <a:cubicBezTo>
                    <a:pt x="36878" y="64"/>
                    <a:pt x="35483" y="482"/>
                    <a:pt x="34339" y="1425"/>
                  </a:cubicBezTo>
                  <a:cubicBezTo>
                    <a:pt x="31657" y="2848"/>
                    <a:pt x="28953" y="5631"/>
                    <a:pt x="21891" y="5194"/>
                  </a:cubicBezTo>
                  <a:cubicBezTo>
                    <a:pt x="15070" y="5112"/>
                    <a:pt x="10673" y="2677"/>
                    <a:pt x="9062" y="1425"/>
                  </a:cubicBezTo>
                  <a:cubicBezTo>
                    <a:pt x="8154" y="508"/>
                    <a:pt x="6643" y="189"/>
                    <a:pt x="5481" y="32"/>
                  </a:cubicBezTo>
                  <a:close/>
                </a:path>
              </a:pathLst>
            </a:custGeom>
            <a:solidFill>
              <a:srgbClr val="657E93"/>
            </a:solidFill>
            <a:ln w="12700">
              <a:solidFill>
                <a:schemeClr val="accent1">
                  <a:shade val="50000"/>
                  <a:alpha val="55000"/>
                </a:schemeClr>
              </a:solidFill>
              <a:extLst>
                <a:ext uri="{C807C97D-BFC1-408E-A445-0C87EB9F89A2}">
                  <ask:lineSketchStyleProps xmlns:ask="http://schemas.microsoft.com/office/drawing/2018/sketchyshapes" sd="3751178425">
                    <a:custGeom>
                      <a:avLst/>
                      <a:gdLst/>
                      <a:ahLst/>
                      <a:cxnLst/>
                      <a:rect l="l" t="t" r="r" b="b"/>
                      <a:pathLst>
                        <a:path w="1370" h="486" extrusionOk="0">
                          <a:moveTo>
                            <a:pt x="173" y="1"/>
                          </a:moveTo>
                          <a:cubicBezTo>
                            <a:pt x="131" y="1"/>
                            <a:pt x="89" y="16"/>
                            <a:pt x="60" y="45"/>
                          </a:cubicBezTo>
                          <a:cubicBezTo>
                            <a:pt x="0" y="105"/>
                            <a:pt x="0" y="200"/>
                            <a:pt x="60" y="260"/>
                          </a:cubicBezTo>
                          <a:cubicBezTo>
                            <a:pt x="191" y="403"/>
                            <a:pt x="429" y="486"/>
                            <a:pt x="691" y="486"/>
                          </a:cubicBezTo>
                          <a:cubicBezTo>
                            <a:pt x="941" y="486"/>
                            <a:pt x="1179" y="414"/>
                            <a:pt x="1310" y="260"/>
                          </a:cubicBezTo>
                          <a:cubicBezTo>
                            <a:pt x="1369" y="200"/>
                            <a:pt x="1369" y="105"/>
                            <a:pt x="1310" y="45"/>
                          </a:cubicBezTo>
                          <a:cubicBezTo>
                            <a:pt x="1280" y="16"/>
                            <a:pt x="1241" y="1"/>
                            <a:pt x="1201" y="1"/>
                          </a:cubicBezTo>
                          <a:cubicBezTo>
                            <a:pt x="1161" y="1"/>
                            <a:pt x="1119" y="16"/>
                            <a:pt x="1084" y="45"/>
                          </a:cubicBezTo>
                          <a:cubicBezTo>
                            <a:pt x="1024" y="105"/>
                            <a:pt x="893" y="164"/>
                            <a:pt x="691" y="164"/>
                          </a:cubicBezTo>
                          <a:cubicBezTo>
                            <a:pt x="476" y="164"/>
                            <a:pt x="345" y="81"/>
                            <a:pt x="286" y="45"/>
                          </a:cubicBezTo>
                          <a:cubicBezTo>
                            <a:pt x="256" y="16"/>
                            <a:pt x="214" y="1"/>
                            <a:pt x="173" y="1"/>
                          </a:cubicBezTo>
                          <a:close/>
                        </a:path>
                      </a:pathLst>
                    </a:custGeom>
                    <ask:type>
                      <ask:lineSketchFreehand/>
                    </ask:type>
                  </ask:lineSketchStyleProps>
                </a:ext>
              </a:extLst>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252;p78">
              <a:extLst>
                <a:ext uri="{FF2B5EF4-FFF2-40B4-BE49-F238E27FC236}">
                  <a16:creationId xmlns:a16="http://schemas.microsoft.com/office/drawing/2014/main" id="{4350D6A4-E6A2-4CDD-906E-604C28C1AE08}"/>
                </a:ext>
              </a:extLst>
            </p:cNvPr>
            <p:cNvSpPr/>
            <p:nvPr/>
          </p:nvSpPr>
          <p:spPr>
            <a:xfrm>
              <a:off x="5900707" y="3012363"/>
              <a:ext cx="10201" cy="15492"/>
            </a:xfrm>
            <a:custGeom>
              <a:avLst/>
              <a:gdLst>
                <a:gd name="connsiteX0" fmla="*/ 5290 w 10201"/>
                <a:gd name="connsiteY0" fmla="*/ 30 h 15492"/>
                <a:gd name="connsiteX1" fmla="*/ 0 w 10201"/>
                <a:gd name="connsiteY1" fmla="*/ 5290 h 15492"/>
                <a:gd name="connsiteX2" fmla="*/ 0 w 10201"/>
                <a:gd name="connsiteY2" fmla="*/ 10201 h 15492"/>
                <a:gd name="connsiteX3" fmla="*/ 5290 w 10201"/>
                <a:gd name="connsiteY3" fmla="*/ 15492 h 15492"/>
                <a:gd name="connsiteX4" fmla="*/ 10169 w 10201"/>
                <a:gd name="connsiteY4" fmla="*/ 10201 h 15492"/>
                <a:gd name="connsiteX5" fmla="*/ 10169 w 10201"/>
                <a:gd name="connsiteY5" fmla="*/ 5290 h 15492"/>
                <a:gd name="connsiteX6" fmla="*/ 5290 w 10201"/>
                <a:gd name="connsiteY6" fmla="*/ 30 h 1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01" h="15492" fill="none" extrusionOk="0">
                  <a:moveTo>
                    <a:pt x="5290" y="30"/>
                  </a:moveTo>
                  <a:cubicBezTo>
                    <a:pt x="2120" y="61"/>
                    <a:pt x="-215" y="2076"/>
                    <a:pt x="0" y="5290"/>
                  </a:cubicBezTo>
                  <a:cubicBezTo>
                    <a:pt x="43" y="6967"/>
                    <a:pt x="-53" y="9096"/>
                    <a:pt x="0" y="10201"/>
                  </a:cubicBezTo>
                  <a:cubicBezTo>
                    <a:pt x="-154" y="13721"/>
                    <a:pt x="2137" y="15227"/>
                    <a:pt x="5290" y="15492"/>
                  </a:cubicBezTo>
                  <a:cubicBezTo>
                    <a:pt x="8208" y="15159"/>
                    <a:pt x="10171" y="13599"/>
                    <a:pt x="10169" y="10201"/>
                  </a:cubicBezTo>
                  <a:cubicBezTo>
                    <a:pt x="10356" y="8156"/>
                    <a:pt x="10091" y="7471"/>
                    <a:pt x="10169" y="5290"/>
                  </a:cubicBezTo>
                  <a:cubicBezTo>
                    <a:pt x="10090" y="1663"/>
                    <a:pt x="7408" y="-68"/>
                    <a:pt x="5290" y="30"/>
                  </a:cubicBezTo>
                  <a:close/>
                </a:path>
                <a:path w="10201" h="15492" stroke="0" extrusionOk="0">
                  <a:moveTo>
                    <a:pt x="5290" y="30"/>
                  </a:moveTo>
                  <a:cubicBezTo>
                    <a:pt x="2222" y="634"/>
                    <a:pt x="88" y="2431"/>
                    <a:pt x="0" y="5290"/>
                  </a:cubicBezTo>
                  <a:cubicBezTo>
                    <a:pt x="-112" y="6502"/>
                    <a:pt x="98" y="8870"/>
                    <a:pt x="0" y="10201"/>
                  </a:cubicBezTo>
                  <a:cubicBezTo>
                    <a:pt x="259" y="13463"/>
                    <a:pt x="2913" y="15494"/>
                    <a:pt x="5290" y="15492"/>
                  </a:cubicBezTo>
                  <a:cubicBezTo>
                    <a:pt x="7399" y="14966"/>
                    <a:pt x="10036" y="12963"/>
                    <a:pt x="10169" y="10201"/>
                  </a:cubicBezTo>
                  <a:cubicBezTo>
                    <a:pt x="9973" y="9001"/>
                    <a:pt x="10303" y="6688"/>
                    <a:pt x="10169" y="5290"/>
                  </a:cubicBezTo>
                  <a:cubicBezTo>
                    <a:pt x="10640" y="1774"/>
                    <a:pt x="8251" y="-283"/>
                    <a:pt x="5290" y="30"/>
                  </a:cubicBezTo>
                  <a:close/>
                </a:path>
              </a:pathLst>
            </a:custGeom>
            <a:solidFill>
              <a:srgbClr val="657E93"/>
            </a:solidFill>
            <a:ln w="12700">
              <a:solidFill>
                <a:schemeClr val="accent1">
                  <a:shade val="50000"/>
                  <a:alpha val="55000"/>
                </a:schemeClr>
              </a:solidFill>
              <a:extLst>
                <a:ext uri="{C807C97D-BFC1-408E-A445-0C87EB9F89A2}">
                  <ask:lineSketchStyleProps xmlns:ask="http://schemas.microsoft.com/office/drawing/2018/sketchyshapes" sd="2359124533">
                    <a:custGeom>
                      <a:avLst/>
                      <a:gdLst/>
                      <a:ahLst/>
                      <a:cxnLst/>
                      <a:rect l="l" t="t" r="r" b="b"/>
                      <a:pathLst>
                        <a:path w="322" h="489" extrusionOk="0">
                          <a:moveTo>
                            <a:pt x="167" y="1"/>
                          </a:moveTo>
                          <a:cubicBezTo>
                            <a:pt x="71" y="1"/>
                            <a:pt x="0" y="72"/>
                            <a:pt x="0" y="167"/>
                          </a:cubicBezTo>
                          <a:lnTo>
                            <a:pt x="0" y="322"/>
                          </a:lnTo>
                          <a:cubicBezTo>
                            <a:pt x="0" y="417"/>
                            <a:pt x="71" y="489"/>
                            <a:pt x="167" y="489"/>
                          </a:cubicBezTo>
                          <a:cubicBezTo>
                            <a:pt x="250" y="489"/>
                            <a:pt x="321" y="417"/>
                            <a:pt x="321" y="322"/>
                          </a:cubicBezTo>
                          <a:lnTo>
                            <a:pt x="321" y="167"/>
                          </a:lnTo>
                          <a:cubicBezTo>
                            <a:pt x="321" y="60"/>
                            <a:pt x="250" y="1"/>
                            <a:pt x="167" y="1"/>
                          </a:cubicBezTo>
                          <a:close/>
                        </a:path>
                      </a:pathLst>
                    </a:custGeom>
                    <ask:type>
                      <ask:lineSketchFreehand/>
                    </ask:type>
                  </ask:lineSketchStyleProps>
                </a:ext>
              </a:extLst>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253;p78">
              <a:extLst>
                <a:ext uri="{FF2B5EF4-FFF2-40B4-BE49-F238E27FC236}">
                  <a16:creationId xmlns:a16="http://schemas.microsoft.com/office/drawing/2014/main" id="{E9FF67E8-F465-4DF2-B0E7-9A05ED948636}"/>
                </a:ext>
              </a:extLst>
            </p:cNvPr>
            <p:cNvSpPr/>
            <p:nvPr/>
          </p:nvSpPr>
          <p:spPr>
            <a:xfrm>
              <a:off x="5965556" y="3012363"/>
              <a:ext cx="10613" cy="15492"/>
            </a:xfrm>
            <a:custGeom>
              <a:avLst/>
              <a:gdLst>
                <a:gd name="connsiteX0" fmla="*/ 5322 w 10613"/>
                <a:gd name="connsiteY0" fmla="*/ 30 h 15492"/>
                <a:gd name="connsiteX1" fmla="*/ 31 w 10613"/>
                <a:gd name="connsiteY1" fmla="*/ 5290 h 15492"/>
                <a:gd name="connsiteX2" fmla="*/ 31 w 10613"/>
                <a:gd name="connsiteY2" fmla="*/ 10201 h 15492"/>
                <a:gd name="connsiteX3" fmla="*/ 5322 w 10613"/>
                <a:gd name="connsiteY3" fmla="*/ 15492 h 15492"/>
                <a:gd name="connsiteX4" fmla="*/ 10581 w 10613"/>
                <a:gd name="connsiteY4" fmla="*/ 10201 h 15492"/>
                <a:gd name="connsiteX5" fmla="*/ 10581 w 10613"/>
                <a:gd name="connsiteY5" fmla="*/ 5290 h 15492"/>
                <a:gd name="connsiteX6" fmla="*/ 5322 w 10613"/>
                <a:gd name="connsiteY6" fmla="*/ 30 h 1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3" h="15492" fill="none" extrusionOk="0">
                  <a:moveTo>
                    <a:pt x="5322" y="30"/>
                  </a:moveTo>
                  <a:cubicBezTo>
                    <a:pt x="2557" y="-385"/>
                    <a:pt x="261" y="2940"/>
                    <a:pt x="31" y="5290"/>
                  </a:cubicBezTo>
                  <a:cubicBezTo>
                    <a:pt x="272" y="6825"/>
                    <a:pt x="-151" y="7905"/>
                    <a:pt x="31" y="10201"/>
                  </a:cubicBezTo>
                  <a:cubicBezTo>
                    <a:pt x="-11" y="13256"/>
                    <a:pt x="2908" y="15890"/>
                    <a:pt x="5322" y="15492"/>
                  </a:cubicBezTo>
                  <a:cubicBezTo>
                    <a:pt x="8425" y="15723"/>
                    <a:pt x="10401" y="13209"/>
                    <a:pt x="10581" y="10201"/>
                  </a:cubicBezTo>
                  <a:cubicBezTo>
                    <a:pt x="10683" y="8213"/>
                    <a:pt x="10635" y="7159"/>
                    <a:pt x="10581" y="5290"/>
                  </a:cubicBezTo>
                  <a:cubicBezTo>
                    <a:pt x="10942" y="2175"/>
                    <a:pt x="8365" y="-142"/>
                    <a:pt x="5322" y="30"/>
                  </a:cubicBezTo>
                  <a:close/>
                </a:path>
                <a:path w="10613" h="15492" stroke="0" extrusionOk="0">
                  <a:moveTo>
                    <a:pt x="5322" y="30"/>
                  </a:moveTo>
                  <a:cubicBezTo>
                    <a:pt x="3390" y="43"/>
                    <a:pt x="-104" y="2424"/>
                    <a:pt x="31" y="5290"/>
                  </a:cubicBezTo>
                  <a:cubicBezTo>
                    <a:pt x="-84" y="6719"/>
                    <a:pt x="232" y="8246"/>
                    <a:pt x="31" y="10201"/>
                  </a:cubicBezTo>
                  <a:cubicBezTo>
                    <a:pt x="398" y="13083"/>
                    <a:pt x="2928" y="15854"/>
                    <a:pt x="5322" y="15492"/>
                  </a:cubicBezTo>
                  <a:cubicBezTo>
                    <a:pt x="7862" y="15700"/>
                    <a:pt x="10629" y="13027"/>
                    <a:pt x="10581" y="10201"/>
                  </a:cubicBezTo>
                  <a:cubicBezTo>
                    <a:pt x="10475" y="8860"/>
                    <a:pt x="10402" y="6502"/>
                    <a:pt x="10581" y="5290"/>
                  </a:cubicBezTo>
                  <a:cubicBezTo>
                    <a:pt x="10450" y="2524"/>
                    <a:pt x="8520" y="277"/>
                    <a:pt x="5322" y="30"/>
                  </a:cubicBezTo>
                  <a:close/>
                </a:path>
              </a:pathLst>
            </a:custGeom>
            <a:solidFill>
              <a:srgbClr val="657E93"/>
            </a:solidFill>
            <a:ln w="12700">
              <a:solidFill>
                <a:schemeClr val="accent1">
                  <a:shade val="50000"/>
                  <a:alpha val="55000"/>
                </a:schemeClr>
              </a:solidFill>
              <a:extLst>
                <a:ext uri="{C807C97D-BFC1-408E-A445-0C87EB9F89A2}">
                  <ask:lineSketchStyleProps xmlns:ask="http://schemas.microsoft.com/office/drawing/2018/sketchyshapes" sd="2539394703">
                    <a:custGeom>
                      <a:avLst/>
                      <a:gdLst/>
                      <a:ahLst/>
                      <a:cxnLst/>
                      <a:rect l="l" t="t" r="r" b="b"/>
                      <a:pathLst>
                        <a:path w="335" h="489" extrusionOk="0">
                          <a:moveTo>
                            <a:pt x="168" y="1"/>
                          </a:moveTo>
                          <a:cubicBezTo>
                            <a:pt x="84" y="1"/>
                            <a:pt x="1" y="72"/>
                            <a:pt x="1" y="167"/>
                          </a:cubicBezTo>
                          <a:lnTo>
                            <a:pt x="1" y="322"/>
                          </a:lnTo>
                          <a:cubicBezTo>
                            <a:pt x="1" y="417"/>
                            <a:pt x="84" y="489"/>
                            <a:pt x="168" y="489"/>
                          </a:cubicBezTo>
                          <a:cubicBezTo>
                            <a:pt x="251" y="489"/>
                            <a:pt x="334" y="417"/>
                            <a:pt x="334" y="322"/>
                          </a:cubicBezTo>
                          <a:lnTo>
                            <a:pt x="334" y="167"/>
                          </a:lnTo>
                          <a:cubicBezTo>
                            <a:pt x="334" y="60"/>
                            <a:pt x="263" y="1"/>
                            <a:pt x="168" y="1"/>
                          </a:cubicBezTo>
                          <a:close/>
                        </a:path>
                      </a:pathLst>
                    </a:custGeom>
                    <ask:type>
                      <ask:lineSketchFreehand/>
                    </ask:type>
                  </ask:lineSketchStyleProps>
                </a:ext>
              </a:extLst>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254;p78">
              <a:extLst>
                <a:ext uri="{FF2B5EF4-FFF2-40B4-BE49-F238E27FC236}">
                  <a16:creationId xmlns:a16="http://schemas.microsoft.com/office/drawing/2014/main" id="{68FF83DD-5E2E-4EC0-B137-5B676B795A36}"/>
                </a:ext>
              </a:extLst>
            </p:cNvPr>
            <p:cNvSpPr/>
            <p:nvPr/>
          </p:nvSpPr>
          <p:spPr>
            <a:xfrm>
              <a:off x="5933116" y="3206625"/>
              <a:ext cx="10613" cy="10201"/>
            </a:xfrm>
            <a:custGeom>
              <a:avLst/>
              <a:gdLst>
                <a:gd name="connsiteX0" fmla="*/ 5322 w 10613"/>
                <a:gd name="connsiteY0" fmla="*/ 0 h 10201"/>
                <a:gd name="connsiteX1" fmla="*/ 31 w 10613"/>
                <a:gd name="connsiteY1" fmla="*/ 5290 h 10201"/>
                <a:gd name="connsiteX2" fmla="*/ 5322 w 10613"/>
                <a:gd name="connsiteY2" fmla="*/ 10201 h 10201"/>
                <a:gd name="connsiteX3" fmla="*/ 10581 w 10613"/>
                <a:gd name="connsiteY3" fmla="*/ 5290 h 10201"/>
                <a:gd name="connsiteX4" fmla="*/ 5322 w 10613"/>
                <a:gd name="connsiteY4" fmla="*/ 0 h 10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3" h="10201" fill="none" extrusionOk="0">
                  <a:moveTo>
                    <a:pt x="5322" y="0"/>
                  </a:moveTo>
                  <a:cubicBezTo>
                    <a:pt x="2806" y="39"/>
                    <a:pt x="217" y="2132"/>
                    <a:pt x="31" y="5290"/>
                  </a:cubicBezTo>
                  <a:cubicBezTo>
                    <a:pt x="197" y="8522"/>
                    <a:pt x="1922" y="9819"/>
                    <a:pt x="5322" y="10201"/>
                  </a:cubicBezTo>
                  <a:cubicBezTo>
                    <a:pt x="7807" y="9811"/>
                    <a:pt x="10434" y="7911"/>
                    <a:pt x="10581" y="5290"/>
                  </a:cubicBezTo>
                  <a:cubicBezTo>
                    <a:pt x="10636" y="2069"/>
                    <a:pt x="8028" y="12"/>
                    <a:pt x="5322" y="0"/>
                  </a:cubicBezTo>
                  <a:close/>
                </a:path>
                <a:path w="10613" h="10201" stroke="0" extrusionOk="0">
                  <a:moveTo>
                    <a:pt x="5322" y="0"/>
                  </a:moveTo>
                  <a:cubicBezTo>
                    <a:pt x="2829" y="-405"/>
                    <a:pt x="-496" y="2275"/>
                    <a:pt x="31" y="5290"/>
                  </a:cubicBezTo>
                  <a:cubicBezTo>
                    <a:pt x="66" y="7324"/>
                    <a:pt x="2041" y="9967"/>
                    <a:pt x="5322" y="10201"/>
                  </a:cubicBezTo>
                  <a:cubicBezTo>
                    <a:pt x="7737" y="10308"/>
                    <a:pt x="10668" y="7613"/>
                    <a:pt x="10581" y="5290"/>
                  </a:cubicBezTo>
                  <a:cubicBezTo>
                    <a:pt x="10631" y="2155"/>
                    <a:pt x="8214" y="-255"/>
                    <a:pt x="5322" y="0"/>
                  </a:cubicBezTo>
                  <a:close/>
                </a:path>
              </a:pathLst>
            </a:custGeom>
            <a:solidFill>
              <a:srgbClr val="657E93"/>
            </a:solidFill>
            <a:ln w="12700">
              <a:solidFill>
                <a:schemeClr val="accent1">
                  <a:shade val="50000"/>
                  <a:alpha val="55000"/>
                </a:schemeClr>
              </a:solidFill>
              <a:extLst>
                <a:ext uri="{C807C97D-BFC1-408E-A445-0C87EB9F89A2}">
                  <ask:lineSketchStyleProps xmlns:ask="http://schemas.microsoft.com/office/drawing/2018/sketchyshapes" sd="1713664743">
                    <a:custGeom>
                      <a:avLst/>
                      <a:gdLst/>
                      <a:ahLst/>
                      <a:cxnLst/>
                      <a:rect l="l" t="t" r="r" b="b"/>
                      <a:pathLst>
                        <a:path w="335" h="322" extrusionOk="0">
                          <a:moveTo>
                            <a:pt x="168" y="0"/>
                          </a:moveTo>
                          <a:cubicBezTo>
                            <a:pt x="72" y="0"/>
                            <a:pt x="1" y="72"/>
                            <a:pt x="1" y="167"/>
                          </a:cubicBezTo>
                          <a:cubicBezTo>
                            <a:pt x="1" y="250"/>
                            <a:pt x="72" y="322"/>
                            <a:pt x="168" y="322"/>
                          </a:cubicBezTo>
                          <a:cubicBezTo>
                            <a:pt x="251" y="322"/>
                            <a:pt x="334" y="250"/>
                            <a:pt x="334" y="167"/>
                          </a:cubicBezTo>
                          <a:cubicBezTo>
                            <a:pt x="334" y="72"/>
                            <a:pt x="251" y="0"/>
                            <a:pt x="168" y="0"/>
                          </a:cubicBezTo>
                          <a:close/>
                        </a:path>
                      </a:pathLst>
                    </a:custGeom>
                    <ask:type>
                      <ask:lineSketchFreehand/>
                    </ask:type>
                  </ask:lineSketchStyleProps>
                </a:ext>
              </a:extLst>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5255;p78">
            <a:extLst>
              <a:ext uri="{FF2B5EF4-FFF2-40B4-BE49-F238E27FC236}">
                <a16:creationId xmlns:a16="http://schemas.microsoft.com/office/drawing/2014/main" id="{700DD529-7CA6-4CE9-8504-B4C7B5F3C468}"/>
              </a:ext>
            </a:extLst>
          </p:cNvPr>
          <p:cNvGrpSpPr/>
          <p:nvPr/>
        </p:nvGrpSpPr>
        <p:grpSpPr>
          <a:xfrm>
            <a:off x="974210" y="2820483"/>
            <a:ext cx="429020" cy="500167"/>
            <a:chOff x="5355653" y="2881493"/>
            <a:chExt cx="262184" cy="346643"/>
          </a:xfrm>
          <a:effectLst>
            <a:glow rad="1397000">
              <a:schemeClr val="bg1">
                <a:alpha val="42000"/>
              </a:schemeClr>
            </a:glow>
          </a:effectLst>
        </p:grpSpPr>
        <p:sp>
          <p:nvSpPr>
            <p:cNvPr id="18" name="Google Shape;15256;p78">
              <a:extLst>
                <a:ext uri="{FF2B5EF4-FFF2-40B4-BE49-F238E27FC236}">
                  <a16:creationId xmlns:a16="http://schemas.microsoft.com/office/drawing/2014/main" id="{6A3C23F7-6199-426E-A5DB-07AF8513E8E3}"/>
                </a:ext>
              </a:extLst>
            </p:cNvPr>
            <p:cNvSpPr/>
            <p:nvPr/>
          </p:nvSpPr>
          <p:spPr>
            <a:xfrm>
              <a:off x="5465044" y="3060359"/>
              <a:ext cx="43402" cy="15777"/>
            </a:xfrm>
            <a:custGeom>
              <a:avLst/>
              <a:gdLst>
                <a:gd name="connsiteX0" fmla="*/ 5290 w 43402"/>
                <a:gd name="connsiteY0" fmla="*/ 31 h 15777"/>
                <a:gd name="connsiteX1" fmla="*/ 1901 w 43402"/>
                <a:gd name="connsiteY1" fmla="*/ 1426 h 15777"/>
                <a:gd name="connsiteX2" fmla="*/ 1901 w 43402"/>
                <a:gd name="connsiteY2" fmla="*/ 8585 h 15777"/>
                <a:gd name="connsiteX3" fmla="*/ 21510 w 43402"/>
                <a:gd name="connsiteY3" fmla="*/ 15777 h 15777"/>
                <a:gd name="connsiteX4" fmla="*/ 41500 w 43402"/>
                <a:gd name="connsiteY4" fmla="*/ 8585 h 15777"/>
                <a:gd name="connsiteX5" fmla="*/ 41500 w 43402"/>
                <a:gd name="connsiteY5" fmla="*/ 1426 h 15777"/>
                <a:gd name="connsiteX6" fmla="*/ 37920 w 43402"/>
                <a:gd name="connsiteY6" fmla="*/ 31 h 15777"/>
                <a:gd name="connsiteX7" fmla="*/ 34339 w 43402"/>
                <a:gd name="connsiteY7" fmla="*/ 1426 h 15777"/>
                <a:gd name="connsiteX8" fmla="*/ 21510 w 43402"/>
                <a:gd name="connsiteY8" fmla="*/ 5195 h 15777"/>
                <a:gd name="connsiteX9" fmla="*/ 8680 w 43402"/>
                <a:gd name="connsiteY9" fmla="*/ 1426 h 15777"/>
                <a:gd name="connsiteX10" fmla="*/ 5290 w 43402"/>
                <a:gd name="connsiteY10" fmla="*/ 31 h 1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02" h="15777" fill="none" extrusionOk="0">
                  <a:moveTo>
                    <a:pt x="5290" y="31"/>
                  </a:moveTo>
                  <a:cubicBezTo>
                    <a:pt x="4173" y="216"/>
                    <a:pt x="3035" y="699"/>
                    <a:pt x="1901" y="1426"/>
                  </a:cubicBezTo>
                  <a:cubicBezTo>
                    <a:pt x="354" y="3015"/>
                    <a:pt x="64" y="6413"/>
                    <a:pt x="1901" y="8585"/>
                  </a:cubicBezTo>
                  <a:cubicBezTo>
                    <a:pt x="4845" y="12933"/>
                    <a:pt x="12994" y="15366"/>
                    <a:pt x="21510" y="15777"/>
                  </a:cubicBezTo>
                  <a:cubicBezTo>
                    <a:pt x="29102" y="15727"/>
                    <a:pt x="36860" y="12894"/>
                    <a:pt x="41500" y="8585"/>
                  </a:cubicBezTo>
                  <a:cubicBezTo>
                    <a:pt x="43413" y="6565"/>
                    <a:pt x="43265" y="3786"/>
                    <a:pt x="41500" y="1426"/>
                  </a:cubicBezTo>
                  <a:cubicBezTo>
                    <a:pt x="40424" y="699"/>
                    <a:pt x="39316" y="79"/>
                    <a:pt x="37920" y="31"/>
                  </a:cubicBezTo>
                  <a:cubicBezTo>
                    <a:pt x="36585" y="207"/>
                    <a:pt x="35348" y="439"/>
                    <a:pt x="34339" y="1426"/>
                  </a:cubicBezTo>
                  <a:cubicBezTo>
                    <a:pt x="32369" y="3435"/>
                    <a:pt x="27283" y="5249"/>
                    <a:pt x="21510" y="5195"/>
                  </a:cubicBezTo>
                  <a:cubicBezTo>
                    <a:pt x="15187" y="5343"/>
                    <a:pt x="10511" y="3183"/>
                    <a:pt x="8680" y="1426"/>
                  </a:cubicBezTo>
                  <a:cubicBezTo>
                    <a:pt x="7752" y="340"/>
                    <a:pt x="6304" y="18"/>
                    <a:pt x="5290" y="31"/>
                  </a:cubicBezTo>
                  <a:close/>
                </a:path>
                <a:path w="43402" h="15777" stroke="0" extrusionOk="0">
                  <a:moveTo>
                    <a:pt x="5290" y="31"/>
                  </a:moveTo>
                  <a:cubicBezTo>
                    <a:pt x="3949" y="-33"/>
                    <a:pt x="2797" y="494"/>
                    <a:pt x="1901" y="1426"/>
                  </a:cubicBezTo>
                  <a:cubicBezTo>
                    <a:pt x="337" y="3396"/>
                    <a:pt x="-440" y="6730"/>
                    <a:pt x="1901" y="8585"/>
                  </a:cubicBezTo>
                  <a:cubicBezTo>
                    <a:pt x="5672" y="13104"/>
                    <a:pt x="13511" y="16210"/>
                    <a:pt x="21510" y="15777"/>
                  </a:cubicBezTo>
                  <a:cubicBezTo>
                    <a:pt x="28871" y="15262"/>
                    <a:pt x="37491" y="13364"/>
                    <a:pt x="41500" y="8585"/>
                  </a:cubicBezTo>
                  <a:cubicBezTo>
                    <a:pt x="43901" y="6775"/>
                    <a:pt x="43579" y="3343"/>
                    <a:pt x="41500" y="1426"/>
                  </a:cubicBezTo>
                  <a:cubicBezTo>
                    <a:pt x="40504" y="467"/>
                    <a:pt x="39126" y="150"/>
                    <a:pt x="37920" y="31"/>
                  </a:cubicBezTo>
                  <a:cubicBezTo>
                    <a:pt x="36573" y="-152"/>
                    <a:pt x="35135" y="690"/>
                    <a:pt x="34339" y="1426"/>
                  </a:cubicBezTo>
                  <a:cubicBezTo>
                    <a:pt x="33405" y="3866"/>
                    <a:pt x="28650" y="5282"/>
                    <a:pt x="21510" y="5195"/>
                  </a:cubicBezTo>
                  <a:cubicBezTo>
                    <a:pt x="14866" y="5155"/>
                    <a:pt x="11380" y="3286"/>
                    <a:pt x="8680" y="1426"/>
                  </a:cubicBezTo>
                  <a:cubicBezTo>
                    <a:pt x="7808" y="592"/>
                    <a:pt x="6550" y="272"/>
                    <a:pt x="5290" y="31"/>
                  </a:cubicBezTo>
                  <a:close/>
                </a:path>
              </a:pathLst>
            </a:custGeom>
            <a:solidFill>
              <a:srgbClr val="657E93"/>
            </a:solidFill>
            <a:ln w="12700">
              <a:solidFill>
                <a:schemeClr val="accent1">
                  <a:shade val="50000"/>
                  <a:alpha val="55000"/>
                </a:schemeClr>
              </a:solidFill>
              <a:extLst>
                <a:ext uri="{C807C97D-BFC1-408E-A445-0C87EB9F89A2}">
                  <ask:lineSketchStyleProps xmlns:ask="http://schemas.microsoft.com/office/drawing/2018/sketchyshapes" sd="1219033472">
                    <a:custGeom>
                      <a:avLst/>
                      <a:gdLst/>
                      <a:ahLst/>
                      <a:cxnLst/>
                      <a:rect l="l" t="t" r="r" b="b"/>
                      <a:pathLst>
                        <a:path w="1370" h="498" extrusionOk="0">
                          <a:moveTo>
                            <a:pt x="167" y="1"/>
                          </a:moveTo>
                          <a:cubicBezTo>
                            <a:pt x="128" y="1"/>
                            <a:pt x="90" y="15"/>
                            <a:pt x="60" y="45"/>
                          </a:cubicBezTo>
                          <a:cubicBezTo>
                            <a:pt x="0" y="105"/>
                            <a:pt x="0" y="212"/>
                            <a:pt x="60" y="271"/>
                          </a:cubicBezTo>
                          <a:cubicBezTo>
                            <a:pt x="191" y="402"/>
                            <a:pt x="429" y="498"/>
                            <a:pt x="679" y="498"/>
                          </a:cubicBezTo>
                          <a:cubicBezTo>
                            <a:pt x="941" y="498"/>
                            <a:pt x="1167" y="414"/>
                            <a:pt x="1310" y="271"/>
                          </a:cubicBezTo>
                          <a:cubicBezTo>
                            <a:pt x="1370" y="212"/>
                            <a:pt x="1370" y="117"/>
                            <a:pt x="1310" y="45"/>
                          </a:cubicBezTo>
                          <a:cubicBezTo>
                            <a:pt x="1280" y="15"/>
                            <a:pt x="1239" y="1"/>
                            <a:pt x="1197" y="1"/>
                          </a:cubicBezTo>
                          <a:cubicBezTo>
                            <a:pt x="1155" y="1"/>
                            <a:pt x="1114" y="15"/>
                            <a:pt x="1084" y="45"/>
                          </a:cubicBezTo>
                          <a:cubicBezTo>
                            <a:pt x="1024" y="105"/>
                            <a:pt x="893" y="164"/>
                            <a:pt x="679" y="164"/>
                          </a:cubicBezTo>
                          <a:cubicBezTo>
                            <a:pt x="477" y="164"/>
                            <a:pt x="346" y="93"/>
                            <a:pt x="274" y="45"/>
                          </a:cubicBezTo>
                          <a:cubicBezTo>
                            <a:pt x="244" y="15"/>
                            <a:pt x="206" y="1"/>
                            <a:pt x="167" y="1"/>
                          </a:cubicBezTo>
                          <a:close/>
                        </a:path>
                      </a:pathLst>
                    </a:custGeom>
                    <ask:type>
                      <ask:lineSketchFreehand/>
                    </ask:type>
                  </ask:lineSketchStyleProps>
                </a:ext>
              </a:extLst>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257;p78">
              <a:extLst>
                <a:ext uri="{FF2B5EF4-FFF2-40B4-BE49-F238E27FC236}">
                  <a16:creationId xmlns:a16="http://schemas.microsoft.com/office/drawing/2014/main" id="{C3098078-05BE-44FB-AEAF-30FDC15FE60C}"/>
                </a:ext>
              </a:extLst>
            </p:cNvPr>
            <p:cNvSpPr/>
            <p:nvPr/>
          </p:nvSpPr>
          <p:spPr>
            <a:xfrm>
              <a:off x="5448823" y="3022564"/>
              <a:ext cx="10581" cy="15872"/>
            </a:xfrm>
            <a:custGeom>
              <a:avLst/>
              <a:gdLst>
                <a:gd name="connsiteX0" fmla="*/ 5290 w 10581"/>
                <a:gd name="connsiteY0" fmla="*/ 0 h 15872"/>
                <a:gd name="connsiteX1" fmla="*/ 0 w 10581"/>
                <a:gd name="connsiteY1" fmla="*/ 5290 h 15872"/>
                <a:gd name="connsiteX2" fmla="*/ 0 w 10581"/>
                <a:gd name="connsiteY2" fmla="*/ 10550 h 15872"/>
                <a:gd name="connsiteX3" fmla="*/ 5290 w 10581"/>
                <a:gd name="connsiteY3" fmla="*/ 15840 h 15872"/>
                <a:gd name="connsiteX4" fmla="*/ 10581 w 10581"/>
                <a:gd name="connsiteY4" fmla="*/ 10550 h 15872"/>
                <a:gd name="connsiteX5" fmla="*/ 10581 w 10581"/>
                <a:gd name="connsiteY5" fmla="*/ 5290 h 15872"/>
                <a:gd name="connsiteX6" fmla="*/ 5290 w 10581"/>
                <a:gd name="connsiteY6" fmla="*/ 0 h 15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81" h="15872" fill="none" extrusionOk="0">
                  <a:moveTo>
                    <a:pt x="5290" y="0"/>
                  </a:moveTo>
                  <a:cubicBezTo>
                    <a:pt x="2543" y="67"/>
                    <a:pt x="285" y="2476"/>
                    <a:pt x="0" y="5290"/>
                  </a:cubicBezTo>
                  <a:cubicBezTo>
                    <a:pt x="-65" y="6991"/>
                    <a:pt x="112" y="8892"/>
                    <a:pt x="0" y="10550"/>
                  </a:cubicBezTo>
                  <a:cubicBezTo>
                    <a:pt x="-258" y="13057"/>
                    <a:pt x="2336" y="16204"/>
                    <a:pt x="5290" y="15840"/>
                  </a:cubicBezTo>
                  <a:cubicBezTo>
                    <a:pt x="7977" y="15494"/>
                    <a:pt x="10322" y="13328"/>
                    <a:pt x="10581" y="10550"/>
                  </a:cubicBezTo>
                  <a:cubicBezTo>
                    <a:pt x="10799" y="9305"/>
                    <a:pt x="10550" y="7768"/>
                    <a:pt x="10581" y="5290"/>
                  </a:cubicBezTo>
                  <a:cubicBezTo>
                    <a:pt x="10157" y="1376"/>
                    <a:pt x="8287" y="-338"/>
                    <a:pt x="5290" y="0"/>
                  </a:cubicBezTo>
                  <a:close/>
                </a:path>
                <a:path w="10581" h="15872" stroke="0" extrusionOk="0">
                  <a:moveTo>
                    <a:pt x="5290" y="0"/>
                  </a:moveTo>
                  <a:cubicBezTo>
                    <a:pt x="2700" y="49"/>
                    <a:pt x="148" y="2436"/>
                    <a:pt x="0" y="5290"/>
                  </a:cubicBezTo>
                  <a:cubicBezTo>
                    <a:pt x="227" y="7223"/>
                    <a:pt x="141" y="9102"/>
                    <a:pt x="0" y="10550"/>
                  </a:cubicBezTo>
                  <a:cubicBezTo>
                    <a:pt x="166" y="13361"/>
                    <a:pt x="2054" y="15807"/>
                    <a:pt x="5290" y="15840"/>
                  </a:cubicBezTo>
                  <a:cubicBezTo>
                    <a:pt x="8422" y="15967"/>
                    <a:pt x="10584" y="12589"/>
                    <a:pt x="10581" y="10550"/>
                  </a:cubicBezTo>
                  <a:cubicBezTo>
                    <a:pt x="10737" y="8923"/>
                    <a:pt x="10367" y="7747"/>
                    <a:pt x="10581" y="5290"/>
                  </a:cubicBezTo>
                  <a:cubicBezTo>
                    <a:pt x="10245" y="1351"/>
                    <a:pt x="8919" y="-105"/>
                    <a:pt x="5290" y="0"/>
                  </a:cubicBezTo>
                  <a:close/>
                </a:path>
              </a:pathLst>
            </a:custGeom>
            <a:solidFill>
              <a:srgbClr val="657E93"/>
            </a:solidFill>
            <a:ln w="12700">
              <a:solidFill>
                <a:schemeClr val="accent1">
                  <a:shade val="50000"/>
                  <a:alpha val="55000"/>
                </a:schemeClr>
              </a:solidFill>
              <a:extLst>
                <a:ext uri="{C807C97D-BFC1-408E-A445-0C87EB9F89A2}">
                  <ask:lineSketchStyleProps xmlns:ask="http://schemas.microsoft.com/office/drawing/2018/sketchyshapes" sd="3507143784">
                    <a:custGeom>
                      <a:avLst/>
                      <a:gdLst/>
                      <a:ahLst/>
                      <a:cxnLst/>
                      <a:rect l="l" t="t" r="r" b="b"/>
                      <a:pathLst>
                        <a:path w="334" h="501" extrusionOk="0">
                          <a:moveTo>
                            <a:pt x="167" y="0"/>
                          </a:moveTo>
                          <a:cubicBezTo>
                            <a:pt x="84" y="0"/>
                            <a:pt x="0" y="83"/>
                            <a:pt x="0" y="167"/>
                          </a:cubicBezTo>
                          <a:lnTo>
                            <a:pt x="0" y="333"/>
                          </a:lnTo>
                          <a:cubicBezTo>
                            <a:pt x="0" y="417"/>
                            <a:pt x="84" y="500"/>
                            <a:pt x="167" y="500"/>
                          </a:cubicBezTo>
                          <a:cubicBezTo>
                            <a:pt x="262" y="500"/>
                            <a:pt x="334" y="417"/>
                            <a:pt x="334" y="333"/>
                          </a:cubicBezTo>
                          <a:lnTo>
                            <a:pt x="334" y="167"/>
                          </a:lnTo>
                          <a:cubicBezTo>
                            <a:pt x="334" y="60"/>
                            <a:pt x="262" y="0"/>
                            <a:pt x="167" y="0"/>
                          </a:cubicBezTo>
                          <a:close/>
                        </a:path>
                      </a:pathLst>
                    </a:custGeom>
                    <ask:type>
                      <ask:lineSketchFreehand/>
                    </ask:type>
                  </ask:lineSketchStyleProps>
                </a:ext>
              </a:extLst>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258;p78">
              <a:extLst>
                <a:ext uri="{FF2B5EF4-FFF2-40B4-BE49-F238E27FC236}">
                  <a16:creationId xmlns:a16="http://schemas.microsoft.com/office/drawing/2014/main" id="{3D456BDC-9A27-47AB-92F2-44FD15A1B5ED}"/>
                </a:ext>
              </a:extLst>
            </p:cNvPr>
            <p:cNvSpPr/>
            <p:nvPr/>
          </p:nvSpPr>
          <p:spPr>
            <a:xfrm>
              <a:off x="5514084" y="3022564"/>
              <a:ext cx="10201" cy="15872"/>
            </a:xfrm>
            <a:custGeom>
              <a:avLst/>
              <a:gdLst>
                <a:gd name="connsiteX0" fmla="*/ 5290 w 10201"/>
                <a:gd name="connsiteY0" fmla="*/ 0 h 15872"/>
                <a:gd name="connsiteX1" fmla="*/ 0 w 10201"/>
                <a:gd name="connsiteY1" fmla="*/ 5290 h 15872"/>
                <a:gd name="connsiteX2" fmla="*/ 0 w 10201"/>
                <a:gd name="connsiteY2" fmla="*/ 10550 h 15872"/>
                <a:gd name="connsiteX3" fmla="*/ 5290 w 10201"/>
                <a:gd name="connsiteY3" fmla="*/ 15840 h 15872"/>
                <a:gd name="connsiteX4" fmla="*/ 10201 w 10201"/>
                <a:gd name="connsiteY4" fmla="*/ 10550 h 15872"/>
                <a:gd name="connsiteX5" fmla="*/ 10201 w 10201"/>
                <a:gd name="connsiteY5" fmla="*/ 5290 h 15872"/>
                <a:gd name="connsiteX6" fmla="*/ 5290 w 10201"/>
                <a:gd name="connsiteY6" fmla="*/ 0 h 15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01" h="15872" fill="none" extrusionOk="0">
                  <a:moveTo>
                    <a:pt x="5290" y="0"/>
                  </a:moveTo>
                  <a:cubicBezTo>
                    <a:pt x="2373" y="-240"/>
                    <a:pt x="-353" y="2498"/>
                    <a:pt x="0" y="5290"/>
                  </a:cubicBezTo>
                  <a:cubicBezTo>
                    <a:pt x="182" y="7195"/>
                    <a:pt x="-99" y="8413"/>
                    <a:pt x="0" y="10550"/>
                  </a:cubicBezTo>
                  <a:cubicBezTo>
                    <a:pt x="-111" y="13061"/>
                    <a:pt x="1996" y="15983"/>
                    <a:pt x="5290" y="15840"/>
                  </a:cubicBezTo>
                  <a:cubicBezTo>
                    <a:pt x="7503" y="15904"/>
                    <a:pt x="10258" y="12906"/>
                    <a:pt x="10201" y="10550"/>
                  </a:cubicBezTo>
                  <a:cubicBezTo>
                    <a:pt x="10143" y="9253"/>
                    <a:pt x="10297" y="6405"/>
                    <a:pt x="10201" y="5290"/>
                  </a:cubicBezTo>
                  <a:cubicBezTo>
                    <a:pt x="10544" y="1650"/>
                    <a:pt x="8204" y="418"/>
                    <a:pt x="5290" y="0"/>
                  </a:cubicBezTo>
                  <a:close/>
                </a:path>
                <a:path w="10201" h="15872" stroke="0" extrusionOk="0">
                  <a:moveTo>
                    <a:pt x="5290" y="0"/>
                  </a:moveTo>
                  <a:cubicBezTo>
                    <a:pt x="2327" y="-108"/>
                    <a:pt x="26" y="2686"/>
                    <a:pt x="0" y="5290"/>
                  </a:cubicBezTo>
                  <a:cubicBezTo>
                    <a:pt x="0" y="7057"/>
                    <a:pt x="167" y="9490"/>
                    <a:pt x="0" y="10550"/>
                  </a:cubicBezTo>
                  <a:cubicBezTo>
                    <a:pt x="217" y="13234"/>
                    <a:pt x="2498" y="16411"/>
                    <a:pt x="5290" y="15840"/>
                  </a:cubicBezTo>
                  <a:cubicBezTo>
                    <a:pt x="8466" y="15737"/>
                    <a:pt x="9986" y="13433"/>
                    <a:pt x="10201" y="10550"/>
                  </a:cubicBezTo>
                  <a:cubicBezTo>
                    <a:pt x="9961" y="9445"/>
                    <a:pt x="10438" y="6374"/>
                    <a:pt x="10201" y="5290"/>
                  </a:cubicBezTo>
                  <a:cubicBezTo>
                    <a:pt x="10107" y="2087"/>
                    <a:pt x="7861" y="-119"/>
                    <a:pt x="5290" y="0"/>
                  </a:cubicBezTo>
                  <a:close/>
                </a:path>
              </a:pathLst>
            </a:custGeom>
            <a:solidFill>
              <a:srgbClr val="657E93"/>
            </a:solidFill>
            <a:ln w="12700">
              <a:solidFill>
                <a:schemeClr val="accent1">
                  <a:shade val="50000"/>
                  <a:alpha val="55000"/>
                </a:schemeClr>
              </a:solidFill>
              <a:extLst>
                <a:ext uri="{C807C97D-BFC1-408E-A445-0C87EB9F89A2}">
                  <ask:lineSketchStyleProps xmlns:ask="http://schemas.microsoft.com/office/drawing/2018/sketchyshapes" sd="2933713934">
                    <a:custGeom>
                      <a:avLst/>
                      <a:gdLst/>
                      <a:ahLst/>
                      <a:cxnLst/>
                      <a:rect l="l" t="t" r="r" b="b"/>
                      <a:pathLst>
                        <a:path w="322" h="501" extrusionOk="0">
                          <a:moveTo>
                            <a:pt x="167" y="0"/>
                          </a:moveTo>
                          <a:cubicBezTo>
                            <a:pt x="72" y="0"/>
                            <a:pt x="0" y="83"/>
                            <a:pt x="0" y="167"/>
                          </a:cubicBezTo>
                          <a:lnTo>
                            <a:pt x="0" y="333"/>
                          </a:lnTo>
                          <a:cubicBezTo>
                            <a:pt x="0" y="417"/>
                            <a:pt x="72" y="500"/>
                            <a:pt x="167" y="500"/>
                          </a:cubicBezTo>
                          <a:cubicBezTo>
                            <a:pt x="250" y="500"/>
                            <a:pt x="322" y="417"/>
                            <a:pt x="322" y="333"/>
                          </a:cubicBezTo>
                          <a:lnTo>
                            <a:pt x="322" y="167"/>
                          </a:lnTo>
                          <a:cubicBezTo>
                            <a:pt x="322" y="60"/>
                            <a:pt x="250" y="0"/>
                            <a:pt x="167" y="0"/>
                          </a:cubicBezTo>
                          <a:close/>
                        </a:path>
                      </a:pathLst>
                    </a:custGeom>
                    <ask:type>
                      <ask:lineSketchFreehand/>
                    </ask:type>
                  </ask:lineSketchStyleProps>
                </a:ext>
              </a:extLst>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259;p78">
              <a:extLst>
                <a:ext uri="{FF2B5EF4-FFF2-40B4-BE49-F238E27FC236}">
                  <a16:creationId xmlns:a16="http://schemas.microsoft.com/office/drawing/2014/main" id="{6FBC154C-0BE9-4DB4-9225-DF279BB56958}"/>
                </a:ext>
              </a:extLst>
            </p:cNvPr>
            <p:cNvSpPr/>
            <p:nvPr/>
          </p:nvSpPr>
          <p:spPr>
            <a:xfrm>
              <a:off x="5355653" y="2881493"/>
              <a:ext cx="262184" cy="346643"/>
            </a:xfrm>
            <a:custGeom>
              <a:avLst/>
              <a:gdLst>
                <a:gd name="connsiteX0" fmla="*/ 147504 w 262184"/>
                <a:gd name="connsiteY0" fmla="*/ 10191 h 346643"/>
                <a:gd name="connsiteX1" fmla="*/ 164100 w 262184"/>
                <a:gd name="connsiteY1" fmla="*/ 26760 h 346643"/>
                <a:gd name="connsiteX2" fmla="*/ 158804 w 262184"/>
                <a:gd name="connsiteY2" fmla="*/ 38477 h 346643"/>
                <a:gd name="connsiteX3" fmla="*/ 147504 w 262184"/>
                <a:gd name="connsiteY3" fmla="*/ 37333 h 346643"/>
                <a:gd name="connsiteX4" fmla="*/ 115072 w 262184"/>
                <a:gd name="connsiteY4" fmla="*/ 37333 h 346643"/>
                <a:gd name="connsiteX5" fmla="*/ 103746 w 262184"/>
                <a:gd name="connsiteY5" fmla="*/ 38477 h 346643"/>
                <a:gd name="connsiteX6" fmla="*/ 98450 w 262184"/>
                <a:gd name="connsiteY6" fmla="*/ 26760 h 346643"/>
                <a:gd name="connsiteX7" fmla="*/ 115072 w 262184"/>
                <a:gd name="connsiteY7" fmla="*/ 10191 h 346643"/>
                <a:gd name="connsiteX8" fmla="*/ 147504 w 262184"/>
                <a:gd name="connsiteY8" fmla="*/ 10191 h 346643"/>
                <a:gd name="connsiteX9" fmla="*/ 146744 w 262184"/>
                <a:gd name="connsiteY9" fmla="*/ 47906 h 346643"/>
                <a:gd name="connsiteX10" fmla="*/ 217271 w 262184"/>
                <a:gd name="connsiteY10" fmla="*/ 118447 h 346643"/>
                <a:gd name="connsiteX11" fmla="*/ 217271 w 262184"/>
                <a:gd name="connsiteY11" fmla="*/ 131620 h 346643"/>
                <a:gd name="connsiteX12" fmla="*/ 208986 w 262184"/>
                <a:gd name="connsiteY12" fmla="*/ 129748 h 346643"/>
                <a:gd name="connsiteX13" fmla="*/ 205578 w 262184"/>
                <a:gd name="connsiteY13" fmla="*/ 129748 h 346643"/>
                <a:gd name="connsiteX14" fmla="*/ 205578 w 262184"/>
                <a:gd name="connsiteY14" fmla="*/ 129367 h 346643"/>
                <a:gd name="connsiteX15" fmla="*/ 205578 w 262184"/>
                <a:gd name="connsiteY15" fmla="*/ 124098 h 346643"/>
                <a:gd name="connsiteX16" fmla="*/ 200308 w 262184"/>
                <a:gd name="connsiteY16" fmla="*/ 119175 h 346643"/>
                <a:gd name="connsiteX17" fmla="*/ 171651 w 262184"/>
                <a:gd name="connsiteY17" fmla="*/ 119175 h 346643"/>
                <a:gd name="connsiteX18" fmla="*/ 167483 w 262184"/>
                <a:gd name="connsiteY18" fmla="*/ 101081 h 346643"/>
                <a:gd name="connsiteX19" fmla="*/ 163733 w 262184"/>
                <a:gd name="connsiteY19" fmla="*/ 97337 h 346643"/>
                <a:gd name="connsiteX20" fmla="*/ 162396 w 262184"/>
                <a:gd name="connsiteY20" fmla="*/ 97198 h 346643"/>
                <a:gd name="connsiteX21" fmla="*/ 158804 w 262184"/>
                <a:gd name="connsiteY21" fmla="*/ 98827 h 346643"/>
                <a:gd name="connsiteX22" fmla="*/ 138433 w 262184"/>
                <a:gd name="connsiteY22" fmla="*/ 119175 h 346643"/>
                <a:gd name="connsiteX23" fmla="*/ 92052 w 262184"/>
                <a:gd name="connsiteY23" fmla="*/ 119175 h 346643"/>
                <a:gd name="connsiteX24" fmla="*/ 86782 w 262184"/>
                <a:gd name="connsiteY24" fmla="*/ 124098 h 346643"/>
                <a:gd name="connsiteX25" fmla="*/ 92052 w 262184"/>
                <a:gd name="connsiteY25" fmla="*/ 129367 h 346643"/>
                <a:gd name="connsiteX26" fmla="*/ 140347 w 262184"/>
                <a:gd name="connsiteY26" fmla="*/ 129367 h 346643"/>
                <a:gd name="connsiteX27" fmla="*/ 144122 w 262184"/>
                <a:gd name="connsiteY27" fmla="*/ 127876 h 346643"/>
                <a:gd name="connsiteX28" fmla="*/ 159958 w 262184"/>
                <a:gd name="connsiteY28" fmla="*/ 112416 h 346643"/>
                <a:gd name="connsiteX29" fmla="*/ 162973 w 262184"/>
                <a:gd name="connsiteY29" fmla="*/ 125623 h 346643"/>
                <a:gd name="connsiteX30" fmla="*/ 167876 w 262184"/>
                <a:gd name="connsiteY30" fmla="*/ 129367 h 346643"/>
                <a:gd name="connsiteX31" fmla="*/ 195012 w 262184"/>
                <a:gd name="connsiteY31" fmla="*/ 129367 h 346643"/>
                <a:gd name="connsiteX32" fmla="*/ 195012 w 262184"/>
                <a:gd name="connsiteY32" fmla="*/ 129748 h 346643"/>
                <a:gd name="connsiteX33" fmla="*/ 198420 w 262184"/>
                <a:gd name="connsiteY33" fmla="*/ 137305 h 346643"/>
                <a:gd name="connsiteX34" fmla="*/ 205945 w 262184"/>
                <a:gd name="connsiteY34" fmla="*/ 140702 h 346643"/>
                <a:gd name="connsiteX35" fmla="*/ 208986 w 262184"/>
                <a:gd name="connsiteY35" fmla="*/ 140702 h 346643"/>
                <a:gd name="connsiteX36" fmla="*/ 217271 w 262184"/>
                <a:gd name="connsiteY36" fmla="*/ 149368 h 346643"/>
                <a:gd name="connsiteX37" fmla="*/ 208986 w 262184"/>
                <a:gd name="connsiteY37" fmla="*/ 157687 h 346643"/>
                <a:gd name="connsiteX38" fmla="*/ 205945 w 262184"/>
                <a:gd name="connsiteY38" fmla="*/ 157687 h 346643"/>
                <a:gd name="connsiteX39" fmla="*/ 205945 w 262184"/>
                <a:gd name="connsiteY39" fmla="*/ 157306 h 346643"/>
                <a:gd name="connsiteX40" fmla="*/ 200701 w 262184"/>
                <a:gd name="connsiteY40" fmla="*/ 152002 h 346643"/>
                <a:gd name="connsiteX41" fmla="*/ 195772 w 262184"/>
                <a:gd name="connsiteY41" fmla="*/ 157306 h 346643"/>
                <a:gd name="connsiteX42" fmla="*/ 130148 w 262184"/>
                <a:gd name="connsiteY42" fmla="*/ 222926 h 346643"/>
                <a:gd name="connsiteX43" fmla="*/ 65650 w 262184"/>
                <a:gd name="connsiteY43" fmla="*/ 156925 h 346643"/>
                <a:gd name="connsiteX44" fmla="*/ 60354 w 262184"/>
                <a:gd name="connsiteY44" fmla="*/ 151621 h 346643"/>
                <a:gd name="connsiteX45" fmla="*/ 55084 w 262184"/>
                <a:gd name="connsiteY45" fmla="*/ 156925 h 346643"/>
                <a:gd name="connsiteX46" fmla="*/ 55084 w 262184"/>
                <a:gd name="connsiteY46" fmla="*/ 157306 h 346643"/>
                <a:gd name="connsiteX47" fmla="*/ 52436 w 262184"/>
                <a:gd name="connsiteY47" fmla="*/ 157306 h 346643"/>
                <a:gd name="connsiteX48" fmla="*/ 43784 w 262184"/>
                <a:gd name="connsiteY48" fmla="*/ 148605 h 346643"/>
                <a:gd name="connsiteX49" fmla="*/ 52436 w 262184"/>
                <a:gd name="connsiteY49" fmla="*/ 140321 h 346643"/>
                <a:gd name="connsiteX50" fmla="*/ 55084 w 262184"/>
                <a:gd name="connsiteY50" fmla="*/ 140321 h 346643"/>
                <a:gd name="connsiteX51" fmla="*/ 65650 w 262184"/>
                <a:gd name="connsiteY51" fmla="*/ 129748 h 346643"/>
                <a:gd name="connsiteX52" fmla="*/ 65650 w 262184"/>
                <a:gd name="connsiteY52" fmla="*/ 129367 h 346643"/>
                <a:gd name="connsiteX53" fmla="*/ 71314 w 262184"/>
                <a:gd name="connsiteY53" fmla="*/ 129367 h 346643"/>
                <a:gd name="connsiteX54" fmla="*/ 76216 w 262184"/>
                <a:gd name="connsiteY54" fmla="*/ 124098 h 346643"/>
                <a:gd name="connsiteX55" fmla="*/ 71314 w 262184"/>
                <a:gd name="connsiteY55" fmla="*/ 119175 h 346643"/>
                <a:gd name="connsiteX56" fmla="*/ 60354 w 262184"/>
                <a:gd name="connsiteY56" fmla="*/ 119175 h 346643"/>
                <a:gd name="connsiteX57" fmla="*/ 55084 w 262184"/>
                <a:gd name="connsiteY57" fmla="*/ 124098 h 346643"/>
                <a:gd name="connsiteX58" fmla="*/ 55084 w 262184"/>
                <a:gd name="connsiteY58" fmla="*/ 129367 h 346643"/>
                <a:gd name="connsiteX59" fmla="*/ 54717 w 262184"/>
                <a:gd name="connsiteY59" fmla="*/ 129748 h 346643"/>
                <a:gd name="connsiteX60" fmla="*/ 51702 w 262184"/>
                <a:gd name="connsiteY60" fmla="*/ 129748 h 346643"/>
                <a:gd name="connsiteX61" fmla="*/ 43391 w 262184"/>
                <a:gd name="connsiteY61" fmla="*/ 131620 h 346643"/>
                <a:gd name="connsiteX62" fmla="*/ 43391 w 262184"/>
                <a:gd name="connsiteY62" fmla="*/ 118447 h 346643"/>
                <a:gd name="connsiteX63" fmla="*/ 113918 w 262184"/>
                <a:gd name="connsiteY63" fmla="*/ 47906 h 346643"/>
                <a:gd name="connsiteX64" fmla="*/ 146744 w 262184"/>
                <a:gd name="connsiteY64" fmla="*/ 47906 h 346643"/>
                <a:gd name="connsiteX65" fmla="*/ 93940 w 262184"/>
                <a:gd name="connsiteY65" fmla="*/ 238005 h 346643"/>
                <a:gd name="connsiteX66" fmla="*/ 86022 w 262184"/>
                <a:gd name="connsiteY66" fmla="*/ 248196 h 346643"/>
                <a:gd name="connsiteX67" fmla="*/ 84868 w 262184"/>
                <a:gd name="connsiteY67" fmla="*/ 248577 h 346643"/>
                <a:gd name="connsiteX68" fmla="*/ 83374 w 262184"/>
                <a:gd name="connsiteY68" fmla="*/ 247815 h 346643"/>
                <a:gd name="connsiteX69" fmla="*/ 77921 w 262184"/>
                <a:gd name="connsiteY69" fmla="*/ 246220 h 346643"/>
                <a:gd name="connsiteX70" fmla="*/ 74329 w 262184"/>
                <a:gd name="connsiteY70" fmla="*/ 246705 h 346643"/>
                <a:gd name="connsiteX71" fmla="*/ 58860 w 262184"/>
                <a:gd name="connsiteY71" fmla="*/ 252702 h 346643"/>
                <a:gd name="connsiteX72" fmla="*/ 51309 w 262184"/>
                <a:gd name="connsiteY72" fmla="*/ 260640 h 346643"/>
                <a:gd name="connsiteX73" fmla="*/ 44151 w 262184"/>
                <a:gd name="connsiteY73" fmla="*/ 262928 h 346643"/>
                <a:gd name="connsiteX74" fmla="*/ 44151 w 262184"/>
                <a:gd name="connsiteY74" fmla="*/ 254227 h 346643"/>
                <a:gd name="connsiteX75" fmla="*/ 60721 w 262184"/>
                <a:gd name="connsiteY75" fmla="*/ 238005 h 346643"/>
                <a:gd name="connsiteX76" fmla="*/ 93940 w 262184"/>
                <a:gd name="connsiteY76" fmla="*/ 238005 h 346643"/>
                <a:gd name="connsiteX77" fmla="*/ 201803 w 262184"/>
                <a:gd name="connsiteY77" fmla="*/ 238005 h 346643"/>
                <a:gd name="connsiteX78" fmla="*/ 218399 w 262184"/>
                <a:gd name="connsiteY78" fmla="*/ 254227 h 346643"/>
                <a:gd name="connsiteX79" fmla="*/ 218399 w 262184"/>
                <a:gd name="connsiteY79" fmla="*/ 262928 h 346643"/>
                <a:gd name="connsiteX80" fmla="*/ 218032 w 262184"/>
                <a:gd name="connsiteY80" fmla="*/ 262928 h 346643"/>
                <a:gd name="connsiteX81" fmla="*/ 211241 w 262184"/>
                <a:gd name="connsiteY81" fmla="*/ 260640 h 346643"/>
                <a:gd name="connsiteX82" fmla="*/ 203690 w 262184"/>
                <a:gd name="connsiteY82" fmla="*/ 253084 h 346643"/>
                <a:gd name="connsiteX83" fmla="*/ 188248 w 262184"/>
                <a:gd name="connsiteY83" fmla="*/ 246705 h 346643"/>
                <a:gd name="connsiteX84" fmla="*/ 184629 w 262184"/>
                <a:gd name="connsiteY84" fmla="*/ 246220 h 346643"/>
                <a:gd name="connsiteX85" fmla="*/ 179176 w 262184"/>
                <a:gd name="connsiteY85" fmla="*/ 247815 h 346643"/>
                <a:gd name="connsiteX86" fmla="*/ 177655 w 262184"/>
                <a:gd name="connsiteY86" fmla="*/ 248577 h 346643"/>
                <a:gd name="connsiteX87" fmla="*/ 176161 w 262184"/>
                <a:gd name="connsiteY87" fmla="*/ 248196 h 346643"/>
                <a:gd name="connsiteX88" fmla="*/ 168636 w 262184"/>
                <a:gd name="connsiteY88" fmla="*/ 238005 h 346643"/>
                <a:gd name="connsiteX89" fmla="*/ 201803 w 262184"/>
                <a:gd name="connsiteY89" fmla="*/ 238005 h 346643"/>
                <a:gd name="connsiteX90" fmla="*/ 77318 w 262184"/>
                <a:gd name="connsiteY90" fmla="*/ 256099 h 346643"/>
                <a:gd name="connsiteX91" fmla="*/ 77318 w 262184"/>
                <a:gd name="connsiteY91" fmla="*/ 287436 h 346643"/>
                <a:gd name="connsiteX92" fmla="*/ 60354 w 262184"/>
                <a:gd name="connsiteY92" fmla="*/ 287436 h 346643"/>
                <a:gd name="connsiteX93" fmla="*/ 60354 w 262184"/>
                <a:gd name="connsiteY93" fmla="*/ 265528 h 346643"/>
                <a:gd name="connsiteX94" fmla="*/ 62635 w 262184"/>
                <a:gd name="connsiteY94" fmla="*/ 262166 h 346643"/>
                <a:gd name="connsiteX95" fmla="*/ 77318 w 262184"/>
                <a:gd name="connsiteY95" fmla="*/ 256099 h 346643"/>
                <a:gd name="connsiteX96" fmla="*/ 184865 w 262184"/>
                <a:gd name="connsiteY96" fmla="*/ 256862 h 346643"/>
                <a:gd name="connsiteX97" fmla="*/ 199181 w 262184"/>
                <a:gd name="connsiteY97" fmla="*/ 262928 h 346643"/>
                <a:gd name="connsiteX98" fmla="*/ 201803 w 262184"/>
                <a:gd name="connsiteY98" fmla="*/ 266291 h 346643"/>
                <a:gd name="connsiteX99" fmla="*/ 201803 w 262184"/>
                <a:gd name="connsiteY99" fmla="*/ 287436 h 346643"/>
                <a:gd name="connsiteX100" fmla="*/ 184865 w 262184"/>
                <a:gd name="connsiteY100" fmla="*/ 287436 h 346643"/>
                <a:gd name="connsiteX101" fmla="*/ 184865 w 262184"/>
                <a:gd name="connsiteY101" fmla="*/ 256862 h 346643"/>
                <a:gd name="connsiteX102" fmla="*/ 158044 w 262184"/>
                <a:gd name="connsiteY102" fmla="*/ 227085 h 346643"/>
                <a:gd name="connsiteX103" fmla="*/ 158044 w 262184"/>
                <a:gd name="connsiteY103" fmla="*/ 237242 h 346643"/>
                <a:gd name="connsiteX104" fmla="*/ 172018 w 262184"/>
                <a:gd name="connsiteY104" fmla="*/ 257625 h 346643"/>
                <a:gd name="connsiteX105" fmla="*/ 173880 w 262184"/>
                <a:gd name="connsiteY105" fmla="*/ 258768 h 346643"/>
                <a:gd name="connsiteX106" fmla="*/ 173880 w 262184"/>
                <a:gd name="connsiteY106" fmla="*/ 266291 h 346643"/>
                <a:gd name="connsiteX107" fmla="*/ 175034 w 262184"/>
                <a:gd name="connsiteY107" fmla="*/ 266291 h 346643"/>
                <a:gd name="connsiteX108" fmla="*/ 130908 w 262184"/>
                <a:gd name="connsiteY108" fmla="*/ 293086 h 346643"/>
                <a:gd name="connsiteX109" fmla="*/ 87149 w 262184"/>
                <a:gd name="connsiteY109" fmla="*/ 266291 h 346643"/>
                <a:gd name="connsiteX110" fmla="*/ 87149 w 262184"/>
                <a:gd name="connsiteY110" fmla="*/ 258768 h 346643"/>
                <a:gd name="connsiteX111" fmla="*/ 89011 w 262184"/>
                <a:gd name="connsiteY111" fmla="*/ 257625 h 346643"/>
                <a:gd name="connsiteX112" fmla="*/ 103379 w 262184"/>
                <a:gd name="connsiteY112" fmla="*/ 237242 h 346643"/>
                <a:gd name="connsiteX113" fmla="*/ 103379 w 262184"/>
                <a:gd name="connsiteY113" fmla="*/ 227085 h 346643"/>
                <a:gd name="connsiteX114" fmla="*/ 130515 w 262184"/>
                <a:gd name="connsiteY114" fmla="*/ 232354 h 346643"/>
                <a:gd name="connsiteX115" fmla="*/ 158044 w 262184"/>
                <a:gd name="connsiteY115" fmla="*/ 227085 h 346643"/>
                <a:gd name="connsiteX116" fmla="*/ 113918 w 262184"/>
                <a:gd name="connsiteY116" fmla="*/ 0 h 346643"/>
                <a:gd name="connsiteX117" fmla="*/ 87149 w 262184"/>
                <a:gd name="connsiteY117" fmla="*/ 27142 h 346643"/>
                <a:gd name="connsiteX118" fmla="*/ 91292 w 262184"/>
                <a:gd name="connsiteY118" fmla="*/ 41111 h 346643"/>
                <a:gd name="connsiteX119" fmla="*/ 32825 w 262184"/>
                <a:gd name="connsiteY119" fmla="*/ 118829 h 346643"/>
                <a:gd name="connsiteX120" fmla="*/ 32825 w 262184"/>
                <a:gd name="connsiteY120" fmla="*/ 148605 h 346643"/>
                <a:gd name="connsiteX121" fmla="*/ 51309 w 262184"/>
                <a:gd name="connsiteY121" fmla="*/ 167116 h 346643"/>
                <a:gd name="connsiteX122" fmla="*/ 55084 w 262184"/>
                <a:gd name="connsiteY122" fmla="*/ 167116 h 346643"/>
                <a:gd name="connsiteX123" fmla="*/ 92446 w 262184"/>
                <a:gd name="connsiteY123" fmla="*/ 222163 h 346643"/>
                <a:gd name="connsiteX124" fmla="*/ 92446 w 262184"/>
                <a:gd name="connsiteY124" fmla="*/ 227467 h 346643"/>
                <a:gd name="connsiteX125" fmla="*/ 59253 w 262184"/>
                <a:gd name="connsiteY125" fmla="*/ 227467 h 346643"/>
                <a:gd name="connsiteX126" fmla="*/ 32432 w 262184"/>
                <a:gd name="connsiteY126" fmla="*/ 254227 h 346643"/>
                <a:gd name="connsiteX127" fmla="*/ 32432 w 262184"/>
                <a:gd name="connsiteY127" fmla="*/ 266672 h 346643"/>
                <a:gd name="connsiteX128" fmla="*/ 24907 w 262184"/>
                <a:gd name="connsiteY128" fmla="*/ 269306 h 346643"/>
                <a:gd name="connsiteX129" fmla="*/ 0 w 262184"/>
                <a:gd name="connsiteY129" fmla="*/ 304768 h 346643"/>
                <a:gd name="connsiteX130" fmla="*/ 0 w 262184"/>
                <a:gd name="connsiteY130" fmla="*/ 340958 h 346643"/>
                <a:gd name="connsiteX131" fmla="*/ 5296 w 262184"/>
                <a:gd name="connsiteY131" fmla="*/ 346261 h 346643"/>
                <a:gd name="connsiteX132" fmla="*/ 10198 w 262184"/>
                <a:gd name="connsiteY132" fmla="*/ 340958 h 346643"/>
                <a:gd name="connsiteX133" fmla="*/ 10198 w 262184"/>
                <a:gd name="connsiteY133" fmla="*/ 304768 h 346643"/>
                <a:gd name="connsiteX134" fmla="*/ 28682 w 262184"/>
                <a:gd name="connsiteY134" fmla="*/ 278735 h 346643"/>
                <a:gd name="connsiteX135" fmla="*/ 49421 w 262184"/>
                <a:gd name="connsiteY135" fmla="*/ 271941 h 346643"/>
                <a:gd name="connsiteX136" fmla="*/ 49421 w 262184"/>
                <a:gd name="connsiteY136" fmla="*/ 341720 h 346643"/>
                <a:gd name="connsiteX137" fmla="*/ 54717 w 262184"/>
                <a:gd name="connsiteY137" fmla="*/ 346643 h 346643"/>
                <a:gd name="connsiteX138" fmla="*/ 60013 w 262184"/>
                <a:gd name="connsiteY138" fmla="*/ 341720 h 346643"/>
                <a:gd name="connsiteX139" fmla="*/ 60013 w 262184"/>
                <a:gd name="connsiteY139" fmla="*/ 297211 h 346643"/>
                <a:gd name="connsiteX140" fmla="*/ 76557 w 262184"/>
                <a:gd name="connsiteY140" fmla="*/ 297211 h 346643"/>
                <a:gd name="connsiteX141" fmla="*/ 76557 w 262184"/>
                <a:gd name="connsiteY141" fmla="*/ 340958 h 346643"/>
                <a:gd name="connsiteX142" fmla="*/ 81853 w 262184"/>
                <a:gd name="connsiteY142" fmla="*/ 346261 h 346643"/>
                <a:gd name="connsiteX143" fmla="*/ 87149 w 262184"/>
                <a:gd name="connsiteY143" fmla="*/ 340958 h 346643"/>
                <a:gd name="connsiteX144" fmla="*/ 87149 w 262184"/>
                <a:gd name="connsiteY144" fmla="*/ 283657 h 346643"/>
                <a:gd name="connsiteX145" fmla="*/ 98843 w 262184"/>
                <a:gd name="connsiteY145" fmla="*/ 293467 h 346643"/>
                <a:gd name="connsiteX146" fmla="*/ 130908 w 262184"/>
                <a:gd name="connsiteY146" fmla="*/ 302896 h 346643"/>
                <a:gd name="connsiteX147" fmla="*/ 162973 w 262184"/>
                <a:gd name="connsiteY147" fmla="*/ 293467 h 346643"/>
                <a:gd name="connsiteX148" fmla="*/ 174640 w 262184"/>
                <a:gd name="connsiteY148" fmla="*/ 283657 h 346643"/>
                <a:gd name="connsiteX149" fmla="*/ 174640 w 262184"/>
                <a:gd name="connsiteY149" fmla="*/ 303277 h 346643"/>
                <a:gd name="connsiteX150" fmla="*/ 179936 w 262184"/>
                <a:gd name="connsiteY150" fmla="*/ 308546 h 346643"/>
                <a:gd name="connsiteX151" fmla="*/ 185206 w 262184"/>
                <a:gd name="connsiteY151" fmla="*/ 303277 h 346643"/>
                <a:gd name="connsiteX152" fmla="*/ 185206 w 262184"/>
                <a:gd name="connsiteY152" fmla="*/ 297211 h 346643"/>
                <a:gd name="connsiteX153" fmla="*/ 202170 w 262184"/>
                <a:gd name="connsiteY153" fmla="*/ 297211 h 346643"/>
                <a:gd name="connsiteX154" fmla="*/ 202170 w 262184"/>
                <a:gd name="connsiteY154" fmla="*/ 340958 h 346643"/>
                <a:gd name="connsiteX155" fmla="*/ 207466 w 262184"/>
                <a:gd name="connsiteY155" fmla="*/ 346261 h 346643"/>
                <a:gd name="connsiteX156" fmla="*/ 212395 w 262184"/>
                <a:gd name="connsiteY156" fmla="*/ 340958 h 346643"/>
                <a:gd name="connsiteX157" fmla="*/ 212395 w 262184"/>
                <a:gd name="connsiteY157" fmla="*/ 271213 h 346643"/>
                <a:gd name="connsiteX158" fmla="*/ 233134 w 262184"/>
                <a:gd name="connsiteY158" fmla="*/ 278388 h 346643"/>
                <a:gd name="connsiteX159" fmla="*/ 251591 w 262184"/>
                <a:gd name="connsiteY159" fmla="*/ 304387 h 346643"/>
                <a:gd name="connsiteX160" fmla="*/ 251591 w 262184"/>
                <a:gd name="connsiteY160" fmla="*/ 340576 h 346643"/>
                <a:gd name="connsiteX161" fmla="*/ 256887 w 262184"/>
                <a:gd name="connsiteY161" fmla="*/ 345880 h 346643"/>
                <a:gd name="connsiteX162" fmla="*/ 262157 w 262184"/>
                <a:gd name="connsiteY162" fmla="*/ 340576 h 346643"/>
                <a:gd name="connsiteX163" fmla="*/ 262157 w 262184"/>
                <a:gd name="connsiteY163" fmla="*/ 304387 h 346643"/>
                <a:gd name="connsiteX164" fmla="*/ 235755 w 262184"/>
                <a:gd name="connsiteY164" fmla="*/ 269306 h 346643"/>
                <a:gd name="connsiteX165" fmla="*/ 228231 w 262184"/>
                <a:gd name="connsiteY165" fmla="*/ 266672 h 346643"/>
                <a:gd name="connsiteX166" fmla="*/ 228231 w 262184"/>
                <a:gd name="connsiteY166" fmla="*/ 254227 h 346643"/>
                <a:gd name="connsiteX167" fmla="*/ 201409 w 262184"/>
                <a:gd name="connsiteY167" fmla="*/ 227467 h 346643"/>
                <a:gd name="connsiteX168" fmla="*/ 168243 w 262184"/>
                <a:gd name="connsiteY168" fmla="*/ 227467 h 346643"/>
                <a:gd name="connsiteX169" fmla="*/ 168243 w 262184"/>
                <a:gd name="connsiteY169" fmla="*/ 222163 h 346643"/>
                <a:gd name="connsiteX170" fmla="*/ 205578 w 262184"/>
                <a:gd name="connsiteY170" fmla="*/ 167116 h 346643"/>
                <a:gd name="connsiteX171" fmla="*/ 209353 w 262184"/>
                <a:gd name="connsiteY171" fmla="*/ 167116 h 346643"/>
                <a:gd name="connsiteX172" fmla="*/ 227837 w 262184"/>
                <a:gd name="connsiteY172" fmla="*/ 148605 h 346643"/>
                <a:gd name="connsiteX173" fmla="*/ 227837 w 262184"/>
                <a:gd name="connsiteY173" fmla="*/ 118829 h 346643"/>
                <a:gd name="connsiteX174" fmla="*/ 169370 w 262184"/>
                <a:gd name="connsiteY174" fmla="*/ 41111 h 346643"/>
                <a:gd name="connsiteX175" fmla="*/ 173513 w 262184"/>
                <a:gd name="connsiteY175" fmla="*/ 27142 h 346643"/>
                <a:gd name="connsiteX176" fmla="*/ 146744 w 262184"/>
                <a:gd name="connsiteY176" fmla="*/ 0 h 346643"/>
                <a:gd name="connsiteX177" fmla="*/ 113918 w 262184"/>
                <a:gd name="connsiteY177" fmla="*/ 0 h 346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262184" h="346643" fill="none" extrusionOk="0">
                  <a:moveTo>
                    <a:pt x="147504" y="10191"/>
                  </a:moveTo>
                  <a:cubicBezTo>
                    <a:pt x="157625" y="9477"/>
                    <a:pt x="163024" y="18102"/>
                    <a:pt x="164100" y="26760"/>
                  </a:cubicBezTo>
                  <a:cubicBezTo>
                    <a:pt x="164006" y="31209"/>
                    <a:pt x="163142" y="35531"/>
                    <a:pt x="158804" y="38477"/>
                  </a:cubicBezTo>
                  <a:cubicBezTo>
                    <a:pt x="155048" y="37991"/>
                    <a:pt x="151135" y="38153"/>
                    <a:pt x="147504" y="37333"/>
                  </a:cubicBezTo>
                  <a:cubicBezTo>
                    <a:pt x="140898" y="35899"/>
                    <a:pt x="126637" y="36074"/>
                    <a:pt x="115072" y="37333"/>
                  </a:cubicBezTo>
                  <a:cubicBezTo>
                    <a:pt x="112004" y="37044"/>
                    <a:pt x="108135" y="37591"/>
                    <a:pt x="103746" y="38477"/>
                  </a:cubicBezTo>
                  <a:cubicBezTo>
                    <a:pt x="100446" y="35310"/>
                    <a:pt x="98367" y="31333"/>
                    <a:pt x="98450" y="26760"/>
                  </a:cubicBezTo>
                  <a:cubicBezTo>
                    <a:pt x="98235" y="18851"/>
                    <a:pt x="103982" y="10713"/>
                    <a:pt x="115072" y="10191"/>
                  </a:cubicBezTo>
                  <a:cubicBezTo>
                    <a:pt x="122360" y="10317"/>
                    <a:pt x="137847" y="11645"/>
                    <a:pt x="147504" y="10191"/>
                  </a:cubicBezTo>
                  <a:close/>
                  <a:moveTo>
                    <a:pt x="146744" y="47906"/>
                  </a:moveTo>
                  <a:cubicBezTo>
                    <a:pt x="187084" y="50239"/>
                    <a:pt x="210199" y="85899"/>
                    <a:pt x="217271" y="118447"/>
                  </a:cubicBezTo>
                  <a:cubicBezTo>
                    <a:pt x="216859" y="123048"/>
                    <a:pt x="216970" y="128164"/>
                    <a:pt x="217271" y="131620"/>
                  </a:cubicBezTo>
                  <a:cubicBezTo>
                    <a:pt x="214518" y="130793"/>
                    <a:pt x="211762" y="129791"/>
                    <a:pt x="208986" y="129748"/>
                  </a:cubicBezTo>
                  <a:cubicBezTo>
                    <a:pt x="207396" y="129630"/>
                    <a:pt x="206444" y="129678"/>
                    <a:pt x="205578" y="129748"/>
                  </a:cubicBezTo>
                  <a:cubicBezTo>
                    <a:pt x="205595" y="129621"/>
                    <a:pt x="205571" y="129531"/>
                    <a:pt x="205578" y="129367"/>
                  </a:cubicBezTo>
                  <a:cubicBezTo>
                    <a:pt x="205789" y="128255"/>
                    <a:pt x="205476" y="126471"/>
                    <a:pt x="205578" y="124098"/>
                  </a:cubicBezTo>
                  <a:cubicBezTo>
                    <a:pt x="206129" y="121170"/>
                    <a:pt x="203207" y="119432"/>
                    <a:pt x="200308" y="119175"/>
                  </a:cubicBezTo>
                  <a:cubicBezTo>
                    <a:pt x="186850" y="120343"/>
                    <a:pt x="182887" y="117811"/>
                    <a:pt x="171651" y="119175"/>
                  </a:cubicBezTo>
                  <a:cubicBezTo>
                    <a:pt x="169603" y="110167"/>
                    <a:pt x="168798" y="109344"/>
                    <a:pt x="167483" y="101081"/>
                  </a:cubicBezTo>
                  <a:cubicBezTo>
                    <a:pt x="166818" y="99138"/>
                    <a:pt x="165744" y="97784"/>
                    <a:pt x="163733" y="97337"/>
                  </a:cubicBezTo>
                  <a:cubicBezTo>
                    <a:pt x="163348" y="97303"/>
                    <a:pt x="162808" y="97297"/>
                    <a:pt x="162396" y="97198"/>
                  </a:cubicBezTo>
                  <a:cubicBezTo>
                    <a:pt x="160931" y="97249"/>
                    <a:pt x="159917" y="97725"/>
                    <a:pt x="158804" y="98827"/>
                  </a:cubicBezTo>
                  <a:cubicBezTo>
                    <a:pt x="149120" y="107082"/>
                    <a:pt x="144314" y="114699"/>
                    <a:pt x="138433" y="119175"/>
                  </a:cubicBezTo>
                  <a:cubicBezTo>
                    <a:pt x="115304" y="119618"/>
                    <a:pt x="111985" y="119656"/>
                    <a:pt x="92052" y="119175"/>
                  </a:cubicBezTo>
                  <a:cubicBezTo>
                    <a:pt x="88929" y="119044"/>
                    <a:pt x="86708" y="121517"/>
                    <a:pt x="86782" y="124098"/>
                  </a:cubicBezTo>
                  <a:cubicBezTo>
                    <a:pt x="86453" y="127668"/>
                    <a:pt x="88585" y="129588"/>
                    <a:pt x="92052" y="129367"/>
                  </a:cubicBezTo>
                  <a:cubicBezTo>
                    <a:pt x="111592" y="130496"/>
                    <a:pt x="119316" y="129024"/>
                    <a:pt x="140347" y="129367"/>
                  </a:cubicBezTo>
                  <a:cubicBezTo>
                    <a:pt x="141904" y="129107"/>
                    <a:pt x="143411" y="128962"/>
                    <a:pt x="144122" y="127876"/>
                  </a:cubicBezTo>
                  <a:cubicBezTo>
                    <a:pt x="150271" y="123289"/>
                    <a:pt x="154048" y="118383"/>
                    <a:pt x="159958" y="112416"/>
                  </a:cubicBezTo>
                  <a:cubicBezTo>
                    <a:pt x="160747" y="116414"/>
                    <a:pt x="161981" y="120931"/>
                    <a:pt x="162973" y="125623"/>
                  </a:cubicBezTo>
                  <a:cubicBezTo>
                    <a:pt x="163543" y="127457"/>
                    <a:pt x="165102" y="129473"/>
                    <a:pt x="167876" y="129367"/>
                  </a:cubicBezTo>
                  <a:cubicBezTo>
                    <a:pt x="178134" y="128244"/>
                    <a:pt x="185504" y="129622"/>
                    <a:pt x="195012" y="129367"/>
                  </a:cubicBezTo>
                  <a:cubicBezTo>
                    <a:pt x="195001" y="129490"/>
                    <a:pt x="195026" y="129620"/>
                    <a:pt x="195012" y="129748"/>
                  </a:cubicBezTo>
                  <a:cubicBezTo>
                    <a:pt x="194708" y="132371"/>
                    <a:pt x="196019" y="135588"/>
                    <a:pt x="198420" y="137305"/>
                  </a:cubicBezTo>
                  <a:cubicBezTo>
                    <a:pt x="200452" y="139013"/>
                    <a:pt x="203511" y="140775"/>
                    <a:pt x="205945" y="140702"/>
                  </a:cubicBezTo>
                  <a:cubicBezTo>
                    <a:pt x="207259" y="140672"/>
                    <a:pt x="208009" y="140848"/>
                    <a:pt x="208986" y="140702"/>
                  </a:cubicBezTo>
                  <a:cubicBezTo>
                    <a:pt x="212728" y="141204"/>
                    <a:pt x="217452" y="145548"/>
                    <a:pt x="217271" y="149368"/>
                  </a:cubicBezTo>
                  <a:cubicBezTo>
                    <a:pt x="217648" y="154151"/>
                    <a:pt x="213425" y="157178"/>
                    <a:pt x="208986" y="157687"/>
                  </a:cubicBezTo>
                  <a:cubicBezTo>
                    <a:pt x="208305" y="157628"/>
                    <a:pt x="206999" y="157611"/>
                    <a:pt x="205945" y="157687"/>
                  </a:cubicBezTo>
                  <a:cubicBezTo>
                    <a:pt x="205961" y="157538"/>
                    <a:pt x="205943" y="157489"/>
                    <a:pt x="205945" y="157306"/>
                  </a:cubicBezTo>
                  <a:cubicBezTo>
                    <a:pt x="206349" y="154357"/>
                    <a:pt x="203553" y="152603"/>
                    <a:pt x="200701" y="152002"/>
                  </a:cubicBezTo>
                  <a:cubicBezTo>
                    <a:pt x="198574" y="152095"/>
                    <a:pt x="196018" y="154374"/>
                    <a:pt x="195772" y="157306"/>
                  </a:cubicBezTo>
                  <a:cubicBezTo>
                    <a:pt x="193064" y="197479"/>
                    <a:pt x="165388" y="223177"/>
                    <a:pt x="130148" y="222926"/>
                  </a:cubicBezTo>
                  <a:cubicBezTo>
                    <a:pt x="100400" y="223480"/>
                    <a:pt x="61601" y="188453"/>
                    <a:pt x="65650" y="156925"/>
                  </a:cubicBezTo>
                  <a:cubicBezTo>
                    <a:pt x="65516" y="153962"/>
                    <a:pt x="62998" y="151511"/>
                    <a:pt x="60354" y="151621"/>
                  </a:cubicBezTo>
                  <a:cubicBezTo>
                    <a:pt x="57403" y="151442"/>
                    <a:pt x="54983" y="153741"/>
                    <a:pt x="55084" y="156925"/>
                  </a:cubicBezTo>
                  <a:cubicBezTo>
                    <a:pt x="55085" y="157050"/>
                    <a:pt x="55095" y="157140"/>
                    <a:pt x="55084" y="157306"/>
                  </a:cubicBezTo>
                  <a:cubicBezTo>
                    <a:pt x="54200" y="157347"/>
                    <a:pt x="53166" y="157331"/>
                    <a:pt x="52436" y="157306"/>
                  </a:cubicBezTo>
                  <a:cubicBezTo>
                    <a:pt x="47847" y="158254"/>
                    <a:pt x="44303" y="153839"/>
                    <a:pt x="43784" y="148605"/>
                  </a:cubicBezTo>
                  <a:cubicBezTo>
                    <a:pt x="43379" y="144557"/>
                    <a:pt x="47665" y="140006"/>
                    <a:pt x="52436" y="140321"/>
                  </a:cubicBezTo>
                  <a:cubicBezTo>
                    <a:pt x="53117" y="140376"/>
                    <a:pt x="54387" y="140192"/>
                    <a:pt x="55084" y="140321"/>
                  </a:cubicBezTo>
                  <a:cubicBezTo>
                    <a:pt x="61921" y="139697"/>
                    <a:pt x="67039" y="135301"/>
                    <a:pt x="65650" y="129748"/>
                  </a:cubicBezTo>
                  <a:cubicBezTo>
                    <a:pt x="65652" y="129638"/>
                    <a:pt x="65645" y="129478"/>
                    <a:pt x="65650" y="129367"/>
                  </a:cubicBezTo>
                  <a:cubicBezTo>
                    <a:pt x="67850" y="129489"/>
                    <a:pt x="69817" y="129569"/>
                    <a:pt x="71314" y="129367"/>
                  </a:cubicBezTo>
                  <a:cubicBezTo>
                    <a:pt x="74225" y="129171"/>
                    <a:pt x="76048" y="126904"/>
                    <a:pt x="76216" y="124098"/>
                  </a:cubicBezTo>
                  <a:cubicBezTo>
                    <a:pt x="75869" y="121963"/>
                    <a:pt x="74218" y="118840"/>
                    <a:pt x="71314" y="119175"/>
                  </a:cubicBezTo>
                  <a:cubicBezTo>
                    <a:pt x="67606" y="118948"/>
                    <a:pt x="63065" y="119270"/>
                    <a:pt x="60354" y="119175"/>
                  </a:cubicBezTo>
                  <a:cubicBezTo>
                    <a:pt x="57485" y="118797"/>
                    <a:pt x="54757" y="121111"/>
                    <a:pt x="55084" y="124098"/>
                  </a:cubicBezTo>
                  <a:cubicBezTo>
                    <a:pt x="55145" y="125736"/>
                    <a:pt x="55174" y="127815"/>
                    <a:pt x="55084" y="129367"/>
                  </a:cubicBezTo>
                  <a:cubicBezTo>
                    <a:pt x="55132" y="129381"/>
                    <a:pt x="55147" y="129764"/>
                    <a:pt x="54717" y="129748"/>
                  </a:cubicBezTo>
                  <a:cubicBezTo>
                    <a:pt x="53271" y="129712"/>
                    <a:pt x="53068" y="129805"/>
                    <a:pt x="51702" y="129748"/>
                  </a:cubicBezTo>
                  <a:cubicBezTo>
                    <a:pt x="49191" y="129922"/>
                    <a:pt x="45468" y="130346"/>
                    <a:pt x="43391" y="131620"/>
                  </a:cubicBezTo>
                  <a:cubicBezTo>
                    <a:pt x="43168" y="128780"/>
                    <a:pt x="43502" y="124655"/>
                    <a:pt x="43391" y="118447"/>
                  </a:cubicBezTo>
                  <a:cubicBezTo>
                    <a:pt x="37419" y="75413"/>
                    <a:pt x="70260" y="49553"/>
                    <a:pt x="113918" y="47906"/>
                  </a:cubicBezTo>
                  <a:cubicBezTo>
                    <a:pt x="125329" y="49050"/>
                    <a:pt x="133067" y="47857"/>
                    <a:pt x="146744" y="47906"/>
                  </a:cubicBezTo>
                  <a:close/>
                  <a:moveTo>
                    <a:pt x="93940" y="238005"/>
                  </a:moveTo>
                  <a:cubicBezTo>
                    <a:pt x="92909" y="242867"/>
                    <a:pt x="90675" y="246265"/>
                    <a:pt x="86022" y="248196"/>
                  </a:cubicBezTo>
                  <a:cubicBezTo>
                    <a:pt x="85641" y="248413"/>
                    <a:pt x="85227" y="248503"/>
                    <a:pt x="84868" y="248577"/>
                  </a:cubicBezTo>
                  <a:cubicBezTo>
                    <a:pt x="84552" y="248187"/>
                    <a:pt x="83752" y="248187"/>
                    <a:pt x="83374" y="247815"/>
                  </a:cubicBezTo>
                  <a:cubicBezTo>
                    <a:pt x="81551" y="246682"/>
                    <a:pt x="79707" y="246381"/>
                    <a:pt x="77921" y="246220"/>
                  </a:cubicBezTo>
                  <a:cubicBezTo>
                    <a:pt x="76553" y="246182"/>
                    <a:pt x="75387" y="246352"/>
                    <a:pt x="74329" y="246705"/>
                  </a:cubicBezTo>
                  <a:cubicBezTo>
                    <a:pt x="70147" y="247733"/>
                    <a:pt x="66662" y="250153"/>
                    <a:pt x="58860" y="252702"/>
                  </a:cubicBezTo>
                  <a:cubicBezTo>
                    <a:pt x="55768" y="254362"/>
                    <a:pt x="52551" y="257288"/>
                    <a:pt x="51309" y="260640"/>
                  </a:cubicBezTo>
                  <a:cubicBezTo>
                    <a:pt x="48663" y="261422"/>
                    <a:pt x="45552" y="262254"/>
                    <a:pt x="44151" y="262928"/>
                  </a:cubicBezTo>
                  <a:cubicBezTo>
                    <a:pt x="44063" y="261035"/>
                    <a:pt x="44518" y="256600"/>
                    <a:pt x="44151" y="254227"/>
                  </a:cubicBezTo>
                  <a:cubicBezTo>
                    <a:pt x="43190" y="245960"/>
                    <a:pt x="51570" y="235979"/>
                    <a:pt x="60721" y="238005"/>
                  </a:cubicBezTo>
                  <a:cubicBezTo>
                    <a:pt x="67533" y="236996"/>
                    <a:pt x="82628" y="238738"/>
                    <a:pt x="93940" y="238005"/>
                  </a:cubicBezTo>
                  <a:close/>
                  <a:moveTo>
                    <a:pt x="201803" y="238005"/>
                  </a:moveTo>
                  <a:cubicBezTo>
                    <a:pt x="211972" y="236659"/>
                    <a:pt x="219491" y="246287"/>
                    <a:pt x="218399" y="254227"/>
                  </a:cubicBezTo>
                  <a:cubicBezTo>
                    <a:pt x="218833" y="258278"/>
                    <a:pt x="218718" y="258840"/>
                    <a:pt x="218399" y="262928"/>
                  </a:cubicBezTo>
                  <a:cubicBezTo>
                    <a:pt x="218248" y="262917"/>
                    <a:pt x="218161" y="262914"/>
                    <a:pt x="218032" y="262928"/>
                  </a:cubicBezTo>
                  <a:cubicBezTo>
                    <a:pt x="216492" y="262379"/>
                    <a:pt x="214008" y="261539"/>
                    <a:pt x="211241" y="260640"/>
                  </a:cubicBezTo>
                  <a:cubicBezTo>
                    <a:pt x="209744" y="256970"/>
                    <a:pt x="206929" y="254680"/>
                    <a:pt x="203690" y="253084"/>
                  </a:cubicBezTo>
                  <a:cubicBezTo>
                    <a:pt x="197584" y="250631"/>
                    <a:pt x="195562" y="249910"/>
                    <a:pt x="188248" y="246705"/>
                  </a:cubicBezTo>
                  <a:cubicBezTo>
                    <a:pt x="187147" y="246189"/>
                    <a:pt x="185780" y="246169"/>
                    <a:pt x="184629" y="246220"/>
                  </a:cubicBezTo>
                  <a:cubicBezTo>
                    <a:pt x="183108" y="246086"/>
                    <a:pt x="180399" y="246907"/>
                    <a:pt x="179176" y="247815"/>
                  </a:cubicBezTo>
                  <a:cubicBezTo>
                    <a:pt x="178778" y="248113"/>
                    <a:pt x="178079" y="248124"/>
                    <a:pt x="177655" y="248577"/>
                  </a:cubicBezTo>
                  <a:cubicBezTo>
                    <a:pt x="177176" y="248442"/>
                    <a:pt x="176717" y="248395"/>
                    <a:pt x="176161" y="248196"/>
                  </a:cubicBezTo>
                  <a:cubicBezTo>
                    <a:pt x="172409" y="245729"/>
                    <a:pt x="169135" y="241722"/>
                    <a:pt x="168636" y="238005"/>
                  </a:cubicBezTo>
                  <a:cubicBezTo>
                    <a:pt x="176514" y="236799"/>
                    <a:pt x="193718" y="237532"/>
                    <a:pt x="201803" y="238005"/>
                  </a:cubicBezTo>
                  <a:close/>
                  <a:moveTo>
                    <a:pt x="77318" y="256099"/>
                  </a:moveTo>
                  <a:cubicBezTo>
                    <a:pt x="78449" y="269876"/>
                    <a:pt x="78229" y="278565"/>
                    <a:pt x="77318" y="287436"/>
                  </a:cubicBezTo>
                  <a:cubicBezTo>
                    <a:pt x="73202" y="287998"/>
                    <a:pt x="63939" y="287359"/>
                    <a:pt x="60354" y="287436"/>
                  </a:cubicBezTo>
                  <a:cubicBezTo>
                    <a:pt x="61350" y="278804"/>
                    <a:pt x="59903" y="271675"/>
                    <a:pt x="60354" y="265528"/>
                  </a:cubicBezTo>
                  <a:cubicBezTo>
                    <a:pt x="60540" y="264097"/>
                    <a:pt x="61107" y="263120"/>
                    <a:pt x="62635" y="262166"/>
                  </a:cubicBezTo>
                  <a:cubicBezTo>
                    <a:pt x="67604" y="260434"/>
                    <a:pt x="71984" y="258487"/>
                    <a:pt x="77318" y="256099"/>
                  </a:cubicBezTo>
                  <a:close/>
                  <a:moveTo>
                    <a:pt x="184865" y="256862"/>
                  </a:moveTo>
                  <a:cubicBezTo>
                    <a:pt x="189250" y="258565"/>
                    <a:pt x="194841" y="261104"/>
                    <a:pt x="199181" y="262928"/>
                  </a:cubicBezTo>
                  <a:cubicBezTo>
                    <a:pt x="200664" y="263178"/>
                    <a:pt x="201738" y="264643"/>
                    <a:pt x="201803" y="266291"/>
                  </a:cubicBezTo>
                  <a:cubicBezTo>
                    <a:pt x="202670" y="275258"/>
                    <a:pt x="202818" y="279794"/>
                    <a:pt x="201803" y="287436"/>
                  </a:cubicBezTo>
                  <a:cubicBezTo>
                    <a:pt x="195436" y="287440"/>
                    <a:pt x="188279" y="286830"/>
                    <a:pt x="184865" y="287436"/>
                  </a:cubicBezTo>
                  <a:cubicBezTo>
                    <a:pt x="184555" y="279749"/>
                    <a:pt x="184178" y="263922"/>
                    <a:pt x="184865" y="256862"/>
                  </a:cubicBezTo>
                  <a:close/>
                  <a:moveTo>
                    <a:pt x="158044" y="227085"/>
                  </a:moveTo>
                  <a:cubicBezTo>
                    <a:pt x="157568" y="229410"/>
                    <a:pt x="158274" y="233070"/>
                    <a:pt x="158044" y="237242"/>
                  </a:cubicBezTo>
                  <a:cubicBezTo>
                    <a:pt x="158419" y="245884"/>
                    <a:pt x="163415" y="254181"/>
                    <a:pt x="172018" y="257625"/>
                  </a:cubicBezTo>
                  <a:cubicBezTo>
                    <a:pt x="172435" y="257809"/>
                    <a:pt x="173451" y="258469"/>
                    <a:pt x="173880" y="258768"/>
                  </a:cubicBezTo>
                  <a:cubicBezTo>
                    <a:pt x="174000" y="262391"/>
                    <a:pt x="174010" y="263340"/>
                    <a:pt x="173880" y="266291"/>
                  </a:cubicBezTo>
                  <a:cubicBezTo>
                    <a:pt x="174452" y="266270"/>
                    <a:pt x="174543" y="266308"/>
                    <a:pt x="175034" y="266291"/>
                  </a:cubicBezTo>
                  <a:cubicBezTo>
                    <a:pt x="162103" y="282896"/>
                    <a:pt x="149738" y="288597"/>
                    <a:pt x="130908" y="293086"/>
                  </a:cubicBezTo>
                  <a:cubicBezTo>
                    <a:pt x="114155" y="294277"/>
                    <a:pt x="99932" y="281648"/>
                    <a:pt x="87149" y="266291"/>
                  </a:cubicBezTo>
                  <a:cubicBezTo>
                    <a:pt x="86962" y="262774"/>
                    <a:pt x="87264" y="261082"/>
                    <a:pt x="87149" y="258768"/>
                  </a:cubicBezTo>
                  <a:cubicBezTo>
                    <a:pt x="87709" y="258423"/>
                    <a:pt x="88459" y="257914"/>
                    <a:pt x="89011" y="257625"/>
                  </a:cubicBezTo>
                  <a:cubicBezTo>
                    <a:pt x="98736" y="254058"/>
                    <a:pt x="102394" y="245852"/>
                    <a:pt x="103379" y="237242"/>
                  </a:cubicBezTo>
                  <a:cubicBezTo>
                    <a:pt x="103314" y="232740"/>
                    <a:pt x="103327" y="231160"/>
                    <a:pt x="103379" y="227085"/>
                  </a:cubicBezTo>
                  <a:cubicBezTo>
                    <a:pt x="109725" y="231478"/>
                    <a:pt x="121590" y="232065"/>
                    <a:pt x="130515" y="232354"/>
                  </a:cubicBezTo>
                  <a:cubicBezTo>
                    <a:pt x="139291" y="232978"/>
                    <a:pt x="148431" y="230038"/>
                    <a:pt x="158044" y="227085"/>
                  </a:cubicBezTo>
                  <a:close/>
                  <a:moveTo>
                    <a:pt x="113918" y="0"/>
                  </a:moveTo>
                  <a:cubicBezTo>
                    <a:pt x="96750" y="2419"/>
                    <a:pt x="90480" y="11434"/>
                    <a:pt x="87149" y="27142"/>
                  </a:cubicBezTo>
                  <a:cubicBezTo>
                    <a:pt x="87016" y="32033"/>
                    <a:pt x="88213" y="36682"/>
                    <a:pt x="91292" y="41111"/>
                  </a:cubicBezTo>
                  <a:cubicBezTo>
                    <a:pt x="53956" y="48395"/>
                    <a:pt x="32347" y="84130"/>
                    <a:pt x="32825" y="118829"/>
                  </a:cubicBezTo>
                  <a:cubicBezTo>
                    <a:pt x="31634" y="128235"/>
                    <a:pt x="33249" y="137467"/>
                    <a:pt x="32825" y="148605"/>
                  </a:cubicBezTo>
                  <a:cubicBezTo>
                    <a:pt x="33636" y="158613"/>
                    <a:pt x="41349" y="167401"/>
                    <a:pt x="51309" y="167116"/>
                  </a:cubicBezTo>
                  <a:cubicBezTo>
                    <a:pt x="53060" y="167222"/>
                    <a:pt x="53303" y="167013"/>
                    <a:pt x="55084" y="167116"/>
                  </a:cubicBezTo>
                  <a:cubicBezTo>
                    <a:pt x="60060" y="188881"/>
                    <a:pt x="69592" y="211795"/>
                    <a:pt x="92446" y="222163"/>
                  </a:cubicBezTo>
                  <a:cubicBezTo>
                    <a:pt x="92502" y="223499"/>
                    <a:pt x="92585" y="225454"/>
                    <a:pt x="92446" y="227467"/>
                  </a:cubicBezTo>
                  <a:cubicBezTo>
                    <a:pt x="79727" y="226464"/>
                    <a:pt x="74940" y="229096"/>
                    <a:pt x="59253" y="227467"/>
                  </a:cubicBezTo>
                  <a:cubicBezTo>
                    <a:pt x="47209" y="225291"/>
                    <a:pt x="33298" y="241074"/>
                    <a:pt x="32432" y="254227"/>
                  </a:cubicBezTo>
                  <a:cubicBezTo>
                    <a:pt x="32761" y="259707"/>
                    <a:pt x="32020" y="262727"/>
                    <a:pt x="32432" y="266672"/>
                  </a:cubicBezTo>
                  <a:cubicBezTo>
                    <a:pt x="29725" y="267683"/>
                    <a:pt x="26664" y="268807"/>
                    <a:pt x="24907" y="269306"/>
                  </a:cubicBezTo>
                  <a:cubicBezTo>
                    <a:pt x="10095" y="274302"/>
                    <a:pt x="-2235" y="289272"/>
                    <a:pt x="0" y="304768"/>
                  </a:cubicBezTo>
                  <a:cubicBezTo>
                    <a:pt x="1307" y="322660"/>
                    <a:pt x="722" y="322936"/>
                    <a:pt x="0" y="340958"/>
                  </a:cubicBezTo>
                  <a:cubicBezTo>
                    <a:pt x="-215" y="343813"/>
                    <a:pt x="2019" y="345990"/>
                    <a:pt x="5296" y="346261"/>
                  </a:cubicBezTo>
                  <a:cubicBezTo>
                    <a:pt x="7792" y="345846"/>
                    <a:pt x="10213" y="344092"/>
                    <a:pt x="10198" y="340958"/>
                  </a:cubicBezTo>
                  <a:cubicBezTo>
                    <a:pt x="10934" y="333581"/>
                    <a:pt x="10452" y="315256"/>
                    <a:pt x="10198" y="304768"/>
                  </a:cubicBezTo>
                  <a:cubicBezTo>
                    <a:pt x="11129" y="291837"/>
                    <a:pt x="17438" y="282768"/>
                    <a:pt x="28682" y="278735"/>
                  </a:cubicBezTo>
                  <a:cubicBezTo>
                    <a:pt x="37673" y="275341"/>
                    <a:pt x="43396" y="274015"/>
                    <a:pt x="49421" y="271941"/>
                  </a:cubicBezTo>
                  <a:cubicBezTo>
                    <a:pt x="52360" y="293449"/>
                    <a:pt x="46059" y="314112"/>
                    <a:pt x="49421" y="341720"/>
                  </a:cubicBezTo>
                  <a:cubicBezTo>
                    <a:pt x="49137" y="343975"/>
                    <a:pt x="51639" y="347189"/>
                    <a:pt x="54717" y="346643"/>
                  </a:cubicBezTo>
                  <a:cubicBezTo>
                    <a:pt x="57214" y="346350"/>
                    <a:pt x="60029" y="344174"/>
                    <a:pt x="60013" y="341720"/>
                  </a:cubicBezTo>
                  <a:cubicBezTo>
                    <a:pt x="59625" y="320465"/>
                    <a:pt x="59297" y="315288"/>
                    <a:pt x="60013" y="297211"/>
                  </a:cubicBezTo>
                  <a:cubicBezTo>
                    <a:pt x="67021" y="297744"/>
                    <a:pt x="70028" y="296490"/>
                    <a:pt x="76557" y="297211"/>
                  </a:cubicBezTo>
                  <a:cubicBezTo>
                    <a:pt x="75283" y="310022"/>
                    <a:pt x="78225" y="320009"/>
                    <a:pt x="76557" y="340958"/>
                  </a:cubicBezTo>
                  <a:cubicBezTo>
                    <a:pt x="76440" y="343474"/>
                    <a:pt x="78974" y="346617"/>
                    <a:pt x="81853" y="346261"/>
                  </a:cubicBezTo>
                  <a:cubicBezTo>
                    <a:pt x="84983" y="346473"/>
                    <a:pt x="87278" y="344408"/>
                    <a:pt x="87149" y="340958"/>
                  </a:cubicBezTo>
                  <a:cubicBezTo>
                    <a:pt x="86691" y="324099"/>
                    <a:pt x="86172" y="310683"/>
                    <a:pt x="87149" y="283657"/>
                  </a:cubicBezTo>
                  <a:cubicBezTo>
                    <a:pt x="90052" y="286617"/>
                    <a:pt x="94377" y="290452"/>
                    <a:pt x="98843" y="293467"/>
                  </a:cubicBezTo>
                  <a:cubicBezTo>
                    <a:pt x="109611" y="299557"/>
                    <a:pt x="118485" y="303403"/>
                    <a:pt x="130908" y="302896"/>
                  </a:cubicBezTo>
                  <a:cubicBezTo>
                    <a:pt x="141470" y="302161"/>
                    <a:pt x="152531" y="299018"/>
                    <a:pt x="162973" y="293467"/>
                  </a:cubicBezTo>
                  <a:cubicBezTo>
                    <a:pt x="166209" y="290139"/>
                    <a:pt x="172260" y="287496"/>
                    <a:pt x="174640" y="283657"/>
                  </a:cubicBezTo>
                  <a:cubicBezTo>
                    <a:pt x="175015" y="287941"/>
                    <a:pt x="174352" y="295266"/>
                    <a:pt x="174640" y="303277"/>
                  </a:cubicBezTo>
                  <a:cubicBezTo>
                    <a:pt x="174464" y="306314"/>
                    <a:pt x="177785" y="308244"/>
                    <a:pt x="179936" y="308546"/>
                  </a:cubicBezTo>
                  <a:cubicBezTo>
                    <a:pt x="182999" y="308290"/>
                    <a:pt x="184798" y="306026"/>
                    <a:pt x="185206" y="303277"/>
                  </a:cubicBezTo>
                  <a:cubicBezTo>
                    <a:pt x="185039" y="300276"/>
                    <a:pt x="185414" y="299667"/>
                    <a:pt x="185206" y="297211"/>
                  </a:cubicBezTo>
                  <a:cubicBezTo>
                    <a:pt x="189611" y="296619"/>
                    <a:pt x="198478" y="297586"/>
                    <a:pt x="202170" y="297211"/>
                  </a:cubicBezTo>
                  <a:cubicBezTo>
                    <a:pt x="202630" y="317815"/>
                    <a:pt x="203019" y="321440"/>
                    <a:pt x="202170" y="340958"/>
                  </a:cubicBezTo>
                  <a:cubicBezTo>
                    <a:pt x="202092" y="343993"/>
                    <a:pt x="204848" y="345796"/>
                    <a:pt x="207466" y="346261"/>
                  </a:cubicBezTo>
                  <a:cubicBezTo>
                    <a:pt x="210005" y="345976"/>
                    <a:pt x="212765" y="343498"/>
                    <a:pt x="212395" y="340958"/>
                  </a:cubicBezTo>
                  <a:cubicBezTo>
                    <a:pt x="210637" y="322361"/>
                    <a:pt x="214680" y="286295"/>
                    <a:pt x="212395" y="271213"/>
                  </a:cubicBezTo>
                  <a:cubicBezTo>
                    <a:pt x="219373" y="274257"/>
                    <a:pt x="224504" y="274894"/>
                    <a:pt x="233134" y="278388"/>
                  </a:cubicBezTo>
                  <a:cubicBezTo>
                    <a:pt x="242803" y="282777"/>
                    <a:pt x="250581" y="293586"/>
                    <a:pt x="251591" y="304387"/>
                  </a:cubicBezTo>
                  <a:cubicBezTo>
                    <a:pt x="253164" y="318867"/>
                    <a:pt x="253006" y="332882"/>
                    <a:pt x="251591" y="340576"/>
                  </a:cubicBezTo>
                  <a:cubicBezTo>
                    <a:pt x="251481" y="343580"/>
                    <a:pt x="254298" y="345702"/>
                    <a:pt x="256887" y="345880"/>
                  </a:cubicBezTo>
                  <a:cubicBezTo>
                    <a:pt x="260085" y="346324"/>
                    <a:pt x="261517" y="344032"/>
                    <a:pt x="262157" y="340576"/>
                  </a:cubicBezTo>
                  <a:cubicBezTo>
                    <a:pt x="260719" y="330347"/>
                    <a:pt x="262195" y="317261"/>
                    <a:pt x="262157" y="304387"/>
                  </a:cubicBezTo>
                  <a:cubicBezTo>
                    <a:pt x="262336" y="288646"/>
                    <a:pt x="252429" y="272286"/>
                    <a:pt x="235755" y="269306"/>
                  </a:cubicBezTo>
                  <a:cubicBezTo>
                    <a:pt x="232180" y="267955"/>
                    <a:pt x="230073" y="267319"/>
                    <a:pt x="228231" y="266672"/>
                  </a:cubicBezTo>
                  <a:cubicBezTo>
                    <a:pt x="228730" y="262913"/>
                    <a:pt x="228378" y="257012"/>
                    <a:pt x="228231" y="254227"/>
                  </a:cubicBezTo>
                  <a:cubicBezTo>
                    <a:pt x="230067" y="239874"/>
                    <a:pt x="218287" y="227965"/>
                    <a:pt x="201409" y="227467"/>
                  </a:cubicBezTo>
                  <a:cubicBezTo>
                    <a:pt x="188264" y="226913"/>
                    <a:pt x="184611" y="227192"/>
                    <a:pt x="168243" y="227467"/>
                  </a:cubicBezTo>
                  <a:cubicBezTo>
                    <a:pt x="168102" y="225313"/>
                    <a:pt x="168316" y="223986"/>
                    <a:pt x="168243" y="222163"/>
                  </a:cubicBezTo>
                  <a:cubicBezTo>
                    <a:pt x="190888" y="210359"/>
                    <a:pt x="201669" y="195116"/>
                    <a:pt x="205578" y="167116"/>
                  </a:cubicBezTo>
                  <a:cubicBezTo>
                    <a:pt x="207182" y="167165"/>
                    <a:pt x="208087" y="167033"/>
                    <a:pt x="209353" y="167116"/>
                  </a:cubicBezTo>
                  <a:cubicBezTo>
                    <a:pt x="217579" y="165995"/>
                    <a:pt x="228149" y="158699"/>
                    <a:pt x="227837" y="148605"/>
                  </a:cubicBezTo>
                  <a:cubicBezTo>
                    <a:pt x="227912" y="140151"/>
                    <a:pt x="228606" y="131010"/>
                    <a:pt x="227837" y="118829"/>
                  </a:cubicBezTo>
                  <a:cubicBezTo>
                    <a:pt x="236067" y="80161"/>
                    <a:pt x="206422" y="48324"/>
                    <a:pt x="169370" y="41111"/>
                  </a:cubicBezTo>
                  <a:cubicBezTo>
                    <a:pt x="171578" y="37504"/>
                    <a:pt x="174182" y="31593"/>
                    <a:pt x="173513" y="27142"/>
                  </a:cubicBezTo>
                  <a:cubicBezTo>
                    <a:pt x="173296" y="10127"/>
                    <a:pt x="161380" y="-201"/>
                    <a:pt x="146744" y="0"/>
                  </a:cubicBezTo>
                  <a:cubicBezTo>
                    <a:pt x="139187" y="-129"/>
                    <a:pt x="124143" y="4"/>
                    <a:pt x="113918" y="0"/>
                  </a:cubicBezTo>
                  <a:close/>
                </a:path>
                <a:path w="262184" h="346643" stroke="0" extrusionOk="0">
                  <a:moveTo>
                    <a:pt x="147504" y="10191"/>
                  </a:moveTo>
                  <a:cubicBezTo>
                    <a:pt x="157288" y="9655"/>
                    <a:pt x="163812" y="18995"/>
                    <a:pt x="164100" y="26760"/>
                  </a:cubicBezTo>
                  <a:cubicBezTo>
                    <a:pt x="164300" y="31360"/>
                    <a:pt x="162575" y="36036"/>
                    <a:pt x="158804" y="38477"/>
                  </a:cubicBezTo>
                  <a:cubicBezTo>
                    <a:pt x="155766" y="37723"/>
                    <a:pt x="151165" y="37369"/>
                    <a:pt x="147504" y="37333"/>
                  </a:cubicBezTo>
                  <a:cubicBezTo>
                    <a:pt x="140081" y="36086"/>
                    <a:pt x="128183" y="38228"/>
                    <a:pt x="115072" y="37333"/>
                  </a:cubicBezTo>
                  <a:cubicBezTo>
                    <a:pt x="111127" y="37138"/>
                    <a:pt x="106917" y="38181"/>
                    <a:pt x="103746" y="38477"/>
                  </a:cubicBezTo>
                  <a:cubicBezTo>
                    <a:pt x="100837" y="34842"/>
                    <a:pt x="99243" y="31250"/>
                    <a:pt x="98450" y="26760"/>
                  </a:cubicBezTo>
                  <a:cubicBezTo>
                    <a:pt x="97821" y="17870"/>
                    <a:pt x="106216" y="12078"/>
                    <a:pt x="115072" y="10191"/>
                  </a:cubicBezTo>
                  <a:cubicBezTo>
                    <a:pt x="124863" y="11644"/>
                    <a:pt x="139112" y="9804"/>
                    <a:pt x="147504" y="10191"/>
                  </a:cubicBezTo>
                  <a:close/>
                  <a:moveTo>
                    <a:pt x="146744" y="47906"/>
                  </a:moveTo>
                  <a:cubicBezTo>
                    <a:pt x="191230" y="55038"/>
                    <a:pt x="216989" y="84070"/>
                    <a:pt x="217271" y="118447"/>
                  </a:cubicBezTo>
                  <a:cubicBezTo>
                    <a:pt x="217241" y="122868"/>
                    <a:pt x="216652" y="126096"/>
                    <a:pt x="217271" y="131620"/>
                  </a:cubicBezTo>
                  <a:cubicBezTo>
                    <a:pt x="214448" y="130376"/>
                    <a:pt x="211403" y="129789"/>
                    <a:pt x="208986" y="129748"/>
                  </a:cubicBezTo>
                  <a:cubicBezTo>
                    <a:pt x="207583" y="129746"/>
                    <a:pt x="206881" y="129784"/>
                    <a:pt x="205578" y="129748"/>
                  </a:cubicBezTo>
                  <a:cubicBezTo>
                    <a:pt x="205574" y="129617"/>
                    <a:pt x="205565" y="129529"/>
                    <a:pt x="205578" y="129367"/>
                  </a:cubicBezTo>
                  <a:cubicBezTo>
                    <a:pt x="205432" y="127019"/>
                    <a:pt x="205530" y="125204"/>
                    <a:pt x="205578" y="124098"/>
                  </a:cubicBezTo>
                  <a:cubicBezTo>
                    <a:pt x="205621" y="121850"/>
                    <a:pt x="203001" y="119042"/>
                    <a:pt x="200308" y="119175"/>
                  </a:cubicBezTo>
                  <a:cubicBezTo>
                    <a:pt x="188280" y="119349"/>
                    <a:pt x="179170" y="118818"/>
                    <a:pt x="171651" y="119175"/>
                  </a:cubicBezTo>
                  <a:cubicBezTo>
                    <a:pt x="169878" y="111699"/>
                    <a:pt x="168392" y="109095"/>
                    <a:pt x="167483" y="101081"/>
                  </a:cubicBezTo>
                  <a:cubicBezTo>
                    <a:pt x="166734" y="99318"/>
                    <a:pt x="165675" y="97764"/>
                    <a:pt x="163733" y="97337"/>
                  </a:cubicBezTo>
                  <a:cubicBezTo>
                    <a:pt x="163209" y="97165"/>
                    <a:pt x="162818" y="97163"/>
                    <a:pt x="162396" y="97198"/>
                  </a:cubicBezTo>
                  <a:cubicBezTo>
                    <a:pt x="160896" y="97281"/>
                    <a:pt x="159913" y="97764"/>
                    <a:pt x="158804" y="98827"/>
                  </a:cubicBezTo>
                  <a:cubicBezTo>
                    <a:pt x="153227" y="103585"/>
                    <a:pt x="143975" y="113230"/>
                    <a:pt x="138433" y="119175"/>
                  </a:cubicBezTo>
                  <a:cubicBezTo>
                    <a:pt x="117252" y="117659"/>
                    <a:pt x="111618" y="119198"/>
                    <a:pt x="92052" y="119175"/>
                  </a:cubicBezTo>
                  <a:cubicBezTo>
                    <a:pt x="88683" y="119082"/>
                    <a:pt x="87165" y="121367"/>
                    <a:pt x="86782" y="124098"/>
                  </a:cubicBezTo>
                  <a:cubicBezTo>
                    <a:pt x="87034" y="126749"/>
                    <a:pt x="88756" y="129113"/>
                    <a:pt x="92052" y="129367"/>
                  </a:cubicBezTo>
                  <a:cubicBezTo>
                    <a:pt x="112427" y="129711"/>
                    <a:pt x="128156" y="127715"/>
                    <a:pt x="140347" y="129367"/>
                  </a:cubicBezTo>
                  <a:cubicBezTo>
                    <a:pt x="141788" y="129039"/>
                    <a:pt x="143271" y="128949"/>
                    <a:pt x="144122" y="127876"/>
                  </a:cubicBezTo>
                  <a:cubicBezTo>
                    <a:pt x="147922" y="122861"/>
                    <a:pt x="156207" y="116186"/>
                    <a:pt x="159958" y="112416"/>
                  </a:cubicBezTo>
                  <a:cubicBezTo>
                    <a:pt x="160692" y="117115"/>
                    <a:pt x="162255" y="121236"/>
                    <a:pt x="162973" y="125623"/>
                  </a:cubicBezTo>
                  <a:cubicBezTo>
                    <a:pt x="163391" y="128122"/>
                    <a:pt x="165546" y="129226"/>
                    <a:pt x="167876" y="129367"/>
                  </a:cubicBezTo>
                  <a:cubicBezTo>
                    <a:pt x="178688" y="129529"/>
                    <a:pt x="182799" y="130702"/>
                    <a:pt x="195012" y="129367"/>
                  </a:cubicBezTo>
                  <a:cubicBezTo>
                    <a:pt x="195004" y="129458"/>
                    <a:pt x="194998" y="129563"/>
                    <a:pt x="195012" y="129748"/>
                  </a:cubicBezTo>
                  <a:cubicBezTo>
                    <a:pt x="194921" y="132939"/>
                    <a:pt x="196264" y="135440"/>
                    <a:pt x="198420" y="137305"/>
                  </a:cubicBezTo>
                  <a:cubicBezTo>
                    <a:pt x="200389" y="139420"/>
                    <a:pt x="203247" y="140212"/>
                    <a:pt x="205945" y="140702"/>
                  </a:cubicBezTo>
                  <a:cubicBezTo>
                    <a:pt x="207450" y="140846"/>
                    <a:pt x="207788" y="140764"/>
                    <a:pt x="208986" y="140702"/>
                  </a:cubicBezTo>
                  <a:cubicBezTo>
                    <a:pt x="213667" y="140343"/>
                    <a:pt x="217438" y="143427"/>
                    <a:pt x="217271" y="149368"/>
                  </a:cubicBezTo>
                  <a:cubicBezTo>
                    <a:pt x="217088" y="154054"/>
                    <a:pt x="213366" y="158228"/>
                    <a:pt x="208986" y="157687"/>
                  </a:cubicBezTo>
                  <a:cubicBezTo>
                    <a:pt x="208017" y="157624"/>
                    <a:pt x="207445" y="157672"/>
                    <a:pt x="205945" y="157687"/>
                  </a:cubicBezTo>
                  <a:cubicBezTo>
                    <a:pt x="205948" y="157530"/>
                    <a:pt x="205963" y="157422"/>
                    <a:pt x="205945" y="157306"/>
                  </a:cubicBezTo>
                  <a:cubicBezTo>
                    <a:pt x="206272" y="154591"/>
                    <a:pt x="203649" y="151817"/>
                    <a:pt x="200701" y="152002"/>
                  </a:cubicBezTo>
                  <a:cubicBezTo>
                    <a:pt x="198108" y="151562"/>
                    <a:pt x="195574" y="154441"/>
                    <a:pt x="195772" y="157306"/>
                  </a:cubicBezTo>
                  <a:cubicBezTo>
                    <a:pt x="196461" y="197323"/>
                    <a:pt x="170047" y="219720"/>
                    <a:pt x="130148" y="222926"/>
                  </a:cubicBezTo>
                  <a:cubicBezTo>
                    <a:pt x="92803" y="223863"/>
                    <a:pt x="64093" y="192523"/>
                    <a:pt x="65650" y="156925"/>
                  </a:cubicBezTo>
                  <a:cubicBezTo>
                    <a:pt x="65827" y="153841"/>
                    <a:pt x="62777" y="151847"/>
                    <a:pt x="60354" y="151621"/>
                  </a:cubicBezTo>
                  <a:cubicBezTo>
                    <a:pt x="57410" y="151551"/>
                    <a:pt x="55054" y="154243"/>
                    <a:pt x="55084" y="156925"/>
                  </a:cubicBezTo>
                  <a:cubicBezTo>
                    <a:pt x="55067" y="157078"/>
                    <a:pt x="55067" y="157215"/>
                    <a:pt x="55084" y="157306"/>
                  </a:cubicBezTo>
                  <a:cubicBezTo>
                    <a:pt x="54058" y="157331"/>
                    <a:pt x="53364" y="157198"/>
                    <a:pt x="52436" y="157306"/>
                  </a:cubicBezTo>
                  <a:cubicBezTo>
                    <a:pt x="46996" y="157510"/>
                    <a:pt x="44059" y="153724"/>
                    <a:pt x="43784" y="148605"/>
                  </a:cubicBezTo>
                  <a:cubicBezTo>
                    <a:pt x="43865" y="144383"/>
                    <a:pt x="48772" y="140229"/>
                    <a:pt x="52436" y="140321"/>
                  </a:cubicBezTo>
                  <a:cubicBezTo>
                    <a:pt x="53107" y="140250"/>
                    <a:pt x="54010" y="140421"/>
                    <a:pt x="55084" y="140321"/>
                  </a:cubicBezTo>
                  <a:cubicBezTo>
                    <a:pt x="60232" y="141445"/>
                    <a:pt x="66414" y="134964"/>
                    <a:pt x="65650" y="129748"/>
                  </a:cubicBezTo>
                  <a:cubicBezTo>
                    <a:pt x="65654" y="129576"/>
                    <a:pt x="65643" y="129530"/>
                    <a:pt x="65650" y="129367"/>
                  </a:cubicBezTo>
                  <a:cubicBezTo>
                    <a:pt x="68199" y="129474"/>
                    <a:pt x="69510" y="129497"/>
                    <a:pt x="71314" y="129367"/>
                  </a:cubicBezTo>
                  <a:cubicBezTo>
                    <a:pt x="74107" y="129293"/>
                    <a:pt x="76270" y="127337"/>
                    <a:pt x="76216" y="124098"/>
                  </a:cubicBezTo>
                  <a:cubicBezTo>
                    <a:pt x="76134" y="121478"/>
                    <a:pt x="73847" y="119448"/>
                    <a:pt x="71314" y="119175"/>
                  </a:cubicBezTo>
                  <a:cubicBezTo>
                    <a:pt x="67067" y="119231"/>
                    <a:pt x="64962" y="119386"/>
                    <a:pt x="60354" y="119175"/>
                  </a:cubicBezTo>
                  <a:cubicBezTo>
                    <a:pt x="57441" y="119050"/>
                    <a:pt x="55174" y="121260"/>
                    <a:pt x="55084" y="124098"/>
                  </a:cubicBezTo>
                  <a:cubicBezTo>
                    <a:pt x="54907" y="125607"/>
                    <a:pt x="55252" y="127600"/>
                    <a:pt x="55084" y="129367"/>
                  </a:cubicBezTo>
                  <a:cubicBezTo>
                    <a:pt x="55082" y="129330"/>
                    <a:pt x="55087" y="129689"/>
                    <a:pt x="54717" y="129748"/>
                  </a:cubicBezTo>
                  <a:cubicBezTo>
                    <a:pt x="53654" y="129772"/>
                    <a:pt x="53086" y="129626"/>
                    <a:pt x="51702" y="129748"/>
                  </a:cubicBezTo>
                  <a:cubicBezTo>
                    <a:pt x="49180" y="129840"/>
                    <a:pt x="45125" y="131042"/>
                    <a:pt x="43391" y="131620"/>
                  </a:cubicBezTo>
                  <a:cubicBezTo>
                    <a:pt x="43265" y="125721"/>
                    <a:pt x="43059" y="123860"/>
                    <a:pt x="43391" y="118447"/>
                  </a:cubicBezTo>
                  <a:cubicBezTo>
                    <a:pt x="40456" y="76962"/>
                    <a:pt x="73541" y="49863"/>
                    <a:pt x="113918" y="47906"/>
                  </a:cubicBezTo>
                  <a:cubicBezTo>
                    <a:pt x="129578" y="47561"/>
                    <a:pt x="130696" y="47663"/>
                    <a:pt x="146744" y="47906"/>
                  </a:cubicBezTo>
                  <a:close/>
                  <a:moveTo>
                    <a:pt x="93940" y="238005"/>
                  </a:moveTo>
                  <a:cubicBezTo>
                    <a:pt x="93276" y="242630"/>
                    <a:pt x="91106" y="247306"/>
                    <a:pt x="86022" y="248196"/>
                  </a:cubicBezTo>
                  <a:cubicBezTo>
                    <a:pt x="85628" y="248288"/>
                    <a:pt x="85200" y="248457"/>
                    <a:pt x="84868" y="248577"/>
                  </a:cubicBezTo>
                  <a:cubicBezTo>
                    <a:pt x="84488" y="248262"/>
                    <a:pt x="83702" y="248153"/>
                    <a:pt x="83374" y="247815"/>
                  </a:cubicBezTo>
                  <a:cubicBezTo>
                    <a:pt x="81946" y="246621"/>
                    <a:pt x="79635" y="246066"/>
                    <a:pt x="77921" y="246220"/>
                  </a:cubicBezTo>
                  <a:cubicBezTo>
                    <a:pt x="76686" y="246173"/>
                    <a:pt x="75631" y="246233"/>
                    <a:pt x="74329" y="246705"/>
                  </a:cubicBezTo>
                  <a:cubicBezTo>
                    <a:pt x="67268" y="250206"/>
                    <a:pt x="63152" y="250836"/>
                    <a:pt x="58860" y="252702"/>
                  </a:cubicBezTo>
                  <a:cubicBezTo>
                    <a:pt x="55979" y="254547"/>
                    <a:pt x="52222" y="257188"/>
                    <a:pt x="51309" y="260640"/>
                  </a:cubicBezTo>
                  <a:cubicBezTo>
                    <a:pt x="48719" y="261798"/>
                    <a:pt x="47654" y="261935"/>
                    <a:pt x="44151" y="262928"/>
                  </a:cubicBezTo>
                  <a:cubicBezTo>
                    <a:pt x="44058" y="259799"/>
                    <a:pt x="43725" y="256875"/>
                    <a:pt x="44151" y="254227"/>
                  </a:cubicBezTo>
                  <a:cubicBezTo>
                    <a:pt x="42597" y="246220"/>
                    <a:pt x="50479" y="238503"/>
                    <a:pt x="60721" y="238005"/>
                  </a:cubicBezTo>
                  <a:cubicBezTo>
                    <a:pt x="68327" y="238344"/>
                    <a:pt x="87230" y="238461"/>
                    <a:pt x="93940" y="238005"/>
                  </a:cubicBezTo>
                  <a:close/>
                  <a:moveTo>
                    <a:pt x="201803" y="238005"/>
                  </a:moveTo>
                  <a:cubicBezTo>
                    <a:pt x="210141" y="238933"/>
                    <a:pt x="218594" y="245237"/>
                    <a:pt x="218399" y="254227"/>
                  </a:cubicBezTo>
                  <a:cubicBezTo>
                    <a:pt x="218431" y="257754"/>
                    <a:pt x="218343" y="259986"/>
                    <a:pt x="218399" y="262928"/>
                  </a:cubicBezTo>
                  <a:cubicBezTo>
                    <a:pt x="218276" y="262922"/>
                    <a:pt x="218149" y="262913"/>
                    <a:pt x="218032" y="262928"/>
                  </a:cubicBezTo>
                  <a:cubicBezTo>
                    <a:pt x="214734" y="261844"/>
                    <a:pt x="213922" y="261363"/>
                    <a:pt x="211241" y="260640"/>
                  </a:cubicBezTo>
                  <a:cubicBezTo>
                    <a:pt x="209683" y="256985"/>
                    <a:pt x="206796" y="254605"/>
                    <a:pt x="203690" y="253084"/>
                  </a:cubicBezTo>
                  <a:cubicBezTo>
                    <a:pt x="196627" y="249774"/>
                    <a:pt x="194712" y="248714"/>
                    <a:pt x="188248" y="246705"/>
                  </a:cubicBezTo>
                  <a:cubicBezTo>
                    <a:pt x="187093" y="246413"/>
                    <a:pt x="185700" y="245966"/>
                    <a:pt x="184629" y="246220"/>
                  </a:cubicBezTo>
                  <a:cubicBezTo>
                    <a:pt x="182359" y="245882"/>
                    <a:pt x="180894" y="246952"/>
                    <a:pt x="179176" y="247815"/>
                  </a:cubicBezTo>
                  <a:cubicBezTo>
                    <a:pt x="178885" y="248222"/>
                    <a:pt x="178067" y="248191"/>
                    <a:pt x="177655" y="248577"/>
                  </a:cubicBezTo>
                  <a:cubicBezTo>
                    <a:pt x="177153" y="248329"/>
                    <a:pt x="176680" y="248313"/>
                    <a:pt x="176161" y="248196"/>
                  </a:cubicBezTo>
                  <a:cubicBezTo>
                    <a:pt x="172679" y="247121"/>
                    <a:pt x="168623" y="242762"/>
                    <a:pt x="168636" y="238005"/>
                  </a:cubicBezTo>
                  <a:cubicBezTo>
                    <a:pt x="176203" y="236978"/>
                    <a:pt x="194295" y="237113"/>
                    <a:pt x="201803" y="238005"/>
                  </a:cubicBezTo>
                  <a:close/>
                  <a:moveTo>
                    <a:pt x="77318" y="256099"/>
                  </a:moveTo>
                  <a:cubicBezTo>
                    <a:pt x="78131" y="262478"/>
                    <a:pt x="78081" y="275984"/>
                    <a:pt x="77318" y="287436"/>
                  </a:cubicBezTo>
                  <a:cubicBezTo>
                    <a:pt x="70263" y="286856"/>
                    <a:pt x="67767" y="286601"/>
                    <a:pt x="60354" y="287436"/>
                  </a:cubicBezTo>
                  <a:cubicBezTo>
                    <a:pt x="60970" y="282932"/>
                    <a:pt x="60834" y="273555"/>
                    <a:pt x="60354" y="265528"/>
                  </a:cubicBezTo>
                  <a:cubicBezTo>
                    <a:pt x="59997" y="264460"/>
                    <a:pt x="60714" y="262987"/>
                    <a:pt x="62635" y="262166"/>
                  </a:cubicBezTo>
                  <a:cubicBezTo>
                    <a:pt x="66489" y="260508"/>
                    <a:pt x="72686" y="258034"/>
                    <a:pt x="77318" y="256099"/>
                  </a:cubicBezTo>
                  <a:close/>
                  <a:moveTo>
                    <a:pt x="184865" y="256862"/>
                  </a:moveTo>
                  <a:cubicBezTo>
                    <a:pt x="191301" y="259813"/>
                    <a:pt x="193487" y="260228"/>
                    <a:pt x="199181" y="262928"/>
                  </a:cubicBezTo>
                  <a:cubicBezTo>
                    <a:pt x="200744" y="263330"/>
                    <a:pt x="202103" y="264596"/>
                    <a:pt x="201803" y="266291"/>
                  </a:cubicBezTo>
                  <a:cubicBezTo>
                    <a:pt x="201569" y="272901"/>
                    <a:pt x="202210" y="282921"/>
                    <a:pt x="201803" y="287436"/>
                  </a:cubicBezTo>
                  <a:cubicBezTo>
                    <a:pt x="195819" y="287268"/>
                    <a:pt x="189409" y="287857"/>
                    <a:pt x="184865" y="287436"/>
                  </a:cubicBezTo>
                  <a:cubicBezTo>
                    <a:pt x="186218" y="275478"/>
                    <a:pt x="184310" y="267968"/>
                    <a:pt x="184865" y="256862"/>
                  </a:cubicBezTo>
                  <a:close/>
                  <a:moveTo>
                    <a:pt x="158044" y="227085"/>
                  </a:moveTo>
                  <a:cubicBezTo>
                    <a:pt x="157576" y="230743"/>
                    <a:pt x="158499" y="234513"/>
                    <a:pt x="158044" y="237242"/>
                  </a:cubicBezTo>
                  <a:cubicBezTo>
                    <a:pt x="158529" y="246927"/>
                    <a:pt x="165350" y="253167"/>
                    <a:pt x="172018" y="257625"/>
                  </a:cubicBezTo>
                  <a:cubicBezTo>
                    <a:pt x="172834" y="258069"/>
                    <a:pt x="173034" y="258312"/>
                    <a:pt x="173880" y="258768"/>
                  </a:cubicBezTo>
                  <a:cubicBezTo>
                    <a:pt x="173787" y="261052"/>
                    <a:pt x="173644" y="262870"/>
                    <a:pt x="173880" y="266291"/>
                  </a:cubicBezTo>
                  <a:cubicBezTo>
                    <a:pt x="174456" y="266320"/>
                    <a:pt x="174768" y="266336"/>
                    <a:pt x="175034" y="266291"/>
                  </a:cubicBezTo>
                  <a:cubicBezTo>
                    <a:pt x="167303" y="280305"/>
                    <a:pt x="149402" y="292401"/>
                    <a:pt x="130908" y="293086"/>
                  </a:cubicBezTo>
                  <a:cubicBezTo>
                    <a:pt x="110515" y="295726"/>
                    <a:pt x="97936" y="283325"/>
                    <a:pt x="87149" y="266291"/>
                  </a:cubicBezTo>
                  <a:cubicBezTo>
                    <a:pt x="87413" y="263185"/>
                    <a:pt x="86909" y="261996"/>
                    <a:pt x="87149" y="258768"/>
                  </a:cubicBezTo>
                  <a:cubicBezTo>
                    <a:pt x="87882" y="258304"/>
                    <a:pt x="88310" y="258013"/>
                    <a:pt x="89011" y="257625"/>
                  </a:cubicBezTo>
                  <a:cubicBezTo>
                    <a:pt x="98573" y="255227"/>
                    <a:pt x="103588" y="247506"/>
                    <a:pt x="103379" y="237242"/>
                  </a:cubicBezTo>
                  <a:cubicBezTo>
                    <a:pt x="103088" y="234412"/>
                    <a:pt x="103094" y="229618"/>
                    <a:pt x="103379" y="227085"/>
                  </a:cubicBezTo>
                  <a:cubicBezTo>
                    <a:pt x="111399" y="230460"/>
                    <a:pt x="121900" y="232298"/>
                    <a:pt x="130515" y="232354"/>
                  </a:cubicBezTo>
                  <a:cubicBezTo>
                    <a:pt x="141039" y="232381"/>
                    <a:pt x="149730" y="231819"/>
                    <a:pt x="158044" y="227085"/>
                  </a:cubicBezTo>
                  <a:close/>
                  <a:moveTo>
                    <a:pt x="113918" y="0"/>
                  </a:moveTo>
                  <a:cubicBezTo>
                    <a:pt x="97859" y="-2885"/>
                    <a:pt x="84748" y="10117"/>
                    <a:pt x="87149" y="27142"/>
                  </a:cubicBezTo>
                  <a:cubicBezTo>
                    <a:pt x="87058" y="32300"/>
                    <a:pt x="89104" y="38113"/>
                    <a:pt x="91292" y="41111"/>
                  </a:cubicBezTo>
                  <a:cubicBezTo>
                    <a:pt x="51028" y="50707"/>
                    <a:pt x="36363" y="87008"/>
                    <a:pt x="32825" y="118829"/>
                  </a:cubicBezTo>
                  <a:cubicBezTo>
                    <a:pt x="31809" y="131119"/>
                    <a:pt x="33751" y="142019"/>
                    <a:pt x="32825" y="148605"/>
                  </a:cubicBezTo>
                  <a:cubicBezTo>
                    <a:pt x="33827" y="158781"/>
                    <a:pt x="42704" y="168632"/>
                    <a:pt x="51309" y="167116"/>
                  </a:cubicBezTo>
                  <a:cubicBezTo>
                    <a:pt x="53085" y="167104"/>
                    <a:pt x="53319" y="167014"/>
                    <a:pt x="55084" y="167116"/>
                  </a:cubicBezTo>
                  <a:cubicBezTo>
                    <a:pt x="58378" y="189174"/>
                    <a:pt x="70574" y="212893"/>
                    <a:pt x="92446" y="222163"/>
                  </a:cubicBezTo>
                  <a:cubicBezTo>
                    <a:pt x="92551" y="224756"/>
                    <a:pt x="92279" y="225000"/>
                    <a:pt x="92446" y="227467"/>
                  </a:cubicBezTo>
                  <a:cubicBezTo>
                    <a:pt x="84302" y="228175"/>
                    <a:pt x="68846" y="226342"/>
                    <a:pt x="59253" y="227467"/>
                  </a:cubicBezTo>
                  <a:cubicBezTo>
                    <a:pt x="46665" y="225873"/>
                    <a:pt x="29890" y="237964"/>
                    <a:pt x="32432" y="254227"/>
                  </a:cubicBezTo>
                  <a:cubicBezTo>
                    <a:pt x="31896" y="258638"/>
                    <a:pt x="31993" y="263974"/>
                    <a:pt x="32432" y="266672"/>
                  </a:cubicBezTo>
                  <a:cubicBezTo>
                    <a:pt x="30584" y="267378"/>
                    <a:pt x="27546" y="268010"/>
                    <a:pt x="24907" y="269306"/>
                  </a:cubicBezTo>
                  <a:cubicBezTo>
                    <a:pt x="11558" y="272321"/>
                    <a:pt x="307" y="292657"/>
                    <a:pt x="0" y="304768"/>
                  </a:cubicBezTo>
                  <a:cubicBezTo>
                    <a:pt x="-1369" y="322071"/>
                    <a:pt x="-507" y="325140"/>
                    <a:pt x="0" y="340958"/>
                  </a:cubicBezTo>
                  <a:cubicBezTo>
                    <a:pt x="-281" y="344278"/>
                    <a:pt x="2152" y="346165"/>
                    <a:pt x="5296" y="346261"/>
                  </a:cubicBezTo>
                  <a:cubicBezTo>
                    <a:pt x="7565" y="346180"/>
                    <a:pt x="10325" y="344009"/>
                    <a:pt x="10198" y="340958"/>
                  </a:cubicBezTo>
                  <a:cubicBezTo>
                    <a:pt x="11896" y="332691"/>
                    <a:pt x="10196" y="314472"/>
                    <a:pt x="10198" y="304768"/>
                  </a:cubicBezTo>
                  <a:cubicBezTo>
                    <a:pt x="9277" y="291564"/>
                    <a:pt x="18681" y="284602"/>
                    <a:pt x="28682" y="278735"/>
                  </a:cubicBezTo>
                  <a:cubicBezTo>
                    <a:pt x="33044" y="276560"/>
                    <a:pt x="42057" y="273914"/>
                    <a:pt x="49421" y="271941"/>
                  </a:cubicBezTo>
                  <a:cubicBezTo>
                    <a:pt x="47472" y="303701"/>
                    <a:pt x="52878" y="324008"/>
                    <a:pt x="49421" y="341720"/>
                  </a:cubicBezTo>
                  <a:cubicBezTo>
                    <a:pt x="49338" y="344235"/>
                    <a:pt x="51725" y="347136"/>
                    <a:pt x="54717" y="346643"/>
                  </a:cubicBezTo>
                  <a:cubicBezTo>
                    <a:pt x="57449" y="346786"/>
                    <a:pt x="59416" y="344278"/>
                    <a:pt x="60013" y="341720"/>
                  </a:cubicBezTo>
                  <a:cubicBezTo>
                    <a:pt x="58522" y="330885"/>
                    <a:pt x="58559" y="316308"/>
                    <a:pt x="60013" y="297211"/>
                  </a:cubicBezTo>
                  <a:cubicBezTo>
                    <a:pt x="64106" y="296696"/>
                    <a:pt x="69729" y="296489"/>
                    <a:pt x="76557" y="297211"/>
                  </a:cubicBezTo>
                  <a:cubicBezTo>
                    <a:pt x="77308" y="314454"/>
                    <a:pt x="77188" y="330789"/>
                    <a:pt x="76557" y="340958"/>
                  </a:cubicBezTo>
                  <a:cubicBezTo>
                    <a:pt x="76357" y="343905"/>
                    <a:pt x="79119" y="346602"/>
                    <a:pt x="81853" y="346261"/>
                  </a:cubicBezTo>
                  <a:cubicBezTo>
                    <a:pt x="84798" y="346339"/>
                    <a:pt x="87798" y="344019"/>
                    <a:pt x="87149" y="340958"/>
                  </a:cubicBezTo>
                  <a:cubicBezTo>
                    <a:pt x="86129" y="320942"/>
                    <a:pt x="84795" y="297246"/>
                    <a:pt x="87149" y="283657"/>
                  </a:cubicBezTo>
                  <a:cubicBezTo>
                    <a:pt x="89457" y="286929"/>
                    <a:pt x="95752" y="290431"/>
                    <a:pt x="98843" y="293467"/>
                  </a:cubicBezTo>
                  <a:cubicBezTo>
                    <a:pt x="108555" y="299146"/>
                    <a:pt x="117237" y="302963"/>
                    <a:pt x="130908" y="302896"/>
                  </a:cubicBezTo>
                  <a:cubicBezTo>
                    <a:pt x="139974" y="304330"/>
                    <a:pt x="153950" y="299082"/>
                    <a:pt x="162973" y="293467"/>
                  </a:cubicBezTo>
                  <a:cubicBezTo>
                    <a:pt x="167251" y="290677"/>
                    <a:pt x="171982" y="286882"/>
                    <a:pt x="174640" y="283657"/>
                  </a:cubicBezTo>
                  <a:cubicBezTo>
                    <a:pt x="175327" y="292545"/>
                    <a:pt x="174872" y="295933"/>
                    <a:pt x="174640" y="303277"/>
                  </a:cubicBezTo>
                  <a:cubicBezTo>
                    <a:pt x="174770" y="306558"/>
                    <a:pt x="177406" y="308738"/>
                    <a:pt x="179936" y="308546"/>
                  </a:cubicBezTo>
                  <a:cubicBezTo>
                    <a:pt x="182968" y="308667"/>
                    <a:pt x="185287" y="306144"/>
                    <a:pt x="185206" y="303277"/>
                  </a:cubicBezTo>
                  <a:cubicBezTo>
                    <a:pt x="185119" y="300660"/>
                    <a:pt x="185276" y="299126"/>
                    <a:pt x="185206" y="297211"/>
                  </a:cubicBezTo>
                  <a:cubicBezTo>
                    <a:pt x="189502" y="297129"/>
                    <a:pt x="197890" y="296365"/>
                    <a:pt x="202170" y="297211"/>
                  </a:cubicBezTo>
                  <a:cubicBezTo>
                    <a:pt x="202343" y="306833"/>
                    <a:pt x="201276" y="322618"/>
                    <a:pt x="202170" y="340958"/>
                  </a:cubicBezTo>
                  <a:cubicBezTo>
                    <a:pt x="201775" y="344634"/>
                    <a:pt x="204137" y="346910"/>
                    <a:pt x="207466" y="346261"/>
                  </a:cubicBezTo>
                  <a:cubicBezTo>
                    <a:pt x="209602" y="346693"/>
                    <a:pt x="211868" y="343479"/>
                    <a:pt x="212395" y="340958"/>
                  </a:cubicBezTo>
                  <a:cubicBezTo>
                    <a:pt x="213903" y="308097"/>
                    <a:pt x="212550" y="292520"/>
                    <a:pt x="212395" y="271213"/>
                  </a:cubicBezTo>
                  <a:cubicBezTo>
                    <a:pt x="218771" y="272446"/>
                    <a:pt x="224330" y="276140"/>
                    <a:pt x="233134" y="278388"/>
                  </a:cubicBezTo>
                  <a:cubicBezTo>
                    <a:pt x="243779" y="281283"/>
                    <a:pt x="251993" y="292518"/>
                    <a:pt x="251591" y="304387"/>
                  </a:cubicBezTo>
                  <a:cubicBezTo>
                    <a:pt x="251590" y="320784"/>
                    <a:pt x="251984" y="323500"/>
                    <a:pt x="251591" y="340576"/>
                  </a:cubicBezTo>
                  <a:cubicBezTo>
                    <a:pt x="251613" y="343965"/>
                    <a:pt x="254088" y="345429"/>
                    <a:pt x="256887" y="345880"/>
                  </a:cubicBezTo>
                  <a:cubicBezTo>
                    <a:pt x="259510" y="345679"/>
                    <a:pt x="262250" y="342976"/>
                    <a:pt x="262157" y="340576"/>
                  </a:cubicBezTo>
                  <a:cubicBezTo>
                    <a:pt x="263902" y="332231"/>
                    <a:pt x="260733" y="312229"/>
                    <a:pt x="262157" y="304387"/>
                  </a:cubicBezTo>
                  <a:cubicBezTo>
                    <a:pt x="261807" y="288780"/>
                    <a:pt x="251187" y="278387"/>
                    <a:pt x="235755" y="269306"/>
                  </a:cubicBezTo>
                  <a:cubicBezTo>
                    <a:pt x="233240" y="268465"/>
                    <a:pt x="231649" y="267690"/>
                    <a:pt x="228231" y="266672"/>
                  </a:cubicBezTo>
                  <a:cubicBezTo>
                    <a:pt x="227929" y="262911"/>
                    <a:pt x="228097" y="257682"/>
                    <a:pt x="228231" y="254227"/>
                  </a:cubicBezTo>
                  <a:cubicBezTo>
                    <a:pt x="228835" y="239482"/>
                    <a:pt x="219147" y="225514"/>
                    <a:pt x="201409" y="227467"/>
                  </a:cubicBezTo>
                  <a:cubicBezTo>
                    <a:pt x="193726" y="226948"/>
                    <a:pt x="184540" y="228821"/>
                    <a:pt x="168243" y="227467"/>
                  </a:cubicBezTo>
                  <a:cubicBezTo>
                    <a:pt x="168136" y="225795"/>
                    <a:pt x="168266" y="223970"/>
                    <a:pt x="168243" y="222163"/>
                  </a:cubicBezTo>
                  <a:cubicBezTo>
                    <a:pt x="188237" y="213764"/>
                    <a:pt x="205490" y="191285"/>
                    <a:pt x="205578" y="167116"/>
                  </a:cubicBezTo>
                  <a:cubicBezTo>
                    <a:pt x="206732" y="167079"/>
                    <a:pt x="208220" y="167089"/>
                    <a:pt x="209353" y="167116"/>
                  </a:cubicBezTo>
                  <a:cubicBezTo>
                    <a:pt x="218487" y="165029"/>
                    <a:pt x="227063" y="158545"/>
                    <a:pt x="227837" y="148605"/>
                  </a:cubicBezTo>
                  <a:cubicBezTo>
                    <a:pt x="227622" y="140168"/>
                    <a:pt x="228514" y="129772"/>
                    <a:pt x="227837" y="118829"/>
                  </a:cubicBezTo>
                  <a:cubicBezTo>
                    <a:pt x="229062" y="82644"/>
                    <a:pt x="206157" y="53299"/>
                    <a:pt x="169370" y="41111"/>
                  </a:cubicBezTo>
                  <a:cubicBezTo>
                    <a:pt x="171697" y="36999"/>
                    <a:pt x="173421" y="31939"/>
                    <a:pt x="173513" y="27142"/>
                  </a:cubicBezTo>
                  <a:cubicBezTo>
                    <a:pt x="173080" y="14150"/>
                    <a:pt x="161721" y="361"/>
                    <a:pt x="146744" y="0"/>
                  </a:cubicBezTo>
                  <a:cubicBezTo>
                    <a:pt x="137374" y="590"/>
                    <a:pt x="126971" y="-755"/>
                    <a:pt x="113918" y="0"/>
                  </a:cubicBezTo>
                  <a:close/>
                </a:path>
              </a:pathLst>
            </a:custGeom>
            <a:solidFill>
              <a:srgbClr val="657E93"/>
            </a:solidFill>
            <a:ln w="12700">
              <a:solidFill>
                <a:schemeClr val="accent1">
                  <a:shade val="50000"/>
                  <a:alpha val="55000"/>
                </a:schemeClr>
              </a:solidFill>
              <a:extLst>
                <a:ext uri="{C807C97D-BFC1-408E-A445-0C87EB9F89A2}">
                  <ask:lineSketchStyleProps xmlns:ask="http://schemas.microsoft.com/office/drawing/2018/sketchyshapes" sd="3890746941">
                    <a:custGeom>
                      <a:avLst/>
                      <a:gdLst/>
                      <a:ahLst/>
                      <a:cxnLst/>
                      <a:rect l="l" t="t" r="r" b="b"/>
                      <a:pathLst>
                        <a:path w="8276" h="10942" extrusionOk="0">
                          <a:moveTo>
                            <a:pt x="4656" y="322"/>
                          </a:moveTo>
                          <a:cubicBezTo>
                            <a:pt x="4942" y="322"/>
                            <a:pt x="5180" y="560"/>
                            <a:pt x="5180" y="845"/>
                          </a:cubicBezTo>
                          <a:cubicBezTo>
                            <a:pt x="5180" y="988"/>
                            <a:pt x="5120" y="1119"/>
                            <a:pt x="5013" y="1215"/>
                          </a:cubicBezTo>
                          <a:cubicBezTo>
                            <a:pt x="4894" y="1203"/>
                            <a:pt x="4775" y="1179"/>
                            <a:pt x="4656" y="1179"/>
                          </a:cubicBezTo>
                          <a:lnTo>
                            <a:pt x="3632" y="1179"/>
                          </a:lnTo>
                          <a:cubicBezTo>
                            <a:pt x="3513" y="1179"/>
                            <a:pt x="3394" y="1203"/>
                            <a:pt x="3275" y="1215"/>
                          </a:cubicBezTo>
                          <a:cubicBezTo>
                            <a:pt x="3168" y="1107"/>
                            <a:pt x="3108" y="976"/>
                            <a:pt x="3108" y="845"/>
                          </a:cubicBezTo>
                          <a:cubicBezTo>
                            <a:pt x="3096" y="560"/>
                            <a:pt x="3334" y="322"/>
                            <a:pt x="3632" y="322"/>
                          </a:cubicBezTo>
                          <a:close/>
                          <a:moveTo>
                            <a:pt x="4632" y="1512"/>
                          </a:moveTo>
                          <a:cubicBezTo>
                            <a:pt x="5858" y="1512"/>
                            <a:pt x="6858" y="2512"/>
                            <a:pt x="6858" y="3739"/>
                          </a:cubicBezTo>
                          <a:lnTo>
                            <a:pt x="6858" y="4155"/>
                          </a:lnTo>
                          <a:cubicBezTo>
                            <a:pt x="6787" y="4120"/>
                            <a:pt x="6680" y="4096"/>
                            <a:pt x="6597" y="4096"/>
                          </a:cubicBezTo>
                          <a:lnTo>
                            <a:pt x="6489" y="4096"/>
                          </a:lnTo>
                          <a:lnTo>
                            <a:pt x="6489" y="4084"/>
                          </a:lnTo>
                          <a:lnTo>
                            <a:pt x="6489" y="3917"/>
                          </a:lnTo>
                          <a:cubicBezTo>
                            <a:pt x="6489" y="3834"/>
                            <a:pt x="6418" y="3762"/>
                            <a:pt x="6323" y="3762"/>
                          </a:cubicBezTo>
                          <a:lnTo>
                            <a:pt x="5418" y="3762"/>
                          </a:lnTo>
                          <a:lnTo>
                            <a:pt x="5287" y="3191"/>
                          </a:lnTo>
                          <a:cubicBezTo>
                            <a:pt x="5263" y="3131"/>
                            <a:pt x="5227" y="3084"/>
                            <a:pt x="5168" y="3072"/>
                          </a:cubicBezTo>
                          <a:cubicBezTo>
                            <a:pt x="5154" y="3069"/>
                            <a:pt x="5140" y="3068"/>
                            <a:pt x="5126" y="3068"/>
                          </a:cubicBezTo>
                          <a:cubicBezTo>
                            <a:pt x="5081" y="3068"/>
                            <a:pt x="5040" y="3083"/>
                            <a:pt x="5013" y="3120"/>
                          </a:cubicBezTo>
                          <a:lnTo>
                            <a:pt x="4370" y="3762"/>
                          </a:lnTo>
                          <a:lnTo>
                            <a:pt x="2906" y="3762"/>
                          </a:lnTo>
                          <a:cubicBezTo>
                            <a:pt x="2810" y="3762"/>
                            <a:pt x="2739" y="3834"/>
                            <a:pt x="2739" y="3917"/>
                          </a:cubicBezTo>
                          <a:cubicBezTo>
                            <a:pt x="2739" y="4012"/>
                            <a:pt x="2810" y="4084"/>
                            <a:pt x="2906" y="4084"/>
                          </a:cubicBezTo>
                          <a:lnTo>
                            <a:pt x="4430" y="4084"/>
                          </a:lnTo>
                          <a:cubicBezTo>
                            <a:pt x="4477" y="4084"/>
                            <a:pt x="4525" y="4072"/>
                            <a:pt x="4549" y="4036"/>
                          </a:cubicBezTo>
                          <a:lnTo>
                            <a:pt x="5049" y="3548"/>
                          </a:lnTo>
                          <a:lnTo>
                            <a:pt x="5144" y="3965"/>
                          </a:lnTo>
                          <a:cubicBezTo>
                            <a:pt x="5168" y="4036"/>
                            <a:pt x="5227" y="4084"/>
                            <a:pt x="5299" y="4084"/>
                          </a:cubicBezTo>
                          <a:lnTo>
                            <a:pt x="6156" y="4084"/>
                          </a:lnTo>
                          <a:lnTo>
                            <a:pt x="6156" y="4096"/>
                          </a:lnTo>
                          <a:cubicBezTo>
                            <a:pt x="6156" y="4191"/>
                            <a:pt x="6192" y="4274"/>
                            <a:pt x="6263" y="4334"/>
                          </a:cubicBezTo>
                          <a:cubicBezTo>
                            <a:pt x="6323" y="4393"/>
                            <a:pt x="6418" y="4441"/>
                            <a:pt x="6501" y="4441"/>
                          </a:cubicBezTo>
                          <a:lnTo>
                            <a:pt x="6597" y="4441"/>
                          </a:lnTo>
                          <a:cubicBezTo>
                            <a:pt x="6739" y="4441"/>
                            <a:pt x="6858" y="4560"/>
                            <a:pt x="6858" y="4715"/>
                          </a:cubicBezTo>
                          <a:cubicBezTo>
                            <a:pt x="6858" y="4858"/>
                            <a:pt x="6739" y="4977"/>
                            <a:pt x="6597" y="4977"/>
                          </a:cubicBezTo>
                          <a:lnTo>
                            <a:pt x="6501" y="4977"/>
                          </a:lnTo>
                          <a:lnTo>
                            <a:pt x="6501" y="4965"/>
                          </a:lnTo>
                          <a:cubicBezTo>
                            <a:pt x="6501" y="4870"/>
                            <a:pt x="6430" y="4798"/>
                            <a:pt x="6335" y="4798"/>
                          </a:cubicBezTo>
                          <a:cubicBezTo>
                            <a:pt x="6251" y="4798"/>
                            <a:pt x="6180" y="4870"/>
                            <a:pt x="6180" y="4965"/>
                          </a:cubicBezTo>
                          <a:cubicBezTo>
                            <a:pt x="6180" y="6096"/>
                            <a:pt x="5251" y="7037"/>
                            <a:pt x="4108" y="7037"/>
                          </a:cubicBezTo>
                          <a:cubicBezTo>
                            <a:pt x="2965" y="7037"/>
                            <a:pt x="2072" y="6096"/>
                            <a:pt x="2072" y="4953"/>
                          </a:cubicBezTo>
                          <a:cubicBezTo>
                            <a:pt x="2072" y="4858"/>
                            <a:pt x="1989" y="4786"/>
                            <a:pt x="1905" y="4786"/>
                          </a:cubicBezTo>
                          <a:cubicBezTo>
                            <a:pt x="1810" y="4786"/>
                            <a:pt x="1739" y="4858"/>
                            <a:pt x="1739" y="4953"/>
                          </a:cubicBezTo>
                          <a:lnTo>
                            <a:pt x="1739" y="4965"/>
                          </a:lnTo>
                          <a:lnTo>
                            <a:pt x="1655" y="4965"/>
                          </a:lnTo>
                          <a:cubicBezTo>
                            <a:pt x="1501" y="4965"/>
                            <a:pt x="1382" y="4846"/>
                            <a:pt x="1382" y="4691"/>
                          </a:cubicBezTo>
                          <a:cubicBezTo>
                            <a:pt x="1382" y="4548"/>
                            <a:pt x="1501" y="4429"/>
                            <a:pt x="1655" y="4429"/>
                          </a:cubicBezTo>
                          <a:lnTo>
                            <a:pt x="1739" y="4429"/>
                          </a:lnTo>
                          <a:cubicBezTo>
                            <a:pt x="1917" y="4429"/>
                            <a:pt x="2072" y="4274"/>
                            <a:pt x="2072" y="4096"/>
                          </a:cubicBezTo>
                          <a:lnTo>
                            <a:pt x="2072" y="4084"/>
                          </a:lnTo>
                          <a:lnTo>
                            <a:pt x="2251" y="4084"/>
                          </a:lnTo>
                          <a:cubicBezTo>
                            <a:pt x="2334" y="4084"/>
                            <a:pt x="2406" y="4012"/>
                            <a:pt x="2406" y="3917"/>
                          </a:cubicBezTo>
                          <a:cubicBezTo>
                            <a:pt x="2406" y="3834"/>
                            <a:pt x="2334" y="3762"/>
                            <a:pt x="2251" y="3762"/>
                          </a:cubicBezTo>
                          <a:lnTo>
                            <a:pt x="1905" y="3762"/>
                          </a:lnTo>
                          <a:cubicBezTo>
                            <a:pt x="1810" y="3762"/>
                            <a:pt x="1739" y="3834"/>
                            <a:pt x="1739" y="3917"/>
                          </a:cubicBezTo>
                          <a:lnTo>
                            <a:pt x="1739" y="4084"/>
                          </a:lnTo>
                          <a:cubicBezTo>
                            <a:pt x="1739" y="4084"/>
                            <a:pt x="1739" y="4096"/>
                            <a:pt x="1727" y="4096"/>
                          </a:cubicBezTo>
                          <a:lnTo>
                            <a:pt x="1632" y="4096"/>
                          </a:lnTo>
                          <a:cubicBezTo>
                            <a:pt x="1548" y="4096"/>
                            <a:pt x="1441" y="4132"/>
                            <a:pt x="1370" y="4155"/>
                          </a:cubicBezTo>
                          <a:lnTo>
                            <a:pt x="1370" y="3739"/>
                          </a:lnTo>
                          <a:cubicBezTo>
                            <a:pt x="1370" y="2512"/>
                            <a:pt x="2370" y="1512"/>
                            <a:pt x="3596" y="1512"/>
                          </a:cubicBezTo>
                          <a:close/>
                          <a:moveTo>
                            <a:pt x="2965" y="7513"/>
                          </a:moveTo>
                          <a:cubicBezTo>
                            <a:pt x="2941" y="7656"/>
                            <a:pt x="2858" y="7775"/>
                            <a:pt x="2715" y="7834"/>
                          </a:cubicBezTo>
                          <a:lnTo>
                            <a:pt x="2679" y="7846"/>
                          </a:lnTo>
                          <a:cubicBezTo>
                            <a:pt x="2667" y="7834"/>
                            <a:pt x="2644" y="7834"/>
                            <a:pt x="2632" y="7822"/>
                          </a:cubicBezTo>
                          <a:cubicBezTo>
                            <a:pt x="2581" y="7786"/>
                            <a:pt x="2521" y="7772"/>
                            <a:pt x="2460" y="7772"/>
                          </a:cubicBezTo>
                          <a:cubicBezTo>
                            <a:pt x="2422" y="7772"/>
                            <a:pt x="2383" y="7778"/>
                            <a:pt x="2346" y="7787"/>
                          </a:cubicBezTo>
                          <a:lnTo>
                            <a:pt x="1858" y="7977"/>
                          </a:lnTo>
                          <a:cubicBezTo>
                            <a:pt x="1751" y="8025"/>
                            <a:pt x="1667" y="8120"/>
                            <a:pt x="1620" y="8227"/>
                          </a:cubicBezTo>
                          <a:lnTo>
                            <a:pt x="1394" y="8299"/>
                          </a:lnTo>
                          <a:lnTo>
                            <a:pt x="1394" y="8025"/>
                          </a:lnTo>
                          <a:cubicBezTo>
                            <a:pt x="1394" y="7751"/>
                            <a:pt x="1632" y="7513"/>
                            <a:pt x="1917" y="7513"/>
                          </a:cubicBezTo>
                          <a:close/>
                          <a:moveTo>
                            <a:pt x="6370" y="7513"/>
                          </a:moveTo>
                          <a:cubicBezTo>
                            <a:pt x="6656" y="7513"/>
                            <a:pt x="6894" y="7751"/>
                            <a:pt x="6894" y="8025"/>
                          </a:cubicBezTo>
                          <a:lnTo>
                            <a:pt x="6894" y="8299"/>
                          </a:lnTo>
                          <a:lnTo>
                            <a:pt x="6882" y="8299"/>
                          </a:lnTo>
                          <a:lnTo>
                            <a:pt x="6668" y="8227"/>
                          </a:lnTo>
                          <a:cubicBezTo>
                            <a:pt x="6620" y="8120"/>
                            <a:pt x="6525" y="8025"/>
                            <a:pt x="6430" y="7989"/>
                          </a:cubicBezTo>
                          <a:lnTo>
                            <a:pt x="5942" y="7787"/>
                          </a:lnTo>
                          <a:cubicBezTo>
                            <a:pt x="5905" y="7778"/>
                            <a:pt x="5866" y="7772"/>
                            <a:pt x="5828" y="7772"/>
                          </a:cubicBezTo>
                          <a:cubicBezTo>
                            <a:pt x="5767" y="7772"/>
                            <a:pt x="5707" y="7786"/>
                            <a:pt x="5656" y="7822"/>
                          </a:cubicBezTo>
                          <a:cubicBezTo>
                            <a:pt x="5644" y="7834"/>
                            <a:pt x="5620" y="7834"/>
                            <a:pt x="5608" y="7846"/>
                          </a:cubicBezTo>
                          <a:lnTo>
                            <a:pt x="5561" y="7834"/>
                          </a:lnTo>
                          <a:cubicBezTo>
                            <a:pt x="5430" y="7787"/>
                            <a:pt x="5323" y="7656"/>
                            <a:pt x="5323" y="7513"/>
                          </a:cubicBezTo>
                          <a:close/>
                          <a:moveTo>
                            <a:pt x="2441" y="8084"/>
                          </a:moveTo>
                          <a:lnTo>
                            <a:pt x="2441" y="9073"/>
                          </a:lnTo>
                          <a:lnTo>
                            <a:pt x="1905" y="9073"/>
                          </a:lnTo>
                          <a:lnTo>
                            <a:pt x="1905" y="8382"/>
                          </a:lnTo>
                          <a:cubicBezTo>
                            <a:pt x="1905" y="8346"/>
                            <a:pt x="1929" y="8299"/>
                            <a:pt x="1977" y="8275"/>
                          </a:cubicBezTo>
                          <a:lnTo>
                            <a:pt x="2441" y="8084"/>
                          </a:lnTo>
                          <a:close/>
                          <a:moveTo>
                            <a:pt x="5835" y="8108"/>
                          </a:moveTo>
                          <a:lnTo>
                            <a:pt x="6287" y="8299"/>
                          </a:lnTo>
                          <a:cubicBezTo>
                            <a:pt x="6335" y="8311"/>
                            <a:pt x="6370" y="8358"/>
                            <a:pt x="6370" y="8406"/>
                          </a:cubicBezTo>
                          <a:lnTo>
                            <a:pt x="6370" y="9073"/>
                          </a:lnTo>
                          <a:lnTo>
                            <a:pt x="5835" y="9073"/>
                          </a:lnTo>
                          <a:lnTo>
                            <a:pt x="5835" y="8108"/>
                          </a:lnTo>
                          <a:close/>
                          <a:moveTo>
                            <a:pt x="4989" y="7168"/>
                          </a:moveTo>
                          <a:lnTo>
                            <a:pt x="4989" y="7489"/>
                          </a:lnTo>
                          <a:cubicBezTo>
                            <a:pt x="4989" y="7775"/>
                            <a:pt x="5168" y="8025"/>
                            <a:pt x="5430" y="8132"/>
                          </a:cubicBezTo>
                          <a:lnTo>
                            <a:pt x="5489" y="8168"/>
                          </a:lnTo>
                          <a:lnTo>
                            <a:pt x="5489" y="8406"/>
                          </a:lnTo>
                          <a:lnTo>
                            <a:pt x="5525" y="8406"/>
                          </a:lnTo>
                          <a:cubicBezTo>
                            <a:pt x="5251" y="8918"/>
                            <a:pt x="4727" y="9251"/>
                            <a:pt x="4132" y="9251"/>
                          </a:cubicBezTo>
                          <a:cubicBezTo>
                            <a:pt x="3560" y="9251"/>
                            <a:pt x="3025" y="8918"/>
                            <a:pt x="2751" y="8406"/>
                          </a:cubicBezTo>
                          <a:lnTo>
                            <a:pt x="2751" y="8168"/>
                          </a:lnTo>
                          <a:lnTo>
                            <a:pt x="2810" y="8132"/>
                          </a:lnTo>
                          <a:cubicBezTo>
                            <a:pt x="3084" y="8037"/>
                            <a:pt x="3263" y="7775"/>
                            <a:pt x="3263" y="7489"/>
                          </a:cubicBezTo>
                          <a:lnTo>
                            <a:pt x="3263" y="7168"/>
                          </a:lnTo>
                          <a:cubicBezTo>
                            <a:pt x="3525" y="7275"/>
                            <a:pt x="3822" y="7334"/>
                            <a:pt x="4120" y="7334"/>
                          </a:cubicBezTo>
                          <a:cubicBezTo>
                            <a:pt x="4418" y="7334"/>
                            <a:pt x="4715" y="7275"/>
                            <a:pt x="4989" y="7168"/>
                          </a:cubicBezTo>
                          <a:close/>
                          <a:moveTo>
                            <a:pt x="3596" y="0"/>
                          </a:moveTo>
                          <a:cubicBezTo>
                            <a:pt x="3144" y="0"/>
                            <a:pt x="2751" y="381"/>
                            <a:pt x="2751" y="857"/>
                          </a:cubicBezTo>
                          <a:cubicBezTo>
                            <a:pt x="2751" y="1012"/>
                            <a:pt x="2798" y="1167"/>
                            <a:pt x="2882" y="1298"/>
                          </a:cubicBezTo>
                          <a:cubicBezTo>
                            <a:pt x="1810" y="1607"/>
                            <a:pt x="1036" y="2596"/>
                            <a:pt x="1036" y="3751"/>
                          </a:cubicBezTo>
                          <a:lnTo>
                            <a:pt x="1036" y="4691"/>
                          </a:lnTo>
                          <a:cubicBezTo>
                            <a:pt x="1036" y="5025"/>
                            <a:pt x="1310" y="5275"/>
                            <a:pt x="1620" y="5275"/>
                          </a:cubicBezTo>
                          <a:lnTo>
                            <a:pt x="1739" y="5275"/>
                          </a:lnTo>
                          <a:cubicBezTo>
                            <a:pt x="1846" y="6013"/>
                            <a:pt x="2286" y="6644"/>
                            <a:pt x="2918" y="7013"/>
                          </a:cubicBezTo>
                          <a:lnTo>
                            <a:pt x="2918" y="7180"/>
                          </a:lnTo>
                          <a:lnTo>
                            <a:pt x="1870" y="7180"/>
                          </a:lnTo>
                          <a:cubicBezTo>
                            <a:pt x="1417" y="7180"/>
                            <a:pt x="1024" y="7549"/>
                            <a:pt x="1024" y="8025"/>
                          </a:cubicBezTo>
                          <a:lnTo>
                            <a:pt x="1024" y="8418"/>
                          </a:lnTo>
                          <a:lnTo>
                            <a:pt x="786" y="8501"/>
                          </a:lnTo>
                          <a:cubicBezTo>
                            <a:pt x="310" y="8668"/>
                            <a:pt x="0" y="9120"/>
                            <a:pt x="0" y="9620"/>
                          </a:cubicBezTo>
                          <a:lnTo>
                            <a:pt x="0" y="10763"/>
                          </a:lnTo>
                          <a:cubicBezTo>
                            <a:pt x="0" y="10859"/>
                            <a:pt x="72" y="10930"/>
                            <a:pt x="167" y="10930"/>
                          </a:cubicBezTo>
                          <a:cubicBezTo>
                            <a:pt x="251" y="10930"/>
                            <a:pt x="322" y="10859"/>
                            <a:pt x="322" y="10763"/>
                          </a:cubicBezTo>
                          <a:lnTo>
                            <a:pt x="322" y="9620"/>
                          </a:lnTo>
                          <a:cubicBezTo>
                            <a:pt x="322" y="9251"/>
                            <a:pt x="560" y="8918"/>
                            <a:pt x="905" y="8799"/>
                          </a:cubicBezTo>
                          <a:lnTo>
                            <a:pt x="1560" y="8584"/>
                          </a:lnTo>
                          <a:lnTo>
                            <a:pt x="1560" y="10787"/>
                          </a:lnTo>
                          <a:cubicBezTo>
                            <a:pt x="1560" y="10870"/>
                            <a:pt x="1632" y="10942"/>
                            <a:pt x="1727" y="10942"/>
                          </a:cubicBezTo>
                          <a:cubicBezTo>
                            <a:pt x="1810" y="10942"/>
                            <a:pt x="1894" y="10870"/>
                            <a:pt x="1894" y="10787"/>
                          </a:cubicBezTo>
                          <a:lnTo>
                            <a:pt x="1894" y="9382"/>
                          </a:lnTo>
                          <a:lnTo>
                            <a:pt x="2417" y="9382"/>
                          </a:lnTo>
                          <a:lnTo>
                            <a:pt x="2417" y="10763"/>
                          </a:lnTo>
                          <a:cubicBezTo>
                            <a:pt x="2417" y="10859"/>
                            <a:pt x="2501" y="10930"/>
                            <a:pt x="2584" y="10930"/>
                          </a:cubicBezTo>
                          <a:cubicBezTo>
                            <a:pt x="2679" y="10930"/>
                            <a:pt x="2751" y="10859"/>
                            <a:pt x="2751" y="10763"/>
                          </a:cubicBezTo>
                          <a:lnTo>
                            <a:pt x="2751" y="8954"/>
                          </a:lnTo>
                          <a:cubicBezTo>
                            <a:pt x="2858" y="9073"/>
                            <a:pt x="2989" y="9168"/>
                            <a:pt x="3120" y="9263"/>
                          </a:cubicBezTo>
                          <a:cubicBezTo>
                            <a:pt x="3418" y="9454"/>
                            <a:pt x="3775" y="9561"/>
                            <a:pt x="4132" y="9561"/>
                          </a:cubicBezTo>
                          <a:cubicBezTo>
                            <a:pt x="4489" y="9561"/>
                            <a:pt x="4834" y="9454"/>
                            <a:pt x="5144" y="9263"/>
                          </a:cubicBezTo>
                          <a:cubicBezTo>
                            <a:pt x="5275" y="9168"/>
                            <a:pt x="5418" y="9073"/>
                            <a:pt x="5513" y="8954"/>
                          </a:cubicBezTo>
                          <a:lnTo>
                            <a:pt x="5513" y="9573"/>
                          </a:lnTo>
                          <a:cubicBezTo>
                            <a:pt x="5513" y="9668"/>
                            <a:pt x="5596" y="9739"/>
                            <a:pt x="5680" y="9739"/>
                          </a:cubicBezTo>
                          <a:cubicBezTo>
                            <a:pt x="5775" y="9739"/>
                            <a:pt x="5846" y="9668"/>
                            <a:pt x="5846" y="9573"/>
                          </a:cubicBezTo>
                          <a:lnTo>
                            <a:pt x="5846" y="9382"/>
                          </a:lnTo>
                          <a:lnTo>
                            <a:pt x="6382" y="9382"/>
                          </a:lnTo>
                          <a:lnTo>
                            <a:pt x="6382" y="10763"/>
                          </a:lnTo>
                          <a:cubicBezTo>
                            <a:pt x="6382" y="10859"/>
                            <a:pt x="6454" y="10930"/>
                            <a:pt x="6549" y="10930"/>
                          </a:cubicBezTo>
                          <a:cubicBezTo>
                            <a:pt x="6632" y="10930"/>
                            <a:pt x="6704" y="10859"/>
                            <a:pt x="6704" y="10763"/>
                          </a:cubicBezTo>
                          <a:lnTo>
                            <a:pt x="6704" y="8561"/>
                          </a:lnTo>
                          <a:lnTo>
                            <a:pt x="7359" y="8787"/>
                          </a:lnTo>
                          <a:cubicBezTo>
                            <a:pt x="7704" y="8906"/>
                            <a:pt x="7942" y="9239"/>
                            <a:pt x="7942" y="9608"/>
                          </a:cubicBezTo>
                          <a:lnTo>
                            <a:pt x="7942" y="10751"/>
                          </a:lnTo>
                          <a:cubicBezTo>
                            <a:pt x="7942" y="10847"/>
                            <a:pt x="8013" y="10918"/>
                            <a:pt x="8109" y="10918"/>
                          </a:cubicBezTo>
                          <a:cubicBezTo>
                            <a:pt x="8192" y="10918"/>
                            <a:pt x="8275" y="10847"/>
                            <a:pt x="8275" y="10751"/>
                          </a:cubicBezTo>
                          <a:lnTo>
                            <a:pt x="8275" y="9608"/>
                          </a:lnTo>
                          <a:cubicBezTo>
                            <a:pt x="8240" y="9120"/>
                            <a:pt x="7918" y="8668"/>
                            <a:pt x="7442" y="8501"/>
                          </a:cubicBezTo>
                          <a:lnTo>
                            <a:pt x="7204" y="8418"/>
                          </a:lnTo>
                          <a:lnTo>
                            <a:pt x="7204" y="8025"/>
                          </a:lnTo>
                          <a:cubicBezTo>
                            <a:pt x="7204" y="7572"/>
                            <a:pt x="6835" y="7180"/>
                            <a:pt x="6358" y="7180"/>
                          </a:cubicBezTo>
                          <a:lnTo>
                            <a:pt x="5311" y="7180"/>
                          </a:lnTo>
                          <a:lnTo>
                            <a:pt x="5311" y="7013"/>
                          </a:lnTo>
                          <a:cubicBezTo>
                            <a:pt x="5942" y="6656"/>
                            <a:pt x="6382" y="6013"/>
                            <a:pt x="6489" y="5275"/>
                          </a:cubicBezTo>
                          <a:lnTo>
                            <a:pt x="6608" y="5275"/>
                          </a:lnTo>
                          <a:cubicBezTo>
                            <a:pt x="6930" y="5275"/>
                            <a:pt x="7192" y="5001"/>
                            <a:pt x="7192" y="4691"/>
                          </a:cubicBezTo>
                          <a:lnTo>
                            <a:pt x="7192" y="3751"/>
                          </a:lnTo>
                          <a:cubicBezTo>
                            <a:pt x="7192" y="2596"/>
                            <a:pt x="6418" y="1607"/>
                            <a:pt x="5346" y="1298"/>
                          </a:cubicBezTo>
                          <a:cubicBezTo>
                            <a:pt x="5430" y="1167"/>
                            <a:pt x="5477" y="1000"/>
                            <a:pt x="5477" y="857"/>
                          </a:cubicBezTo>
                          <a:cubicBezTo>
                            <a:pt x="5477" y="393"/>
                            <a:pt x="5108" y="0"/>
                            <a:pt x="4632" y="0"/>
                          </a:cubicBezTo>
                          <a:close/>
                        </a:path>
                      </a:pathLst>
                    </a:custGeom>
                    <ask:type>
                      <ask:lineSketchFreehand/>
                    </ask:type>
                  </ask:lineSketchStyleProps>
                </a:ext>
              </a:extLst>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60;p78">
              <a:extLst>
                <a:ext uri="{FF2B5EF4-FFF2-40B4-BE49-F238E27FC236}">
                  <a16:creationId xmlns:a16="http://schemas.microsoft.com/office/drawing/2014/main" id="{008A8E91-3573-4F5A-AFE3-673FB26FAF96}"/>
                </a:ext>
              </a:extLst>
            </p:cNvPr>
            <p:cNvSpPr/>
            <p:nvPr/>
          </p:nvSpPr>
          <p:spPr>
            <a:xfrm>
              <a:off x="5529924" y="3201335"/>
              <a:ext cx="10581" cy="26421"/>
            </a:xfrm>
            <a:custGeom>
              <a:avLst/>
              <a:gdLst>
                <a:gd name="connsiteX0" fmla="*/ 5290 w 10581"/>
                <a:gd name="connsiteY0" fmla="*/ 31 h 26421"/>
                <a:gd name="connsiteX1" fmla="*/ 0 w 10581"/>
                <a:gd name="connsiteY1" fmla="*/ 5289 h 26421"/>
                <a:gd name="connsiteX2" fmla="*/ 0 w 10581"/>
                <a:gd name="connsiteY2" fmla="*/ 21131 h 26421"/>
                <a:gd name="connsiteX3" fmla="*/ 5290 w 10581"/>
                <a:gd name="connsiteY3" fmla="*/ 26421 h 26421"/>
                <a:gd name="connsiteX4" fmla="*/ 10581 w 10581"/>
                <a:gd name="connsiteY4" fmla="*/ 21131 h 26421"/>
                <a:gd name="connsiteX5" fmla="*/ 10581 w 10581"/>
                <a:gd name="connsiteY5" fmla="*/ 5289 h 26421"/>
                <a:gd name="connsiteX6" fmla="*/ 5290 w 10581"/>
                <a:gd name="connsiteY6" fmla="*/ 31 h 2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81" h="26421" fill="none" extrusionOk="0">
                  <a:moveTo>
                    <a:pt x="5290" y="31"/>
                  </a:moveTo>
                  <a:cubicBezTo>
                    <a:pt x="2851" y="436"/>
                    <a:pt x="392" y="2452"/>
                    <a:pt x="0" y="5289"/>
                  </a:cubicBezTo>
                  <a:cubicBezTo>
                    <a:pt x="650" y="9541"/>
                    <a:pt x="613" y="17638"/>
                    <a:pt x="0" y="21131"/>
                  </a:cubicBezTo>
                  <a:cubicBezTo>
                    <a:pt x="405" y="24418"/>
                    <a:pt x="2603" y="26319"/>
                    <a:pt x="5290" y="26421"/>
                  </a:cubicBezTo>
                  <a:cubicBezTo>
                    <a:pt x="8506" y="26707"/>
                    <a:pt x="10272" y="23751"/>
                    <a:pt x="10581" y="21131"/>
                  </a:cubicBezTo>
                  <a:cubicBezTo>
                    <a:pt x="10128" y="16391"/>
                    <a:pt x="10755" y="10790"/>
                    <a:pt x="10581" y="5289"/>
                  </a:cubicBezTo>
                  <a:cubicBezTo>
                    <a:pt x="10341" y="2616"/>
                    <a:pt x="8444" y="-95"/>
                    <a:pt x="5290" y="31"/>
                  </a:cubicBezTo>
                  <a:close/>
                </a:path>
                <a:path w="10581" h="26421" stroke="0" extrusionOk="0">
                  <a:moveTo>
                    <a:pt x="5290" y="31"/>
                  </a:moveTo>
                  <a:cubicBezTo>
                    <a:pt x="2660" y="105"/>
                    <a:pt x="324" y="2377"/>
                    <a:pt x="0" y="5289"/>
                  </a:cubicBezTo>
                  <a:cubicBezTo>
                    <a:pt x="-301" y="10698"/>
                    <a:pt x="-553" y="13460"/>
                    <a:pt x="0" y="21131"/>
                  </a:cubicBezTo>
                  <a:cubicBezTo>
                    <a:pt x="14" y="24264"/>
                    <a:pt x="2901" y="26578"/>
                    <a:pt x="5290" y="26421"/>
                  </a:cubicBezTo>
                  <a:cubicBezTo>
                    <a:pt x="7647" y="26512"/>
                    <a:pt x="10915" y="24830"/>
                    <a:pt x="10581" y="21131"/>
                  </a:cubicBezTo>
                  <a:cubicBezTo>
                    <a:pt x="11225" y="17187"/>
                    <a:pt x="10879" y="12456"/>
                    <a:pt x="10581" y="5289"/>
                  </a:cubicBezTo>
                  <a:cubicBezTo>
                    <a:pt x="10538" y="1662"/>
                    <a:pt x="7932" y="499"/>
                    <a:pt x="5290" y="31"/>
                  </a:cubicBezTo>
                  <a:close/>
                </a:path>
              </a:pathLst>
            </a:custGeom>
            <a:solidFill>
              <a:srgbClr val="657E93"/>
            </a:solidFill>
            <a:ln w="12700">
              <a:solidFill>
                <a:schemeClr val="accent1">
                  <a:shade val="50000"/>
                  <a:alpha val="55000"/>
                </a:schemeClr>
              </a:solidFill>
              <a:extLst>
                <a:ext uri="{C807C97D-BFC1-408E-A445-0C87EB9F89A2}">
                  <ask:lineSketchStyleProps xmlns:ask="http://schemas.microsoft.com/office/drawing/2018/sketchyshapes" sd="3460183918">
                    <a:custGeom>
                      <a:avLst/>
                      <a:gdLst/>
                      <a:ahLst/>
                      <a:cxnLst/>
                      <a:rect l="l" t="t" r="r" b="b"/>
                      <a:pathLst>
                        <a:path w="334" h="834" extrusionOk="0">
                          <a:moveTo>
                            <a:pt x="167" y="1"/>
                          </a:moveTo>
                          <a:cubicBezTo>
                            <a:pt x="84" y="1"/>
                            <a:pt x="0" y="72"/>
                            <a:pt x="0" y="167"/>
                          </a:cubicBezTo>
                          <a:lnTo>
                            <a:pt x="0" y="667"/>
                          </a:lnTo>
                          <a:cubicBezTo>
                            <a:pt x="0" y="763"/>
                            <a:pt x="84" y="834"/>
                            <a:pt x="167" y="834"/>
                          </a:cubicBezTo>
                          <a:cubicBezTo>
                            <a:pt x="262" y="834"/>
                            <a:pt x="334" y="763"/>
                            <a:pt x="334" y="667"/>
                          </a:cubicBezTo>
                          <a:lnTo>
                            <a:pt x="334" y="167"/>
                          </a:lnTo>
                          <a:cubicBezTo>
                            <a:pt x="334" y="72"/>
                            <a:pt x="262" y="1"/>
                            <a:pt x="167" y="1"/>
                          </a:cubicBezTo>
                          <a:close/>
                        </a:path>
                      </a:pathLst>
                    </a:custGeom>
                    <ask:type>
                      <ask:lineSketchFreehand/>
                    </ask:type>
                  </ask:lineSketchStyleProps>
                </a:ext>
              </a:extLst>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9" name="Rectangle 8">
            <a:extLst>
              <a:ext uri="{FF2B5EF4-FFF2-40B4-BE49-F238E27FC236}">
                <a16:creationId xmlns:a16="http://schemas.microsoft.com/office/drawing/2014/main" id="{A47E0EE2-38B2-4A3C-AE74-4EBDF37DC6E8}"/>
              </a:ext>
            </a:extLst>
          </p:cNvPr>
          <p:cNvSpPr/>
          <p:nvPr/>
        </p:nvSpPr>
        <p:spPr>
          <a:xfrm>
            <a:off x="516255" y="1158240"/>
            <a:ext cx="8105776" cy="2072640"/>
          </a:xfrm>
          <a:prstGeom prst="rect">
            <a:avLst/>
          </a:prstGeom>
          <a:ln>
            <a:solidFill>
              <a:srgbClr val="0B492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85" name="Google Shape;2785;p41"/>
          <p:cNvSpPr txBox="1">
            <a:spLocks noGrp="1"/>
          </p:cNvSpPr>
          <p:nvPr>
            <p:ph type="title" idx="2"/>
          </p:nvPr>
        </p:nvSpPr>
        <p:spPr>
          <a:xfrm>
            <a:off x="497600" y="3557700"/>
            <a:ext cx="8148300" cy="6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tx1">
                    <a:lumMod val="95000"/>
                  </a:schemeClr>
                </a:solidFill>
              </a:rPr>
              <a:t>— </a:t>
            </a:r>
            <a:r>
              <a:rPr lang="en-US" b="0" i="0" dirty="0" err="1">
                <a:solidFill>
                  <a:schemeClr val="tx1">
                    <a:lumMod val="95000"/>
                  </a:schemeClr>
                </a:solidFill>
                <a:effectLst/>
                <a:latin typeface="Nunito SemiBold" pitchFamily="2" charset="0"/>
              </a:rPr>
              <a:t>Edsger</a:t>
            </a:r>
            <a:r>
              <a:rPr lang="en-US" b="0" i="0" dirty="0">
                <a:solidFill>
                  <a:schemeClr val="tx1">
                    <a:lumMod val="95000"/>
                  </a:schemeClr>
                </a:solidFill>
                <a:effectLst/>
                <a:latin typeface="Nunito SemiBold" pitchFamily="2" charset="0"/>
              </a:rPr>
              <a:t> Dijkstra</a:t>
            </a:r>
            <a:endParaRPr dirty="0">
              <a:solidFill>
                <a:schemeClr val="tx1">
                  <a:lumMod val="95000"/>
                </a:schemeClr>
              </a:solidFill>
              <a:latin typeface="Nunito SemiBold" pitchFamily="2" charset="0"/>
            </a:endParaRPr>
          </a:p>
        </p:txBody>
      </p:sp>
      <p:sp>
        <p:nvSpPr>
          <p:cNvPr id="2" name="Oval 1">
            <a:extLst>
              <a:ext uri="{FF2B5EF4-FFF2-40B4-BE49-F238E27FC236}">
                <a16:creationId xmlns:a16="http://schemas.microsoft.com/office/drawing/2014/main" id="{1D5E905B-02E4-4A9A-BCE4-6661871262C5}"/>
              </a:ext>
            </a:extLst>
          </p:cNvPr>
          <p:cNvSpPr/>
          <p:nvPr/>
        </p:nvSpPr>
        <p:spPr>
          <a:xfrm>
            <a:off x="6255657" y="3603357"/>
            <a:ext cx="645886" cy="595085"/>
          </a:xfrm>
          <a:prstGeom prst="ellipse">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6">
            <a:extLst>
              <a:ext uri="{FF2B5EF4-FFF2-40B4-BE49-F238E27FC236}">
                <a16:creationId xmlns:a16="http://schemas.microsoft.com/office/drawing/2014/main" id="{B61D849B-E328-4114-AF11-FA7A9DE45486}"/>
              </a:ext>
            </a:extLst>
          </p:cNvPr>
          <p:cNvSpPr>
            <a:spLocks noGrp="1" noChangeArrowheads="1"/>
          </p:cNvSpPr>
          <p:nvPr>
            <p:ph type="title"/>
          </p:nvPr>
        </p:nvSpPr>
        <p:spPr bwMode="auto">
          <a:xfrm>
            <a:off x="724800" y="1231456"/>
            <a:ext cx="76939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0B5B05"/>
                </a:solidFill>
                <a:effectLst/>
                <a:latin typeface="Corbel" panose="020B0503020204020204" pitchFamily="34" charset="0"/>
                <a:ea typeface="Calibri" panose="020F0502020204030204" pitchFamily="34" charset="0"/>
                <a:cs typeface="Times New Roman" panose="02020603050405020304" pitchFamily="18" charset="0"/>
              </a:rPr>
              <a:t>The name of the algorithm, </a:t>
            </a:r>
            <a:r>
              <a:rPr lang="en-US" altLang="en-US" sz="1600" dirty="0">
                <a:solidFill>
                  <a:srgbClr val="0B5B05"/>
                </a:solidFill>
                <a:latin typeface="Corbel" panose="020B0503020204020204" pitchFamily="34" charset="0"/>
                <a:ea typeface="Calibri" panose="020F0502020204030204" pitchFamily="34" charset="0"/>
                <a:cs typeface="Times New Roman" panose="02020603050405020304" pitchFamily="18" charset="0"/>
              </a:rPr>
              <a:t>banker’s algorithm justifies itself as it is used before sanctioning loans to the customers. Consider</a:t>
            </a:r>
            <a:r>
              <a:rPr kumimoji="0" lang="en-US" altLang="en-US" sz="1600" i="0" u="none" strike="noStrike" cap="none" normalizeH="0" baseline="0" dirty="0">
                <a:ln>
                  <a:noFill/>
                </a:ln>
                <a:solidFill>
                  <a:srgbClr val="0B5B05"/>
                </a:solidFill>
                <a:effectLst/>
                <a:latin typeface="Corbel" panose="020B0503020204020204" pitchFamily="34" charset="0"/>
                <a:ea typeface="Calibri" panose="020F0502020204030204" pitchFamily="34" charset="0"/>
                <a:cs typeface="Times New Roman" panose="02020603050405020304" pitchFamily="18" charset="0"/>
              </a:rPr>
              <a:t> there are ‘n’ account holders in a bank and the sum of the money in all their accounts is ‘S’. Every time a loan must be granted by the bank, it subtracts the loan amount from the total money the bank has. Then it checks if that difference is greater than ‘S’. It is done because if another person applies for a loan or withdraws some amount from the bank, it helps the bank manage and operate all things without any restriction in the functionality of the banking system</a:t>
            </a:r>
            <a:endParaRPr kumimoji="0" lang="en-US" altLang="en-US" sz="1600" i="0" u="none" strike="noStrike" cap="none" normalizeH="0" baseline="0" dirty="0">
              <a:ln>
                <a:noFill/>
              </a:ln>
              <a:solidFill>
                <a:srgbClr val="0B5B05"/>
              </a:solidFill>
              <a:effectLst/>
              <a:latin typeface="Corbel" panose="020B0503020204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0"/>
        <p:cNvGrpSpPr/>
        <p:nvPr/>
      </p:nvGrpSpPr>
      <p:grpSpPr>
        <a:xfrm>
          <a:off x="0" y="0"/>
          <a:ext cx="0" cy="0"/>
          <a:chOff x="0" y="0"/>
          <a:chExt cx="0" cy="0"/>
        </a:xfrm>
      </p:grpSpPr>
      <p:sp>
        <p:nvSpPr>
          <p:cNvPr id="2797" name="Google Shape;2797;p42"/>
          <p:cNvSpPr txBox="1">
            <a:spLocks noGrp="1"/>
          </p:cNvSpPr>
          <p:nvPr>
            <p:ph type="title"/>
          </p:nvPr>
        </p:nvSpPr>
        <p:spPr>
          <a:xfrm>
            <a:off x="497599" y="834186"/>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DEADLOCK</a:t>
            </a:r>
            <a:endParaRPr dirty="0"/>
          </a:p>
        </p:txBody>
      </p:sp>
      <p:sp>
        <p:nvSpPr>
          <p:cNvPr id="22" name="Google Shape;2776;p40">
            <a:extLst>
              <a:ext uri="{FF2B5EF4-FFF2-40B4-BE49-F238E27FC236}">
                <a16:creationId xmlns:a16="http://schemas.microsoft.com/office/drawing/2014/main" id="{E16EA218-5498-4A6E-940F-C968EABC614B}"/>
              </a:ext>
            </a:extLst>
          </p:cNvPr>
          <p:cNvSpPr txBox="1">
            <a:spLocks/>
          </p:cNvSpPr>
          <p:nvPr/>
        </p:nvSpPr>
        <p:spPr>
          <a:xfrm>
            <a:off x="656520" y="1454885"/>
            <a:ext cx="7877880" cy="3276771"/>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indent="457200" algn="just">
              <a:lnSpc>
                <a:spcPct val="115000"/>
              </a:lnSpc>
              <a:spcBef>
                <a:spcPts val="0"/>
              </a:spcBef>
              <a:spcAft>
                <a:spcPts val="0"/>
              </a:spcAft>
            </a:pPr>
            <a:r>
              <a:rPr lang="en-US" sz="1800" dirty="0">
                <a:effectLst/>
                <a:latin typeface="Corbel" panose="020B0503020204020204" pitchFamily="34" charset="0"/>
                <a:ea typeface="Times New Roman" panose="02020603050405020304" pitchFamily="18" charset="0"/>
              </a:rPr>
              <a:t>Deadlock condition is noticed if the following situations occur simultaneously.</a:t>
            </a:r>
          </a:p>
          <a:p>
            <a:pPr marL="0" marR="0" indent="457200" algn="just">
              <a:lnSpc>
                <a:spcPct val="115000"/>
              </a:lnSpc>
              <a:spcBef>
                <a:spcPts val="0"/>
              </a:spcBef>
              <a:spcAft>
                <a:spcPts val="0"/>
              </a:spcAft>
            </a:pPr>
            <a:endParaRPr lang="en-US" sz="1800" dirty="0">
              <a:effectLst/>
              <a:latin typeface="Corbel" panose="020B0503020204020204" pitchFamily="34" charset="0"/>
              <a:ea typeface="Times New Roman" panose="02020603050405020304" pitchFamily="18" charset="0"/>
            </a:endParaRPr>
          </a:p>
          <a:p>
            <a:pPr marL="342900" marR="0" lvl="0" indent="-342900" algn="just" fontAlgn="base">
              <a:lnSpc>
                <a:spcPct val="115000"/>
              </a:lnSpc>
              <a:spcBef>
                <a:spcPts val="0"/>
              </a:spcBef>
              <a:spcAft>
                <a:spcPts val="0"/>
              </a:spcAft>
              <a:buClr>
                <a:srgbClr val="000000"/>
              </a:buClr>
              <a:buSzPts val="1200"/>
              <a:buFont typeface="Cambria" panose="02040503050406030204" pitchFamily="18" charset="0"/>
              <a:buAutoNum type="romanLcPeriod"/>
            </a:pPr>
            <a:r>
              <a:rPr lang="en-US" sz="1800" u="none" strike="noStrike" dirty="0">
                <a:effectLst/>
                <a:uFill>
                  <a:solidFill>
                    <a:srgbClr val="000000"/>
                  </a:solidFill>
                </a:uFill>
                <a:latin typeface="Corbel" panose="020B0503020204020204" pitchFamily="34" charset="0"/>
                <a:ea typeface="Cambria" panose="02040503050406030204" pitchFamily="18" charset="0"/>
                <a:cs typeface="Cambria" panose="02040503050406030204" pitchFamily="18" charset="0"/>
              </a:rPr>
              <a:t>Mutual exclusion condition: Only a single process at a time can execute and utilize a non-sharable resource. Either each resource is allocated to a process or is available for usage.</a:t>
            </a:r>
          </a:p>
          <a:p>
            <a:pPr marL="342900" marR="0" lvl="0" indent="-342900" algn="just" fontAlgn="base">
              <a:lnSpc>
                <a:spcPct val="115000"/>
              </a:lnSpc>
              <a:spcBef>
                <a:spcPts val="0"/>
              </a:spcBef>
              <a:spcAft>
                <a:spcPts val="0"/>
              </a:spcAft>
              <a:buClr>
                <a:srgbClr val="000000"/>
              </a:buClr>
              <a:buSzPts val="1200"/>
              <a:buFont typeface="Cambria" panose="02040503050406030204" pitchFamily="18" charset="0"/>
              <a:buAutoNum type="romanLcPeriod"/>
            </a:pPr>
            <a:r>
              <a:rPr lang="en-US" sz="1800" u="none" strike="noStrike" dirty="0">
                <a:effectLst/>
                <a:uFill>
                  <a:solidFill>
                    <a:srgbClr val="000000"/>
                  </a:solidFill>
                </a:uFill>
                <a:latin typeface="Corbel" panose="020B0503020204020204" pitchFamily="34" charset="0"/>
                <a:ea typeface="Cambria" panose="02040503050406030204" pitchFamily="18" charset="0"/>
                <a:cs typeface="Cambria" panose="02040503050406030204" pitchFamily="18" charset="0"/>
              </a:rPr>
              <a:t>Hold and wait condition: A process holding at least one resource can request additional resources.</a:t>
            </a:r>
          </a:p>
          <a:p>
            <a:pPr marL="342900" marR="0" lvl="0" indent="-342900" algn="just" fontAlgn="base">
              <a:lnSpc>
                <a:spcPct val="115000"/>
              </a:lnSpc>
              <a:spcBef>
                <a:spcPts val="0"/>
              </a:spcBef>
              <a:spcAft>
                <a:spcPts val="0"/>
              </a:spcAft>
              <a:buClr>
                <a:srgbClr val="000000"/>
              </a:buClr>
              <a:buSzPts val="1200"/>
              <a:buFont typeface="Cambria" panose="02040503050406030204" pitchFamily="18" charset="0"/>
              <a:buAutoNum type="romanLcPeriod"/>
            </a:pPr>
            <a:r>
              <a:rPr lang="en-US" sz="1800" u="none" strike="noStrike" dirty="0">
                <a:effectLst/>
                <a:uFill>
                  <a:solidFill>
                    <a:srgbClr val="000000"/>
                  </a:solidFill>
                </a:uFill>
                <a:latin typeface="Corbel" panose="020B0503020204020204" pitchFamily="34" charset="0"/>
                <a:ea typeface="Cambria" panose="02040503050406030204" pitchFamily="18" charset="0"/>
                <a:cs typeface="Cambria" panose="02040503050406030204" pitchFamily="18" charset="0"/>
              </a:rPr>
              <a:t>No preemption condition: A resource can be released only voluntarily by the process of holding it. That is previously granted resources cannot be forcibly taken away.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6"/>
        <p:cNvGrpSpPr/>
        <p:nvPr/>
      </p:nvGrpSpPr>
      <p:grpSpPr>
        <a:xfrm>
          <a:off x="0" y="0"/>
          <a:ext cx="0" cy="0"/>
          <a:chOff x="0" y="0"/>
          <a:chExt cx="0" cy="0"/>
        </a:xfrm>
      </p:grpSpPr>
      <p:sp>
        <p:nvSpPr>
          <p:cNvPr id="2879" name="Google Shape;2879;p45"/>
          <p:cNvSpPr txBox="1">
            <a:spLocks noGrp="1"/>
          </p:cNvSpPr>
          <p:nvPr>
            <p:ph type="subTitle" idx="2"/>
          </p:nvPr>
        </p:nvSpPr>
        <p:spPr>
          <a:xfrm>
            <a:off x="647911" y="2107603"/>
            <a:ext cx="5462604" cy="2036225"/>
          </a:xfrm>
          <a:prstGeom prst="rect">
            <a:avLst/>
          </a:prstGeom>
        </p:spPr>
        <p:txBody>
          <a:bodyPr spcFirstLastPara="1" wrap="square" lIns="0" tIns="0" rIns="0" bIns="0" anchor="t" anchorCtr="0">
            <a:noAutofit/>
          </a:bodyPr>
          <a:lstStyle/>
          <a:p>
            <a:pPr marL="0" marR="0" lvl="0" indent="0" algn="just" fontAlgn="base">
              <a:lnSpc>
                <a:spcPct val="115000"/>
              </a:lnSpc>
              <a:spcBef>
                <a:spcPts val="0"/>
              </a:spcBef>
              <a:spcAft>
                <a:spcPts val="0"/>
              </a:spcAft>
              <a:buClr>
                <a:srgbClr val="000000"/>
              </a:buClr>
              <a:buSzPts val="1200"/>
            </a:pPr>
            <a:r>
              <a:rPr lang="en-US" sz="1600" u="none" strike="noStrike" dirty="0">
                <a:solidFill>
                  <a:srgbClr val="0B4920"/>
                </a:solidFill>
                <a:effectLst/>
                <a:uFill>
                  <a:solidFill>
                    <a:srgbClr val="000000"/>
                  </a:solidFill>
                </a:uFill>
                <a:latin typeface="Corbel" panose="020B0503020204020204" pitchFamily="34" charset="0"/>
                <a:ea typeface="Cambria" panose="02040503050406030204" pitchFamily="18" charset="0"/>
                <a:cs typeface="Cambria" panose="02040503050406030204" pitchFamily="18" charset="0"/>
              </a:rPr>
              <a:t>iv. Circular wait condition: There exists a process 1 which is already using resource 1 and is in further need of resource 2. Resource 2 is entangled with another process 2, process 2 is waiting for resource 1 which is held with process 1, for completion and followed by relieving resource 1 to make it available for equipment. This situation can be termed as circular wait conditions.</a:t>
            </a:r>
          </a:p>
        </p:txBody>
      </p:sp>
      <p:sp>
        <p:nvSpPr>
          <p:cNvPr id="9" name="Google Shape;2797;p42">
            <a:extLst>
              <a:ext uri="{FF2B5EF4-FFF2-40B4-BE49-F238E27FC236}">
                <a16:creationId xmlns:a16="http://schemas.microsoft.com/office/drawing/2014/main" id="{E1BF7C8F-6A37-4E4B-99B1-438D94D76797}"/>
              </a:ext>
            </a:extLst>
          </p:cNvPr>
          <p:cNvSpPr txBox="1">
            <a:spLocks/>
          </p:cNvSpPr>
          <p:nvPr/>
        </p:nvSpPr>
        <p:spPr>
          <a:xfrm>
            <a:off x="497850" y="999672"/>
            <a:ext cx="8148300" cy="620700"/>
          </a:xfrm>
          <a:prstGeom prst="rect">
            <a:avLst/>
          </a:prstGeom>
          <a:solidFill>
            <a:schemeClr val="dk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unito SemiBold"/>
              <a:buNone/>
              <a:defRPr sz="3000" b="0" i="0" u="none" strike="noStrike" cap="none">
                <a:solidFill>
                  <a:schemeClr val="dk1"/>
                </a:solidFill>
                <a:latin typeface="Nunito SemiBold"/>
                <a:ea typeface="Nunito SemiBold"/>
                <a:cs typeface="Nunito SemiBold"/>
                <a:sym typeface="Nunito Semi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9pPr>
          </a:lstStyle>
          <a:p>
            <a:r>
              <a:rPr lang="en-US" dirty="0"/>
              <a:t>DEADLOCK</a:t>
            </a:r>
          </a:p>
        </p:txBody>
      </p:sp>
      <p:sp>
        <p:nvSpPr>
          <p:cNvPr id="2" name="Oval 1">
            <a:extLst>
              <a:ext uri="{FF2B5EF4-FFF2-40B4-BE49-F238E27FC236}">
                <a16:creationId xmlns:a16="http://schemas.microsoft.com/office/drawing/2014/main" id="{45639C92-A444-4B27-B8A5-155CBC9CC2D1}"/>
              </a:ext>
            </a:extLst>
          </p:cNvPr>
          <p:cNvSpPr/>
          <p:nvPr/>
        </p:nvSpPr>
        <p:spPr>
          <a:xfrm>
            <a:off x="6404723" y="2096120"/>
            <a:ext cx="2011680" cy="2011680"/>
          </a:xfrm>
          <a:prstGeom prst="ellipse">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Team Building Meeting by Slidesgo">
  <a:themeElements>
    <a:clrScheme name="Custom 1">
      <a:dk1>
        <a:srgbClr val="FFFFFF"/>
      </a:dk1>
      <a:lt1>
        <a:srgbClr val="79C3AA"/>
      </a:lt1>
      <a:dk2>
        <a:srgbClr val="469B80"/>
      </a:dk2>
      <a:lt2>
        <a:srgbClr val="B5DED0"/>
      </a:lt2>
      <a:accent1>
        <a:srgbClr val="386B5B"/>
      </a:accent1>
      <a:accent2>
        <a:srgbClr val="FC8685"/>
      </a:accent2>
      <a:accent3>
        <a:srgbClr val="FBDA7C"/>
      </a:accent3>
      <a:accent4>
        <a:srgbClr val="81DD91"/>
      </a:accent4>
      <a:accent5>
        <a:srgbClr val="7F7F7F"/>
      </a:accent5>
      <a:accent6>
        <a:srgbClr val="FFFFFF"/>
      </a:accent6>
      <a:hlink>
        <a:srgbClr val="F6F6F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1719</Words>
  <Application>Microsoft Office PowerPoint</Application>
  <PresentationFormat>On-screen Show (16:9)</PresentationFormat>
  <Paragraphs>172</Paragraphs>
  <Slides>25</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Corbel</vt:lpstr>
      <vt:lpstr>urw-din</vt:lpstr>
      <vt:lpstr>Roboto</vt:lpstr>
      <vt:lpstr>Open Sans</vt:lpstr>
      <vt:lpstr>Nunito SemiBold</vt:lpstr>
      <vt:lpstr>Calibri</vt:lpstr>
      <vt:lpstr>Varela Round</vt:lpstr>
      <vt:lpstr>Cambria</vt:lpstr>
      <vt:lpstr>Lato</vt:lpstr>
      <vt:lpstr>Team Building Meeting by Slidesgo</vt:lpstr>
      <vt:lpstr>BANKER’S ALGORITHM</vt:lpstr>
      <vt:lpstr>TEAM MEMBERS</vt:lpstr>
      <vt:lpstr>01</vt:lpstr>
      <vt:lpstr>INTRODUCTION</vt:lpstr>
      <vt:lpstr>PowerPoint Presentation</vt:lpstr>
      <vt:lpstr>OVERVIEW</vt:lpstr>
      <vt:lpstr>— Edsger Dijkstra</vt:lpstr>
      <vt:lpstr>DEADLOCK</vt:lpstr>
      <vt:lpstr>PowerPoint Presentation</vt:lpstr>
      <vt:lpstr>01</vt:lpstr>
      <vt:lpstr>METHODOLOGY</vt:lpstr>
      <vt:lpstr>CHARACTERISTICS OF ALGORITHM</vt:lpstr>
      <vt:lpstr>PowerPoint Presentation</vt:lpstr>
      <vt:lpstr>USED DATA STRUCTURES</vt:lpstr>
      <vt:lpstr>01</vt:lpstr>
      <vt:lpstr>OVERVIEW</vt:lpstr>
      <vt:lpstr>SAFETY ALGORITHM</vt:lpstr>
      <vt:lpstr>RESOURCE REQUEST ALGORITHM</vt:lpstr>
      <vt:lpstr>GITHUB LINK</vt:lpstr>
      <vt:lpstr>01</vt:lpstr>
      <vt:lpstr>RESULTS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BANKER’S ALGORITHM</dc:title>
  <dc:creator>keerthi tej</dc:creator>
  <cp:lastModifiedBy>GANDIVALASA KEERTHI TEJ - AM.EN.U4AIE20027</cp:lastModifiedBy>
  <cp:revision>2</cp:revision>
  <dcterms:modified xsi:type="dcterms:W3CDTF">2022-01-24T20:36:03Z</dcterms:modified>
</cp:coreProperties>
</file>