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70"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52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02-10-2024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openclipart.org/detail/171431/grou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2652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3290233"/>
            <a:ext cx="9667876" cy="1938992"/>
          </a:xfrm>
          <a:prstGeom prst="rect">
            <a:avLst/>
          </a:prstGeom>
          <a:noFill/>
        </p:spPr>
        <p:txBody>
          <a:bodyPr wrap="square" rtlCol="0">
            <a:spAutoFit/>
          </a:bodyPr>
          <a:lstStyle/>
          <a:p>
            <a:r>
              <a:rPr lang="en-US" sz="2400" dirty="0"/>
              <a:t>STUDENT NAME: P. keerthivarman</a:t>
            </a:r>
          </a:p>
          <a:p>
            <a:r>
              <a:rPr lang="en-US" sz="2400" dirty="0"/>
              <a:t>REGISTER NO: 312203776 / 875422B0896A298ECE48178D5FD4446 </a:t>
            </a:r>
          </a:p>
          <a:p>
            <a:r>
              <a:rPr lang="en-US" sz="2400" dirty="0"/>
              <a:t>DEPARTMENT: DEPARTMENT OF COMMERCE</a:t>
            </a:r>
          </a:p>
          <a:p>
            <a:r>
              <a:rPr lang="en-US" sz="2400" dirty="0"/>
              <a:t>COLLEGE: HINDUSTAN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096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a:extLst>
              <a:ext uri="{FF2B5EF4-FFF2-40B4-BE49-F238E27FC236}">
                <a16:creationId xmlns:a16="http://schemas.microsoft.com/office/drawing/2014/main" id="{B421367D-9AA8-56F8-2486-B2252A63B51C}"/>
              </a:ext>
            </a:extLst>
          </p:cNvPr>
          <p:cNvSpPr txBox="1"/>
          <p:nvPr/>
        </p:nvSpPr>
        <p:spPr>
          <a:xfrm>
            <a:off x="838200" y="753741"/>
            <a:ext cx="8286750" cy="7571303"/>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ata collection:</a:t>
            </a:r>
          </a:p>
          <a:p>
            <a:r>
              <a:rPr lang="en-IN" dirty="0">
                <a:latin typeface="Times New Roman" panose="02020603050405020304" pitchFamily="18" charset="0"/>
                <a:cs typeface="Times New Roman" panose="02020603050405020304" pitchFamily="18" charset="0"/>
              </a:rPr>
              <a:t>    The employee dataset is collected from the Edunet dashboard.</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Features collection:</a:t>
            </a:r>
          </a:p>
          <a:p>
            <a:r>
              <a:rPr lang="en-IN" dirty="0">
                <a:latin typeface="Times New Roman" panose="02020603050405020304" pitchFamily="18" charset="0"/>
                <a:cs typeface="Times New Roman" panose="02020603050405020304" pitchFamily="18" charset="0"/>
              </a:rPr>
              <a:t>     Then, the features for the project is selected from the dataset.</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Conversion:</a:t>
            </a:r>
          </a:p>
          <a:p>
            <a:r>
              <a:rPr lang="en-IN" dirty="0">
                <a:latin typeface="Times New Roman" panose="02020603050405020304" pitchFamily="18" charset="0"/>
                <a:cs typeface="Times New Roman" panose="02020603050405020304" pitchFamily="18" charset="0"/>
              </a:rPr>
              <a:t>      Then, the rating is converted into text by using formula.</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Pivot table:</a:t>
            </a:r>
          </a:p>
          <a:p>
            <a:r>
              <a:rPr lang="en-IN" dirty="0">
                <a:latin typeface="Times New Roman" panose="02020603050405020304" pitchFamily="18" charset="0"/>
                <a:cs typeface="Times New Roman" panose="02020603050405020304" pitchFamily="18" charset="0"/>
              </a:rPr>
              <a:t>      Then, created a pivot table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business unit is used in the rows.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gender code is used as filter.</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performance category is used as the values.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employee classification type is used in columns.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chart:</a:t>
            </a:r>
          </a:p>
          <a:p>
            <a:r>
              <a:rPr lang="en-IN" dirty="0">
                <a:latin typeface="Times New Roman" panose="02020603050405020304" pitchFamily="18" charset="0"/>
                <a:cs typeface="Times New Roman" panose="02020603050405020304" pitchFamily="18" charset="0"/>
              </a:rPr>
              <a:t>      The chart is created by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Number of employees are in the Y axis and the business unit in the X axis. The chart is used to classify the male and female employees performances separately.</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a:extLst>
              <a:ext uri="{FF2B5EF4-FFF2-40B4-BE49-F238E27FC236}">
                <a16:creationId xmlns:a16="http://schemas.microsoft.com/office/drawing/2014/main" id="{DB9AB617-26AB-599D-11A5-A969DD1B6565}"/>
              </a:ext>
            </a:extLst>
          </p:cNvPr>
          <p:cNvSpPr txBox="1"/>
          <p:nvPr/>
        </p:nvSpPr>
        <p:spPr>
          <a:xfrm>
            <a:off x="755332" y="1143634"/>
            <a:ext cx="5940743"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C</a:t>
            </a:r>
            <a:r>
              <a:rPr lang="en-IN" sz="2000" b="1" u="sng" dirty="0">
                <a:latin typeface="Times New Roman" panose="02020603050405020304" pitchFamily="18" charset="0"/>
                <a:cs typeface="Times New Roman" panose="02020603050405020304" pitchFamily="18" charset="0"/>
              </a:rPr>
              <a:t>hart for Female Employee performance analysis:</a:t>
            </a:r>
          </a:p>
        </p:txBody>
      </p:sp>
      <p:pic>
        <p:nvPicPr>
          <p:cNvPr id="11" name="Graphic 10">
            <a:extLst>
              <a:ext uri="{FF2B5EF4-FFF2-40B4-BE49-F238E27FC236}">
                <a16:creationId xmlns:a16="http://schemas.microsoft.com/office/drawing/2014/main" id="{97D476AA-D242-F829-8281-54316B6C62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66875" y="1752600"/>
            <a:ext cx="9610343" cy="4495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5544D6E-6389-0139-83BB-305892D18371}"/>
              </a:ext>
            </a:extLst>
          </p:cNvPr>
          <p:cNvSpPr txBox="1"/>
          <p:nvPr/>
        </p:nvSpPr>
        <p:spPr>
          <a:xfrm>
            <a:off x="1371600" y="1371600"/>
            <a:ext cx="8458200" cy="4832092"/>
          </a:xfrm>
          <a:prstGeom prst="rect">
            <a:avLst/>
          </a:prstGeom>
          <a:noFill/>
        </p:spPr>
        <p:txBody>
          <a:bodyPr wrap="square">
            <a:spAutoFit/>
          </a:bodyPr>
          <a:lstStyle/>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conclusion of female employee analysis is that the temporary type employees are performing more than the other employees.</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shows that the number of employees in the full time job is between 18 and 36.</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 number of employees in the part time job is between 19 and 38.</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Lastly the number of employees in the temporary job is 23 and 40.</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Therefore, the company may prefer temporary job persons more than others to get a good outcome.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id="{3809302A-7FDF-2F52-BBA1-23EA9A3E1C4B}"/>
              </a:ext>
            </a:extLst>
          </p:cNvPr>
          <p:cNvSpPr txBox="1"/>
          <p:nvPr/>
        </p:nvSpPr>
        <p:spPr>
          <a:xfrm>
            <a:off x="894713" y="1996327"/>
            <a:ext cx="7777799" cy="3539430"/>
          </a:xfrm>
          <a:prstGeom prst="rect">
            <a:avLst/>
          </a:prstGeom>
          <a:noFill/>
        </p:spPr>
        <p:txBody>
          <a:bodyPr wrap="square">
            <a:spAutoFit/>
          </a:body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PowerPoint is about the performance analysis of the employees in a company during a particular period.</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performance analysis is use to know about the work of an employee.</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doing this we can easily identify the best employees of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14400" y="1613167"/>
            <a:ext cx="7924800" cy="5201424"/>
          </a:xfrm>
          <a:prstGeom prst="rect">
            <a:avLst/>
          </a:prstGeom>
          <a:noFill/>
        </p:spPr>
        <p:txBody>
          <a:bodyPr wrap="square" rtlCol="0">
            <a:spAutoFit/>
          </a:bodyPr>
          <a:lstStyle/>
          <a:p>
            <a:pPr marL="342900" indent="-342900" algn="l">
              <a:buFont typeface="Arial" panose="020B0604020202020204" pitchFamily="34" charset="0"/>
              <a:buChar char="•"/>
            </a:pPr>
            <a:r>
              <a:rPr lang="en-US" sz="2800" dirty="0"/>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p>
          <a:p>
            <a:pPr algn="l"/>
            <a:r>
              <a:rPr lang="en-US" sz="2800" dirty="0"/>
              <a:t> </a:t>
            </a:r>
            <a:endParaRPr lang="en-US" sz="2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In this project the performance is analyzed by using the employee’s gender, business unit, performance category, first name, last name, date of birth, performance rating and with 20 more columns.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id="{56E3FC6F-94E9-BC29-3995-071851D135C3}"/>
              </a:ext>
            </a:extLst>
          </p:cNvPr>
          <p:cNvSpPr txBox="1"/>
          <p:nvPr/>
        </p:nvSpPr>
        <p:spPr>
          <a:xfrm>
            <a:off x="752241" y="1510784"/>
            <a:ext cx="6100996" cy="1569660"/>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T</a:t>
            </a:r>
            <a:r>
              <a:rPr lang="en-IN" sz="2400" b="1" u="sng" dirty="0">
                <a:latin typeface="Times New Roman" panose="02020603050405020304" pitchFamily="18" charset="0"/>
                <a:cs typeface="Times New Roman" panose="02020603050405020304" pitchFamily="18" charset="0"/>
              </a:rPr>
              <a:t>he end users of the employee performance analysis are:</a:t>
            </a: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2C1AF43-4B20-BAD4-0E70-5437F580C92B}"/>
              </a:ext>
            </a:extLst>
          </p:cNvPr>
          <p:cNvSpPr txBox="1"/>
          <p:nvPr/>
        </p:nvSpPr>
        <p:spPr>
          <a:xfrm>
            <a:off x="1524000" y="2503019"/>
            <a:ext cx="6100996" cy="3970318"/>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Supervisors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Executives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Senior leadership</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Financial analyst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and development teams</a:t>
            </a:r>
            <a:endParaRPr lang="en-IN" sz="28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3D8D3F0B-CEE3-3125-CF66-BD3FAD8CED10}"/>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624996" y="636486"/>
            <a:ext cx="1564533" cy="15469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a16="http://schemas.microsoft.com/office/drawing/2014/main" id="{38B43738-C095-DB02-4BE9-EB5B8230E615}"/>
              </a:ext>
            </a:extLst>
          </p:cNvPr>
          <p:cNvSpPr txBox="1"/>
          <p:nvPr/>
        </p:nvSpPr>
        <p:spPr>
          <a:xfrm>
            <a:off x="2819399" y="2060523"/>
            <a:ext cx="6715125" cy="4401205"/>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formatting to find the blank cells.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option to eliminate the blank cells in the columns.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IFS formula to convert the performance rating to text.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table to make a summary about the project.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Chart visualization for easy understanding of the analysis.</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9927EC2-A293-6D0A-174B-C1FC09B12665}"/>
              </a:ext>
            </a:extLst>
          </p:cNvPr>
          <p:cNvSpPr txBox="1"/>
          <p:nvPr/>
        </p:nvSpPr>
        <p:spPr>
          <a:xfrm>
            <a:off x="2673089" y="1546804"/>
            <a:ext cx="6100996"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a:t>
            </a:r>
            <a:r>
              <a:rPr lang="en-IN" sz="2000" b="1" u="sng" dirty="0">
                <a:latin typeface="Times New Roman" panose="02020603050405020304" pitchFamily="18" charset="0"/>
                <a:cs typeface="Times New Roman" panose="02020603050405020304" pitchFamily="18" charset="0"/>
              </a:rPr>
              <a:t>SED FORMULAS AND TECHNIQUES: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45B36815-994B-C6D0-FB10-1B9CAD7AD9BB}"/>
              </a:ext>
            </a:extLst>
          </p:cNvPr>
          <p:cNvSpPr txBox="1"/>
          <p:nvPr/>
        </p:nvSpPr>
        <p:spPr>
          <a:xfrm>
            <a:off x="755332" y="1295400"/>
            <a:ext cx="610099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a:t>
            </a:r>
            <a:r>
              <a:rPr lang="en-IN" sz="2400" b="1" u="sng" dirty="0">
                <a:latin typeface="Times New Roman" panose="02020603050405020304" pitchFamily="18" charset="0"/>
                <a:cs typeface="Times New Roman" panose="02020603050405020304" pitchFamily="18" charset="0"/>
              </a:rPr>
              <a:t>ETAILS OF THE DATASET:</a:t>
            </a:r>
          </a:p>
        </p:txBody>
      </p:sp>
      <p:sp>
        <p:nvSpPr>
          <p:cNvPr id="6" name="TextBox 5">
            <a:extLst>
              <a:ext uri="{FF2B5EF4-FFF2-40B4-BE49-F238E27FC236}">
                <a16:creationId xmlns:a16="http://schemas.microsoft.com/office/drawing/2014/main" id="{95CFA447-6E21-2569-A69F-62943D9EA140}"/>
              </a:ext>
            </a:extLst>
          </p:cNvPr>
          <p:cNvSpPr txBox="1"/>
          <p:nvPr/>
        </p:nvSpPr>
        <p:spPr>
          <a:xfrm>
            <a:off x="1295400" y="2057400"/>
            <a:ext cx="8915400" cy="4247317"/>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Downloaded the dataset from the Edunet student dashboard.</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contains totally  26 features</a:t>
            </a:r>
            <a:r>
              <a:rPr lang="en-IN"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this project I have selected 9 features to analyse the performance</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ID and the current employee rating are in numerical values.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 have added one more feature called performance category to convert the rating into text by formula.</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35139" y="1325634"/>
            <a:ext cx="8751188" cy="3539430"/>
          </a:xfrm>
          <a:prstGeom prst="rect">
            <a:avLst/>
          </a:prstGeom>
          <a:noFill/>
        </p:spPr>
        <p:txBody>
          <a:bodyPr wrap="square" rtlCol="0">
            <a:spAutoFit/>
          </a:bodyPr>
          <a:lstStyle/>
          <a:p>
            <a:pPr marL="514350" indent="-514350" algn="l">
              <a:buFont typeface="Wingdings" panose="05000000000000000000" pitchFamily="2" charset="2"/>
              <a:buChar char="q"/>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IFS formula:</a:t>
            </a:r>
          </a:p>
          <a:p>
            <a:pPr marL="457200" indent="-4572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highlight>
                  <a:srgbClr val="FFFF00"/>
                </a:highlight>
                <a:latin typeface="Times New Roman" panose="02020603050405020304" pitchFamily="18" charset="0"/>
                <a:cs typeface="Times New Roman" panose="02020603050405020304" pitchFamily="18" charset="0"/>
              </a:rPr>
              <a:t>=IFS(Z8&gt;=5,"EXCELLENT",Z8&gt;=4,"VERY GOOD",Z8&gt;=3,"GOOD",TRUE,"LOW")</a:t>
            </a: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225BA8D-BFF8-80A5-B187-8661E109958E}"/>
              </a:ext>
            </a:extLst>
          </p:cNvPr>
          <p:cNvSpPr txBox="1"/>
          <p:nvPr/>
        </p:nvSpPr>
        <p:spPr>
          <a:xfrm>
            <a:off x="2170265" y="3381373"/>
            <a:ext cx="4943200" cy="2246769"/>
          </a:xfrm>
          <a:prstGeom prst="rect">
            <a:avLst/>
          </a:prstGeom>
          <a:noFill/>
        </p:spPr>
        <p:txBody>
          <a:bodyPr wrap="square">
            <a:spAutoFit/>
          </a:bodyPr>
          <a:lstStyle/>
          <a:p>
            <a:pPr marL="514350" indent="-5143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second part is about the Pivot table used in the excel to easily identify the performance based on the employee work type:</a:t>
            </a:r>
          </a:p>
        </p:txBody>
      </p:sp>
      <p:pic>
        <p:nvPicPr>
          <p:cNvPr id="16" name="Graphic 15">
            <a:extLst>
              <a:ext uri="{FF2B5EF4-FFF2-40B4-BE49-F238E27FC236}">
                <a16:creationId xmlns:a16="http://schemas.microsoft.com/office/drawing/2014/main" id="{6B0EA301-70B9-815B-881E-77791078BF1B}"/>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7314138" y="3381374"/>
            <a:ext cx="2972862" cy="3419474"/>
          </a:xfrm>
          <a:prstGeom prst="rect">
            <a:avLst/>
          </a:prstGeom>
          <a:effectLst>
            <a:glow rad="139700">
              <a:schemeClr val="accent1">
                <a:satMod val="175000"/>
                <a:alpha val="40000"/>
              </a:schemeClr>
            </a:glow>
          </a:effectLst>
          <a:scene3d>
            <a:camera prst="orthographicFront"/>
            <a:lightRig rig="threePt" dir="t"/>
          </a:scene3d>
          <a:sp3d>
            <a:bevelT prst="angle"/>
          </a:sp3d>
        </p:spPr>
      </p:pic>
    </p:spTree>
    <p:extLst>
      <p:ext uri="{BB962C8B-B14F-4D97-AF65-F5344CB8AC3E}">
        <p14:creationId xmlns:p14="http://schemas.microsoft.com/office/powerpoint/2010/main" val="2378378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330</TotalTime>
  <Words>690</Words>
  <Application>Microsoft Office PowerPoint</Application>
  <PresentationFormat>Widescreen</PresentationFormat>
  <Paragraphs>102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sathvika janardhanam</cp:lastModifiedBy>
  <cp:revision>16</cp:revision>
  <dcterms:created xsi:type="dcterms:W3CDTF">2024-03-29T15:07:22Z</dcterms:created>
  <dcterms:modified xsi:type="dcterms:W3CDTF">2024-10-02T03:32:31Z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