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1D3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06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3805-F888-449E-B4BC-0D3677AE8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3A4852-3FC6-4252-994B-A25AFA86F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72DD5-C9EA-4F3F-AC1E-C325A131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F6EC8-8437-4C85-8DBA-FBF3FC3C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244B4-DD21-4464-A242-DF2FEA87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2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B16C0-F304-4402-AF7C-83416CE7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2F10C1-A9BC-4656-ADA1-3A0D9778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2CE64-99D2-4C97-9D8F-C4DBE65A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1FF8F-F77E-4432-A162-91E31DEA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90AB4-C37E-407A-876D-3C86C6E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84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A16E14-FBBC-4F2B-AB15-6DEF67693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D01C53-62CF-41AA-B574-6995BD57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FC376F-4F15-40A7-9083-9C11EB8E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262BF8-3288-4E0F-8A52-C1EE6E13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881A7-7F35-48AA-9483-7B670770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1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98ADA-DD05-495B-8334-B6221490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0280A-4486-4668-B7BE-E19D7200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AC2BE2-C324-4E13-B0AF-35B5B0E3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BD8AD-B7BE-49CB-B49F-C5715B62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E4D6B-3790-4EED-96CA-1051D6D2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5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A9152-D9C3-4100-A5C2-23409369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F93712-9FD9-4D9D-96E4-BF1B3AD7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9B52B1-26F5-43D1-8523-AF2AC25C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B150E2-0EA0-4212-A2FC-7EE4E49A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3C0A9-DA10-4613-8AB6-891F39B7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48B24-98C7-4A1B-90CB-D7493364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95D0E-46C0-4812-9329-1D17D5AC2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48E1EE-089C-428B-AC1A-14B812714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C8FA9C-5013-4CDD-95A0-5E0E8083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1D3287-D3E6-4742-A827-F27AAC4E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1659FE-4FE0-4EA9-BD80-0D4BD5C4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3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5747-1C8D-49B3-A580-27C717F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55174-000F-4F3A-8E4F-A5633F99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12BA2-3C3A-4368-B9F4-6853979AA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1D163F-9055-47A0-8412-E0A3A22D3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8AA3CB-2182-40E3-80B4-3EAC0F9E1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2DD2B1-2395-44B8-9AE2-C8CD2D05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F10B17-3ED8-428C-B1E7-ACF4DCDE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37AE6B-C441-4760-A5A7-208912A2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8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57A2F-E665-426D-9BEE-9C9FAD3A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D85D2F-C4C6-4726-B8E4-B7F0FE87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DDE4AB-B9E2-4A3A-93A4-FFC5E742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655537-D77A-41E5-B88F-043F2307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46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73622F-151A-4B46-BD8D-F35E493E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98C727-2A7C-44A3-97BA-FBE3974C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2081E-C77A-40E3-A799-6D09004F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6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B7D83-E7B6-497B-B5DA-22B87A09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91B7D-3847-470E-8F59-AEA9781C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887CE7-DECC-46D0-AE12-75EDEB855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7A43A-B358-42BB-B0E0-C79857CD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B7D438-6E1A-4F54-A60E-97F34EBC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801B1-F583-45C3-9044-EA708552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6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FE049-CB36-42C5-8612-47BFAFA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F461D8-5523-4582-8B76-2F3B0C9B1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2B2DDC-DC3E-4EDF-84D4-96E075D3A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EAD9EB-F8BD-4D88-AF6A-5489922A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B1E287-CA89-4726-B82D-A9D8E2F1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BABC77-E1D7-4018-B944-21EF350E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E157C-8D46-49CA-B2CB-6F772057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E0DFDC-0E1B-4F08-ADA7-DC78D6B1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3552D-FA87-48A8-8FFB-22CC7FD5A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000D-2F5C-41C0-B824-2A8051A6F116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9C761-02D1-4B1D-9E32-6B27EB2F8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211F6-E865-473E-929B-5D9DFD4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43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496000" y="335845"/>
            <a:ext cx="7200000" cy="6186309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«Войну вирусов» играют два игрока. В данном приложении это «синий» и «красный»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Игра проходит на клетчатом поле размера 10 х 15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Игроки ходят по очереди. Первым делает ход «синий» игрок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«Синий» игрок начинает игру в левом верхнем углу поля. «Красный» игрок – в правом нижнем углу поля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Каждый ход состоит из трёх действий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Каждое действие является либо размножением, либо уничтожением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Размножение – выставление своего символа (крестика) в любую доступную пустую клетку доски </a:t>
            </a:r>
          </a:p>
        </p:txBody>
      </p:sp>
    </p:spTree>
    <p:extLst>
      <p:ext uri="{BB962C8B-B14F-4D97-AF65-F5344CB8AC3E}">
        <p14:creationId xmlns:p14="http://schemas.microsoft.com/office/powerpoint/2010/main" val="105171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340077" y="680804"/>
            <a:ext cx="7200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 startAt="1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Игра заканчивается тогда, когда один из игроков не может сделать ход (то есть не может сделать все три требуемые действия)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Если один из игроков не может сделать ход, второй игрок получает право делать ходы до полного заполнения поля (то есть до ситуации, когда и он не сможет сделать ход)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Победителем признается игрок, площадь колонии которого больше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ситуации, когда один из игроков не может сделать ход, данное приложение автоматически определит победителя и завершит игру</a:t>
            </a:r>
          </a:p>
        </p:txBody>
      </p:sp>
    </p:spTree>
    <p:extLst>
      <p:ext uri="{BB962C8B-B14F-4D97-AF65-F5344CB8AC3E}">
        <p14:creationId xmlns:p14="http://schemas.microsoft.com/office/powerpoint/2010/main" val="265530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0EBED4-74D0-4C0C-8577-E5EFD07B8C26}"/>
              </a:ext>
            </a:extLst>
          </p:cNvPr>
          <p:cNvGrpSpPr/>
          <p:nvPr/>
        </p:nvGrpSpPr>
        <p:grpSpPr>
          <a:xfrm>
            <a:off x="2515664" y="0"/>
            <a:ext cx="7200000" cy="6897329"/>
            <a:chOff x="2515664" y="0"/>
            <a:chExt cx="7200000" cy="6897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6FF55-3201-4C6D-8FA5-E9EB74CBAC53}"/>
                </a:ext>
              </a:extLst>
            </p:cNvPr>
            <p:cNvSpPr txBox="1"/>
            <p:nvPr/>
          </p:nvSpPr>
          <p:spPr>
            <a:xfrm>
              <a:off x="2515664" y="0"/>
              <a:ext cx="72000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2438" algn="just"/>
              <a:r>
                <a:rPr lang="ru-RU" sz="1600" b="1" dirty="0">
                  <a:solidFill>
                    <a:srgbClr val="1D34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На данном примере игра завершена, так как красный игрок не может сделать очередной ход.</a:t>
              </a:r>
            </a:p>
            <a:p>
              <a:pPr indent="452438" algn="just"/>
              <a:r>
                <a:rPr lang="ru-RU" sz="1600" b="1" dirty="0">
                  <a:solidFill>
                    <a:srgbClr val="1D34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Площадь красной колонии равна 58 (53 крепости и 5 крестиков) и превышает площадь синей колонии, которая равна 43 (35 крепостей и 8 крестиков).</a:t>
              </a:r>
            </a:p>
            <a:p>
              <a:pPr indent="452438" algn="just"/>
              <a:r>
                <a:rPr lang="ru-RU" sz="1600" b="1" dirty="0">
                  <a:solidFill>
                    <a:srgbClr val="1D34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Однако победителем будет признан синий игрок, так как он может присоединить к своей колонии оставшиеся 49 пустых клеток и создать колонию площадью 92 клетки.</a:t>
              </a: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BE21C20-902F-4ED5-92C3-10558FC25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664" y="2050636"/>
              <a:ext cx="7200000" cy="4846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828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61A3085-91C9-4D85-B5DB-45C036536474}"/>
              </a:ext>
            </a:extLst>
          </p:cNvPr>
          <p:cNvGrpSpPr/>
          <p:nvPr/>
        </p:nvGrpSpPr>
        <p:grpSpPr>
          <a:xfrm>
            <a:off x="2483137" y="159693"/>
            <a:ext cx="7204424" cy="6084407"/>
            <a:chOff x="2483137" y="179358"/>
            <a:chExt cx="7204424" cy="60844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6FF55-3201-4C6D-8FA5-E9EB74CBAC53}"/>
                </a:ext>
              </a:extLst>
            </p:cNvPr>
            <p:cNvSpPr txBox="1"/>
            <p:nvPr/>
          </p:nvSpPr>
          <p:spPr>
            <a:xfrm>
              <a:off x="2487561" y="179358"/>
              <a:ext cx="720000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ru-RU" sz="2400" b="1" dirty="0">
                  <a:solidFill>
                    <a:srgbClr val="1D34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Пример размножения - игровое поле после одного хода синего игрока и одного хода красного игрока. Напомним, что ход состоит из трёх действий.</a:t>
              </a:r>
            </a:p>
            <a:p>
              <a:pPr algn="just">
                <a:spcBef>
                  <a:spcPts val="1200"/>
                </a:spcBef>
              </a:pPr>
              <a:endPara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E738934-7268-45F6-9646-6190A0549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137" y="1386345"/>
              <a:ext cx="7200000" cy="487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46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340077" y="680804"/>
            <a:ext cx="7200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 startAt="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Уничтожение – объявление убитым чужого символа (крестика), который находится на доступной клетке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месте убитого символа (крестика) возводится «крепость» атакующего игрока. Крепости игроков обозначаются квадратами их цветов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Возведенные крепости сохраняются до конца игры – ни один из игроков не может их уничтожить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Клетка считается доступной для игрока, если она непосредственно соприкасается (по вертикали, горизонтали или диагонали) с его «живым» крестиком или же соприкасается с его «живым» крестиком через цепочку его крепостей</a:t>
            </a:r>
          </a:p>
        </p:txBody>
      </p:sp>
    </p:spTree>
    <p:extLst>
      <p:ext uri="{BB962C8B-B14F-4D97-AF65-F5344CB8AC3E}">
        <p14:creationId xmlns:p14="http://schemas.microsoft.com/office/powerpoint/2010/main" val="213549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496000" y="159693"/>
            <a:ext cx="7200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представленном фрагменте поля пустые клетки, обозначенные зелеными кругами, являются доступными для «синего» игрока, так как непосредственно соприкасаются с его живым крестиком, выделенным в красный круг.</a:t>
            </a:r>
          </a:p>
          <a:p>
            <a:pPr algn="just">
              <a:spcBef>
                <a:spcPts val="1200"/>
              </a:spcBef>
            </a:pPr>
            <a:endParaRPr lang="ru-RU" sz="2400" b="1" dirty="0">
              <a:solidFill>
                <a:srgbClr val="1D346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ru-RU" sz="2400" b="1" dirty="0">
              <a:solidFill>
                <a:srgbClr val="1D346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0B0BCBE-9AB2-40B1-A01C-534AAC33C23C}"/>
              </a:ext>
            </a:extLst>
          </p:cNvPr>
          <p:cNvGrpSpPr/>
          <p:nvPr/>
        </p:nvGrpSpPr>
        <p:grpSpPr>
          <a:xfrm>
            <a:off x="4095750" y="2196361"/>
            <a:ext cx="4000500" cy="4000500"/>
            <a:chOff x="4095750" y="1881034"/>
            <a:chExt cx="4000500" cy="40005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59676C6-5195-4D1D-A3BA-09ABEA8AD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0" y="1881034"/>
              <a:ext cx="4000500" cy="4000500"/>
            </a:xfrm>
            <a:prstGeom prst="rect">
              <a:avLst/>
            </a:prstGeom>
          </p:spPr>
        </p:pic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DE2AFCBE-86AD-4939-8D78-D3FA7C758E1C}"/>
                </a:ext>
              </a:extLst>
            </p:cNvPr>
            <p:cNvSpPr/>
            <p:nvPr/>
          </p:nvSpPr>
          <p:spPr>
            <a:xfrm>
              <a:off x="7109490" y="4433643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59B16CE-7A07-4171-BC32-3596BC568D6B}"/>
                </a:ext>
              </a:extLst>
            </p:cNvPr>
            <p:cNvSpPr/>
            <p:nvPr/>
          </p:nvSpPr>
          <p:spPr>
            <a:xfrm>
              <a:off x="6174660" y="49162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D10C21CA-0409-4FA0-B836-2A191E861EA9}"/>
                </a:ext>
              </a:extLst>
            </p:cNvPr>
            <p:cNvSpPr/>
            <p:nvPr/>
          </p:nvSpPr>
          <p:spPr>
            <a:xfrm>
              <a:off x="7109490" y="3948976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99CD54B5-24BB-4FB7-B704-1093036CE5CF}"/>
                </a:ext>
              </a:extLst>
            </p:cNvPr>
            <p:cNvSpPr/>
            <p:nvPr/>
          </p:nvSpPr>
          <p:spPr>
            <a:xfrm>
              <a:off x="6614345" y="3948976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B7F5ABE6-62D3-4BE7-8E35-4ED9836B1CA4}"/>
                </a:ext>
              </a:extLst>
            </p:cNvPr>
            <p:cNvSpPr/>
            <p:nvPr/>
          </p:nvSpPr>
          <p:spPr>
            <a:xfrm>
              <a:off x="6174660" y="4433643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46055981-DDFE-454A-B0DC-6F79FA904CE0}"/>
                </a:ext>
              </a:extLst>
            </p:cNvPr>
            <p:cNvSpPr/>
            <p:nvPr/>
          </p:nvSpPr>
          <p:spPr>
            <a:xfrm>
              <a:off x="6614345" y="49162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8D08344D-F886-401B-B252-A04443C26AE1}"/>
                </a:ext>
              </a:extLst>
            </p:cNvPr>
            <p:cNvSpPr/>
            <p:nvPr/>
          </p:nvSpPr>
          <p:spPr>
            <a:xfrm>
              <a:off x="7109490" y="49162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98A1424A-1E14-487E-A78C-D753CAD291ED}"/>
                </a:ext>
              </a:extLst>
            </p:cNvPr>
            <p:cNvSpPr/>
            <p:nvPr/>
          </p:nvSpPr>
          <p:spPr>
            <a:xfrm>
              <a:off x="6474567" y="4272812"/>
              <a:ext cx="634923" cy="63492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0210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487561" y="179358"/>
            <a:ext cx="720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данном примере можно заметить красную крепость. Ранее на её месте стоял крестик синего игрока. Однако он был атакован и уничтожен красным игроком и превратился в его крепость.</a:t>
            </a:r>
          </a:p>
          <a:p>
            <a:pPr algn="just">
              <a:spcBef>
                <a:spcPts val="1200"/>
              </a:spcBef>
            </a:pPr>
            <a:endParaRPr lang="ru-RU" sz="2400" b="1" dirty="0">
              <a:solidFill>
                <a:srgbClr val="1D346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4B2F4B-E439-4995-99AC-D255F086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61" y="1749220"/>
            <a:ext cx="7200000" cy="48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7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770BFDC6-A6E2-4B22-A8AD-E166B0FDDD5C}"/>
              </a:ext>
            </a:extLst>
          </p:cNvPr>
          <p:cNvGrpSpPr/>
          <p:nvPr/>
        </p:nvGrpSpPr>
        <p:grpSpPr>
          <a:xfrm>
            <a:off x="2511445" y="179358"/>
            <a:ext cx="7200000" cy="6407160"/>
            <a:chOff x="2511445" y="179358"/>
            <a:chExt cx="7200000" cy="64071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6FF55-3201-4C6D-8FA5-E9EB74CBAC53}"/>
                </a:ext>
              </a:extLst>
            </p:cNvPr>
            <p:cNvSpPr txBox="1"/>
            <p:nvPr/>
          </p:nvSpPr>
          <p:spPr>
            <a:xfrm>
              <a:off x="2511445" y="179358"/>
              <a:ext cx="7200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ru-RU" sz="2400" b="1" dirty="0">
                  <a:solidFill>
                    <a:srgbClr val="1D34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Отмеченные зелеными кругами клетки не соприкасаются с крестиками красного игрока, однако они ему доступны, так как они связаны с его крестиками через цепочку красных крепостей.</a:t>
              </a:r>
            </a:p>
          </p:txBody>
        </p: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0A23EFE0-694A-4081-918E-6DFA3F642FE7}"/>
                </a:ext>
              </a:extLst>
            </p:cNvPr>
            <p:cNvGrpSpPr/>
            <p:nvPr/>
          </p:nvGrpSpPr>
          <p:grpSpPr>
            <a:xfrm>
              <a:off x="2511445" y="1749018"/>
              <a:ext cx="7200000" cy="4837500"/>
              <a:chOff x="2487561" y="1814583"/>
              <a:chExt cx="7200000" cy="4837500"/>
            </a:xfrm>
          </p:grpSpPr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25407381-461B-49DA-9138-08692182A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87561" y="1814583"/>
                <a:ext cx="7200000" cy="4837500"/>
              </a:xfrm>
              <a:prstGeom prst="rect">
                <a:avLst/>
              </a:prstGeom>
            </p:spPr>
          </p:pic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CEA8A2C1-F6BD-4A9F-818F-033DB0C2FE2A}"/>
                  </a:ext>
                </a:extLst>
              </p:cNvPr>
              <p:cNvSpPr/>
              <p:nvPr/>
            </p:nvSpPr>
            <p:spPr>
              <a:xfrm>
                <a:off x="4979044" y="3340072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3833E970-B918-40BA-8277-B9381C14AC8F}"/>
                  </a:ext>
                </a:extLst>
              </p:cNvPr>
              <p:cNvSpPr/>
              <p:nvPr/>
            </p:nvSpPr>
            <p:spPr>
              <a:xfrm>
                <a:off x="4979044" y="3822206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695382ED-2A27-4401-A9AF-3C4951B882F2}"/>
                  </a:ext>
                </a:extLst>
              </p:cNvPr>
              <p:cNvSpPr/>
              <p:nvPr/>
            </p:nvSpPr>
            <p:spPr>
              <a:xfrm>
                <a:off x="5447459" y="3340072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B324B9D4-9FF0-44B7-8DA7-5174F24DBB8B}"/>
                  </a:ext>
                </a:extLst>
              </p:cNvPr>
              <p:cNvSpPr/>
              <p:nvPr/>
            </p:nvSpPr>
            <p:spPr>
              <a:xfrm>
                <a:off x="5447459" y="2871809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AC848B02-FA3B-4C42-A1A1-BE13B4CBD77A}"/>
                  </a:ext>
                </a:extLst>
              </p:cNvPr>
              <p:cNvSpPr/>
              <p:nvPr/>
            </p:nvSpPr>
            <p:spPr>
              <a:xfrm>
                <a:off x="5925327" y="2871809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53F2D658-2323-4716-B54A-5010041DEE93}"/>
                  </a:ext>
                </a:extLst>
              </p:cNvPr>
              <p:cNvSpPr/>
              <p:nvPr/>
            </p:nvSpPr>
            <p:spPr>
              <a:xfrm>
                <a:off x="6388080" y="2871809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EBD71B99-4E3D-45DE-821D-23F96EDF6FCF}"/>
                  </a:ext>
                </a:extLst>
              </p:cNvPr>
              <p:cNvSpPr/>
              <p:nvPr/>
            </p:nvSpPr>
            <p:spPr>
              <a:xfrm>
                <a:off x="6857777" y="2871809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DE2A5A78-97C9-4C2C-AEE4-6D1932A28DA7}"/>
                  </a:ext>
                </a:extLst>
              </p:cNvPr>
              <p:cNvSpPr/>
              <p:nvPr/>
            </p:nvSpPr>
            <p:spPr>
              <a:xfrm>
                <a:off x="5925327" y="3822206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E771BB7E-B801-4395-B219-1DF669CB7205}"/>
                  </a:ext>
                </a:extLst>
              </p:cNvPr>
              <p:cNvSpPr/>
              <p:nvPr/>
            </p:nvSpPr>
            <p:spPr>
              <a:xfrm>
                <a:off x="5925327" y="4293846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2EE3DBAC-0EDC-40A9-8FCB-2341EA912F0A}"/>
                  </a:ext>
                </a:extLst>
              </p:cNvPr>
              <p:cNvSpPr/>
              <p:nvPr/>
            </p:nvSpPr>
            <p:spPr>
              <a:xfrm>
                <a:off x="5447459" y="4293846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12524B3F-0967-4C72-AC14-8D8BCEF272CE}"/>
                  </a:ext>
                </a:extLst>
              </p:cNvPr>
              <p:cNvSpPr/>
              <p:nvPr/>
            </p:nvSpPr>
            <p:spPr>
              <a:xfrm>
                <a:off x="4979044" y="4293846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96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511445" y="159694"/>
            <a:ext cx="72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Отмеченные зелеными кругами клетки более не доступны красному игроку, так как они «отрезаны» от красных крестиков синими крепостями.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E14590C-27C0-4691-9D74-9EEEAB182855}"/>
              </a:ext>
            </a:extLst>
          </p:cNvPr>
          <p:cNvGrpSpPr/>
          <p:nvPr/>
        </p:nvGrpSpPr>
        <p:grpSpPr>
          <a:xfrm>
            <a:off x="2515665" y="1375393"/>
            <a:ext cx="7200000" cy="4868661"/>
            <a:chOff x="2515665" y="1699858"/>
            <a:chExt cx="7200000" cy="486866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B4B774B1-B8EE-44BD-AD42-7F4DF568C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665" y="1699858"/>
              <a:ext cx="7200000" cy="4868661"/>
            </a:xfrm>
            <a:prstGeom prst="rect">
              <a:avLst/>
            </a:prstGeom>
          </p:spPr>
        </p:pic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CEA8A2C1-F6BD-4A9F-818F-033DB0C2FE2A}"/>
                </a:ext>
              </a:extLst>
            </p:cNvPr>
            <p:cNvSpPr/>
            <p:nvPr/>
          </p:nvSpPr>
          <p:spPr>
            <a:xfrm>
              <a:off x="5002928" y="32509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833E970-B918-40BA-8277-B9381C14AC8F}"/>
                </a:ext>
              </a:extLst>
            </p:cNvPr>
            <p:cNvSpPr/>
            <p:nvPr/>
          </p:nvSpPr>
          <p:spPr>
            <a:xfrm>
              <a:off x="5002928" y="3727145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695382ED-2A27-4401-A9AF-3C4951B882F2}"/>
                </a:ext>
              </a:extLst>
            </p:cNvPr>
            <p:cNvSpPr/>
            <p:nvPr/>
          </p:nvSpPr>
          <p:spPr>
            <a:xfrm>
              <a:off x="5471343" y="32509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B324B9D4-9FF0-44B7-8DA7-5174F24DBB8B}"/>
                </a:ext>
              </a:extLst>
            </p:cNvPr>
            <p:cNvSpPr/>
            <p:nvPr/>
          </p:nvSpPr>
          <p:spPr>
            <a:xfrm>
              <a:off x="5471343" y="2786580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AC848B02-FA3B-4C42-A1A1-BE13B4CBD77A}"/>
                </a:ext>
              </a:extLst>
            </p:cNvPr>
            <p:cNvSpPr/>
            <p:nvPr/>
          </p:nvSpPr>
          <p:spPr>
            <a:xfrm>
              <a:off x="5949211" y="2786580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3F2D658-2323-4716-B54A-5010041DEE93}"/>
                </a:ext>
              </a:extLst>
            </p:cNvPr>
            <p:cNvSpPr/>
            <p:nvPr/>
          </p:nvSpPr>
          <p:spPr>
            <a:xfrm>
              <a:off x="6411964" y="2786580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BD71B99-4E3D-45DE-821D-23F96EDF6FCF}"/>
                </a:ext>
              </a:extLst>
            </p:cNvPr>
            <p:cNvSpPr/>
            <p:nvPr/>
          </p:nvSpPr>
          <p:spPr>
            <a:xfrm>
              <a:off x="6883312" y="2786580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E2A5A78-97C9-4C2C-AEE4-6D1932A28DA7}"/>
                </a:ext>
              </a:extLst>
            </p:cNvPr>
            <p:cNvSpPr/>
            <p:nvPr/>
          </p:nvSpPr>
          <p:spPr>
            <a:xfrm>
              <a:off x="5949211" y="3727145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771BB7E-B801-4395-B219-1DF669CB7205}"/>
                </a:ext>
              </a:extLst>
            </p:cNvPr>
            <p:cNvSpPr/>
            <p:nvPr/>
          </p:nvSpPr>
          <p:spPr>
            <a:xfrm>
              <a:off x="5949211" y="4208617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2EE3DBAC-0EDC-40A9-8FCB-2341EA912F0A}"/>
                </a:ext>
              </a:extLst>
            </p:cNvPr>
            <p:cNvSpPr/>
            <p:nvPr/>
          </p:nvSpPr>
          <p:spPr>
            <a:xfrm>
              <a:off x="5471343" y="4208617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2524B3F-0967-4C72-AC14-8D8BCEF272CE}"/>
                </a:ext>
              </a:extLst>
            </p:cNvPr>
            <p:cNvSpPr/>
            <p:nvPr/>
          </p:nvSpPr>
          <p:spPr>
            <a:xfrm>
              <a:off x="5002928" y="4208617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7550ADD-B4B5-4E57-AFB5-B1C61EA8BD8F}"/>
                </a:ext>
              </a:extLst>
            </p:cNvPr>
            <p:cNvSpPr/>
            <p:nvPr/>
          </p:nvSpPr>
          <p:spPr>
            <a:xfrm>
              <a:off x="6883312" y="32509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8869F353-9187-4F2B-9F64-80970CB0FEAE}"/>
                </a:ext>
              </a:extLst>
            </p:cNvPr>
            <p:cNvSpPr/>
            <p:nvPr/>
          </p:nvSpPr>
          <p:spPr>
            <a:xfrm>
              <a:off x="6418566" y="3727145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17268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340077" y="680804"/>
            <a:ext cx="7200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 startAt="12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Первое действие первого хода синего игрока, то есть постановку крестика в левый верхний угол поля программа выполняет автоматически, так как это единственное возможное действие. Аналогично происходит постановка красного крестика в правый нижний угол поля как единственное возможное действие красного игрока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2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Целью игры является создание колонии максимальной площади (в том числе путем уничтожения крестиков противника и превращения их в свои крепости)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2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Площадью колонии игрока является суммарное количество крестиков и крепостей этого игрока</a:t>
            </a:r>
          </a:p>
        </p:txBody>
      </p:sp>
    </p:spTree>
    <p:extLst>
      <p:ext uri="{BB962C8B-B14F-4D97-AF65-F5344CB8AC3E}">
        <p14:creationId xmlns:p14="http://schemas.microsoft.com/office/powerpoint/2010/main" val="236455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340077" y="680804"/>
            <a:ext cx="7200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 startAt="15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Первое действие первого хода синего игрока, то есть постановку крестика в левый верхний угол поля программа выполняет автоматически, так как это единственное возможное действие. Аналогично происходит постановка красного крестика в правый нижний угол поля как единственное возможное действие красного игрока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5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Целью игры является создание колонии максимальной площади (в том числе путем уничтожения крестиков противника и превращения их в свои крепости)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5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Площадью колонии игрока является суммарное количество крестиков и крепостей этого игрока</a:t>
            </a:r>
          </a:p>
        </p:txBody>
      </p:sp>
    </p:spTree>
    <p:extLst>
      <p:ext uri="{BB962C8B-B14F-4D97-AF65-F5344CB8AC3E}">
        <p14:creationId xmlns:p14="http://schemas.microsoft.com/office/powerpoint/2010/main" val="28802722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622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Федоров Кирилл Евгеньевич</dc:creator>
  <cp:lastModifiedBy>Федоров Кирилл Евгеньевич</cp:lastModifiedBy>
  <cp:revision>40</cp:revision>
  <dcterms:created xsi:type="dcterms:W3CDTF">2021-07-09T18:16:05Z</dcterms:created>
  <dcterms:modified xsi:type="dcterms:W3CDTF">2021-07-09T21:23:25Z</dcterms:modified>
</cp:coreProperties>
</file>