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July 18,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July 18,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融合学域クイズ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第１問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67470" y="3237447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融合学域は西暦何年に創設したでしょう？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第２問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13398" y="2723040"/>
            <a:ext cx="7365200" cy="1233954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en-US" altLang="ja-JP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2025</a:t>
            </a:r>
            <a:r>
              <a:rPr kumimoji="1" lang="ja-JP" altLang="en-US" sz="54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年度、融合学域に３年次編入する学生が最も多い学類は？</a:t>
            </a:r>
            <a:endParaRPr kumimoji="1" lang="en-US" altLang="ja-JP" sz="54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8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第３問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638038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従来の常識や殻を破り、社会を変革し、新たな未来を　　　　先導学類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515813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lang="ja-JP" altLang="en-US" sz="3200" b="1" spc="20" dirty="0">
                <a:solidFill>
                  <a:srgbClr val="DAE3E3">
                    <a:lumMod val="90000"/>
                  </a:srgb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空欄に当てはまるものは？</a:t>
            </a:r>
            <a:endParaRPr lang="en-US" altLang="ja-JP" sz="3200" b="1" spc="20" dirty="0">
              <a:solidFill>
                <a:srgbClr val="DAE3E3">
                  <a:lumMod val="90000"/>
                </a:srgb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lang="ja-JP" altLang="en-US" sz="3200" b="1" spc="20" dirty="0">
                <a:solidFill>
                  <a:srgbClr val="DAE3E3">
                    <a:lumMod val="90000"/>
                  </a:srgb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①展開する②切り拓く③実現する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6023457" y="3492141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873600-1780-BBB8-D947-45A3EB28965C}"/>
              </a:ext>
            </a:extLst>
          </p:cNvPr>
          <p:cNvSpPr txBox="1"/>
          <p:nvPr/>
        </p:nvSpPr>
        <p:spPr>
          <a:xfrm>
            <a:off x="8281882" y="4141148"/>
            <a:ext cx="287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</a:schemeClr>
                </a:solidFill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19695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第４問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我が国の観光産業を牽引し、新たな　　　価値デザイン社会を　　　　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観光デザイン学類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713327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①創造する②運営する③磨き上げる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6600190" y="3260905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A9278A-E846-1A96-45A9-18D4792426EA}"/>
              </a:ext>
            </a:extLst>
          </p:cNvPr>
          <p:cNvSpPr txBox="1"/>
          <p:nvPr/>
        </p:nvSpPr>
        <p:spPr>
          <a:xfrm>
            <a:off x="8189993" y="391556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170489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3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8FA3A3"/>
                </a:solidFill>
                <a:effectLst/>
                <a:uLnTx/>
                <a:uFillTx/>
                <a:latin typeface="Yu Gothic Medium"/>
                <a:ea typeface="+mn-ea"/>
                <a:cs typeface="+mn-cs"/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C98306-C3D0-82AD-CDAE-143B56BC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470" y="536945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kumimoji="1" lang="ja-JP" altLang="en-US" sz="5600" spc="-100" dirty="0"/>
              <a:t>第５問</a:t>
            </a:r>
            <a:endParaRPr kumimoji="1" lang="en-US" altLang="ja-JP" sz="5600" spc="-100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49A83-A278-D326-5BDE-CD9C4D7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40077" y="2421247"/>
            <a:ext cx="8366760" cy="1888221"/>
          </a:xfrm>
        </p:spPr>
        <p:txBody>
          <a:bodyPr vert="horz" lIns="0" tIns="0" rIns="0" bIns="0" rtlCol="0">
            <a:noAutofit/>
          </a:bodyPr>
          <a:lstStyle/>
          <a:p>
            <a:pPr marL="0" indent="0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持続可能なスマートシティを見据えた未来の科学を　　　　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  <a:p>
            <a:pPr marL="0" indent="0" algn="ctr">
              <a:buNone/>
            </a:pPr>
            <a:r>
              <a:rPr kumimoji="1" lang="ja-JP" altLang="en-US" sz="4000" b="1" spc="20" dirty="0">
                <a:solidFill>
                  <a:schemeClr val="tx2">
                    <a:lumMod val="90000"/>
                  </a:schemeClr>
                </a:solidFill>
                <a:latin typeface="HG行書体" panose="03000609000000000000" pitchFamily="65" charset="-128"/>
                <a:ea typeface="HG行書体" panose="03000609000000000000" pitchFamily="65" charset="-128"/>
              </a:rPr>
              <a:t>スマート創成科学類</a:t>
            </a:r>
            <a:endParaRPr kumimoji="1" lang="en-US" altLang="ja-JP" sz="4000" b="1" spc="20" dirty="0">
              <a:solidFill>
                <a:schemeClr val="tx2">
                  <a:lumMod val="90000"/>
                </a:schemeClr>
              </a:solidFill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295ACE-41A2-B3A5-7B22-B6FBE6600580}"/>
              </a:ext>
            </a:extLst>
          </p:cNvPr>
          <p:cNvSpPr txBox="1"/>
          <p:nvPr/>
        </p:nvSpPr>
        <p:spPr>
          <a:xfrm>
            <a:off x="1146808" y="4713327"/>
            <a:ext cx="9898380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空欄に当てはまるものは？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E7F01"/>
              </a:buClr>
              <a:buSzTx/>
              <a:buFont typeface="The Hand Extrablack" panose="03070A02030502020204" pitchFamily="66" charset="0"/>
              <a:buNone/>
              <a:tabLst/>
              <a:defRPr/>
            </a:pPr>
            <a:r>
              <a:rPr kumimoji="1" lang="ja-JP" altLang="en-US" sz="3200" b="1" i="0" u="none" strike="noStrike" kern="1200" cap="none" spc="20" normalizeH="0" baseline="0" noProof="0" dirty="0">
                <a:ln>
                  <a:noFill/>
                </a:ln>
                <a:solidFill>
                  <a:srgbClr val="DAE3E3">
                    <a:lumMod val="90000"/>
                  </a:srgbClr>
                </a:solidFill>
                <a:effectLst/>
                <a:uLnTx/>
                <a:uFillTx/>
                <a:latin typeface="HG行書体" panose="03000609000000000000" pitchFamily="65" charset="-128"/>
                <a:ea typeface="HG行書体" panose="03000609000000000000" pitchFamily="65" charset="-128"/>
                <a:cs typeface="+mn-cs"/>
              </a:rPr>
              <a:t>①牽引する②創成する③独創する</a:t>
            </a:r>
            <a:endParaRPr kumimoji="1" lang="en-US" altLang="ja-JP" sz="3200" b="1" i="0" u="none" strike="noStrike" kern="1200" cap="none" spc="20" normalizeH="0" baseline="0" noProof="0" dirty="0">
              <a:ln>
                <a:noFill/>
              </a:ln>
              <a:solidFill>
                <a:srgbClr val="DAE3E3">
                  <a:lumMod val="90000"/>
                </a:srgbClr>
              </a:solidFill>
              <a:effectLst/>
              <a:uLnTx/>
              <a:uFillTx/>
              <a:latin typeface="HG行書体" panose="03000609000000000000" pitchFamily="65" charset="-128"/>
              <a:ea typeface="HG行書体" panose="03000609000000000000" pitchFamily="65" charset="-128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1789AD-EFD4-E42F-A029-91B40E11F45B}"/>
              </a:ext>
            </a:extLst>
          </p:cNvPr>
          <p:cNvSpPr/>
          <p:nvPr/>
        </p:nvSpPr>
        <p:spPr>
          <a:xfrm>
            <a:off x="5502910" y="3219082"/>
            <a:ext cx="1927860" cy="482970"/>
          </a:xfrm>
          <a:prstGeom prst="rect">
            <a:avLst/>
          </a:prstGeom>
          <a:noFill/>
          <a:ln w="762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Medium"/>
              <a:ea typeface="+mn-ea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84C3B-6234-C765-6654-2F25689754B5}"/>
              </a:ext>
            </a:extLst>
          </p:cNvPr>
          <p:cNvSpPr txBox="1"/>
          <p:nvPr/>
        </p:nvSpPr>
        <p:spPr>
          <a:xfrm>
            <a:off x="8150467" y="369851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Yu Gothic Medium"/>
                <a:ea typeface="+mn-ea"/>
                <a:cs typeface="+mn-cs"/>
              </a:rPr>
              <a:t>和田隆志学長の言葉より</a:t>
            </a:r>
          </a:p>
        </p:txBody>
      </p:sp>
    </p:spTree>
    <p:extLst>
      <p:ext uri="{BB962C8B-B14F-4D97-AF65-F5344CB8AC3E}">
        <p14:creationId xmlns:p14="http://schemas.microsoft.com/office/powerpoint/2010/main" val="35209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154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HG行書体</vt:lpstr>
      <vt:lpstr>Yu Gothic Medium</vt:lpstr>
      <vt:lpstr>Yu Mincho Demibold</vt:lpstr>
      <vt:lpstr>Arial</vt:lpstr>
      <vt:lpstr>The Hand Extrablack</vt:lpstr>
      <vt:lpstr>BlobVTI</vt:lpstr>
      <vt:lpstr>融合学域クイズ</vt:lpstr>
      <vt:lpstr>第１問</vt:lpstr>
      <vt:lpstr>第２問</vt:lpstr>
      <vt:lpstr>第３問</vt:lpstr>
      <vt:lpstr>第４問</vt:lpstr>
      <vt:lpstr>第５問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萌音</cp:lastModifiedBy>
  <cp:revision>2</cp:revision>
  <dcterms:created xsi:type="dcterms:W3CDTF">2024-07-18T01:04:06Z</dcterms:created>
  <dcterms:modified xsi:type="dcterms:W3CDTF">2024-07-23T06:21:05Z</dcterms:modified>
</cp:coreProperties>
</file>