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Yu Gothic Medium" panose="020B0500000000000000" pitchFamily="50" charset="-128"/>
      <p:regular r:id="rId8"/>
    </p:embeddedFont>
    <p:embeddedFont>
      <p:font typeface="Yu Mincho Demibold" panose="02020600000000000000" pitchFamily="18" charset="-128"/>
      <p:bold r:id="rId9"/>
    </p:embeddedFont>
    <p:embeddedFont>
      <p:font typeface="HG行書体" panose="03000609000000000000" pitchFamily="65" charset="-128"/>
      <p:regular r:id="rId10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July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July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July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July 25,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融合学域クイズ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第１問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67470" y="3237447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融合学域は西暦何年に創設されたでしょう？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第２問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13398" y="2723040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en-US" altLang="ja-JP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2025</a:t>
            </a: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年度、融合学域に３年次編入する学生が最も多い学類は？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8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第３問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638038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従来の常識や殻を破り、社会を変革し、新たな未来を　　　　先導学類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515813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lang="ja-JP" altLang="en-US" sz="3200" b="1" spc="20" dirty="0">
                <a:solidFill>
                  <a:srgbClr val="DAE3E3">
                    <a:lumMod val="90000"/>
                  </a:srgb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空欄に当てはまるものは？</a:t>
            </a:r>
            <a:endParaRPr lang="en-US" altLang="ja-JP" sz="3200" b="1" spc="20" dirty="0">
              <a:solidFill>
                <a:srgbClr val="DAE3E3">
                  <a:lumMod val="90000"/>
                </a:srgb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lang="ja-JP" altLang="en-US" sz="3200" b="1" spc="20" dirty="0">
                <a:solidFill>
                  <a:srgbClr val="DAE3E3">
                    <a:lumMod val="90000"/>
                  </a:srgb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①展開する②切り拓く③実現する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6023457" y="3492141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873600-1780-BBB8-D947-45A3EB28965C}"/>
              </a:ext>
            </a:extLst>
          </p:cNvPr>
          <p:cNvSpPr txBox="1"/>
          <p:nvPr/>
        </p:nvSpPr>
        <p:spPr>
          <a:xfrm>
            <a:off x="8281882" y="4141148"/>
            <a:ext cx="28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</a:schemeClr>
                </a:solidFill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19695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第４問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我が国の観光産業を牽引し、新たな　　　価値デザイン社会を　　　　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観光デザイン学類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713327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①創造する②運営する③磨き上げる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6600190" y="3260905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A9278A-E846-1A96-45A9-18D4792426EA}"/>
              </a:ext>
            </a:extLst>
          </p:cNvPr>
          <p:cNvSpPr txBox="1"/>
          <p:nvPr/>
        </p:nvSpPr>
        <p:spPr>
          <a:xfrm>
            <a:off x="8189993" y="391556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170489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第５問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持続可能なスマートシティを見据えた未来の科学を　　　　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スマート創成科学類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713327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①牽引する②創成する③独創する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5502910" y="3219082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84C3B-6234-C765-6654-2F25689754B5}"/>
              </a:ext>
            </a:extLst>
          </p:cNvPr>
          <p:cNvSpPr txBox="1"/>
          <p:nvPr/>
        </p:nvSpPr>
        <p:spPr>
          <a:xfrm>
            <a:off x="8150467" y="369851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35209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154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HG行書体</vt:lpstr>
      <vt:lpstr>Yu Mincho Demibold</vt:lpstr>
      <vt:lpstr>The Hand Extrablack</vt:lpstr>
      <vt:lpstr>Yu Gothic Medium</vt:lpstr>
      <vt:lpstr>Arial</vt:lpstr>
      <vt:lpstr>BlobVTI</vt:lpstr>
      <vt:lpstr>融合学域クイズ</vt:lpstr>
      <vt:lpstr>第１問</vt:lpstr>
      <vt:lpstr>第２問</vt:lpstr>
      <vt:lpstr>第３問</vt:lpstr>
      <vt:lpstr>第４問</vt:lpstr>
      <vt:lpstr>第５問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4</cp:revision>
  <dcterms:created xsi:type="dcterms:W3CDTF">2024-07-18T01:04:06Z</dcterms:created>
  <dcterms:modified xsi:type="dcterms:W3CDTF">2024-07-25T00:19:58Z</dcterms:modified>
</cp:coreProperties>
</file>