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sldIdLst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8578300" y="0"/>
            <a:ext cx="6858000" cy="685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" name="Google Shape;18;p3"/>
          <p:cNvGrpSpPr/>
          <p:nvPr/>
        </p:nvGrpSpPr>
        <p:grpSpPr>
          <a:xfrm>
            <a:off x="950967" y="-83400"/>
            <a:ext cx="10290400" cy="69468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621967" y="2636200"/>
            <a:ext cx="67568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711400"/>
            <a:ext cx="1099200" cy="940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621967" y="3641000"/>
            <a:ext cx="6756800" cy="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282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79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1255900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0" name="Google Shape;90;p13"/>
          <p:cNvGrpSpPr/>
          <p:nvPr/>
        </p:nvGrpSpPr>
        <p:grpSpPr>
          <a:xfrm>
            <a:off x="-25400" y="310400"/>
            <a:ext cx="12252200" cy="62460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884267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1051567" y="2807833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"/>
          </p:nvPr>
        </p:nvSpPr>
        <p:spPr>
          <a:xfrm>
            <a:off x="1051567" y="5030069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3"/>
          </p:nvPr>
        </p:nvSpPr>
        <p:spPr>
          <a:xfrm>
            <a:off x="4558000" y="5030069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4"/>
          </p:nvPr>
        </p:nvSpPr>
        <p:spPr>
          <a:xfrm>
            <a:off x="4558000" y="2807833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5" hasCustomPrompt="1"/>
          </p:nvPr>
        </p:nvSpPr>
        <p:spPr>
          <a:xfrm>
            <a:off x="1226100" y="1759533"/>
            <a:ext cx="487600" cy="48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6" hasCustomPrompt="1"/>
          </p:nvPr>
        </p:nvSpPr>
        <p:spPr>
          <a:xfrm>
            <a:off x="4678733" y="3970100"/>
            <a:ext cx="487600" cy="48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7" hasCustomPrompt="1"/>
          </p:nvPr>
        </p:nvSpPr>
        <p:spPr>
          <a:xfrm>
            <a:off x="1226100" y="3970100"/>
            <a:ext cx="487600" cy="48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8" hasCustomPrompt="1"/>
          </p:nvPr>
        </p:nvSpPr>
        <p:spPr>
          <a:xfrm>
            <a:off x="4704367" y="1759533"/>
            <a:ext cx="487600" cy="48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9"/>
          </p:nvPr>
        </p:nvSpPr>
        <p:spPr>
          <a:xfrm>
            <a:off x="8064433" y="5030069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3"/>
          </p:nvPr>
        </p:nvSpPr>
        <p:spPr>
          <a:xfrm>
            <a:off x="8064433" y="2807833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82633" y="3970100"/>
            <a:ext cx="487600" cy="48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82633" y="1759533"/>
            <a:ext cx="487600" cy="48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6"/>
          </p:nvPr>
        </p:nvSpPr>
        <p:spPr>
          <a:xfrm>
            <a:off x="1051567" y="2465033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7"/>
          </p:nvPr>
        </p:nvSpPr>
        <p:spPr>
          <a:xfrm>
            <a:off x="1051567" y="4670697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8"/>
          </p:nvPr>
        </p:nvSpPr>
        <p:spPr>
          <a:xfrm>
            <a:off x="4558000" y="4670697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9"/>
          </p:nvPr>
        </p:nvSpPr>
        <p:spPr>
          <a:xfrm>
            <a:off x="4558000" y="2465033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20"/>
          </p:nvPr>
        </p:nvSpPr>
        <p:spPr>
          <a:xfrm>
            <a:off x="8064433" y="4670697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21"/>
          </p:nvPr>
        </p:nvSpPr>
        <p:spPr>
          <a:xfrm>
            <a:off x="8064433" y="2465033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921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-2834067" y="4024833"/>
            <a:ext cx="5657600" cy="5657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969900" y="-39000"/>
            <a:ext cx="11400733" cy="6183767"/>
            <a:chOff x="727425" y="-29250"/>
            <a:chExt cx="8550550" cy="4637825"/>
          </a:xfrm>
        </p:grpSpPr>
        <p:sp>
          <p:nvSpPr>
            <p:cNvPr id="116" name="Google Shape;116;p14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17" name="Google Shape;117;p14"/>
            <p:cNvCxnSpPr/>
            <p:nvPr/>
          </p:nvCxnSpPr>
          <p:spPr>
            <a:xfrm rot="10800000">
              <a:off x="727425" y="-29250"/>
              <a:ext cx="0" cy="562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8430775" y="4608575"/>
              <a:ext cx="847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9" name="Google Shape;119;p14"/>
          <p:cNvSpPr txBox="1">
            <a:spLocks noGrp="1"/>
          </p:cNvSpPr>
          <p:nvPr>
            <p:ph type="title"/>
          </p:nvPr>
        </p:nvSpPr>
        <p:spPr>
          <a:xfrm>
            <a:off x="2949500" y="3286200"/>
            <a:ext cx="78852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ubTitle" idx="1"/>
          </p:nvPr>
        </p:nvSpPr>
        <p:spPr>
          <a:xfrm>
            <a:off x="2949500" y="1117800"/>
            <a:ext cx="7885200" cy="21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1134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47371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3" name="Google Shape;123;p15"/>
          <p:cNvGrpSpPr/>
          <p:nvPr/>
        </p:nvGrpSpPr>
        <p:grpSpPr>
          <a:xfrm>
            <a:off x="-67299" y="310400"/>
            <a:ext cx="11948900" cy="6246000"/>
            <a:chOff x="-50475" y="232800"/>
            <a:chExt cx="8961675" cy="4684500"/>
          </a:xfrm>
        </p:grpSpPr>
        <p:sp>
          <p:nvSpPr>
            <p:cNvPr id="124" name="Google Shape;124;p1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25" name="Google Shape;125;p15"/>
            <p:cNvCxnSpPr/>
            <p:nvPr/>
          </p:nvCxnSpPr>
          <p:spPr>
            <a:xfrm rot="10800000">
              <a:off x="-50475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6" name="Google Shape;126;p15"/>
          <p:cNvSpPr txBox="1">
            <a:spLocks noGrp="1"/>
          </p:cNvSpPr>
          <p:nvPr>
            <p:ph type="title"/>
          </p:nvPr>
        </p:nvSpPr>
        <p:spPr>
          <a:xfrm>
            <a:off x="960000" y="1605200"/>
            <a:ext cx="4264400" cy="20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subTitle" idx="1"/>
          </p:nvPr>
        </p:nvSpPr>
        <p:spPr>
          <a:xfrm>
            <a:off x="960000" y="3608083"/>
            <a:ext cx="4264400" cy="19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28" name="Google Shape;128;p15"/>
          <p:cNvSpPr>
            <a:spLocks noGrp="1"/>
          </p:cNvSpPr>
          <p:nvPr>
            <p:ph type="pic" idx="2"/>
          </p:nvPr>
        </p:nvSpPr>
        <p:spPr>
          <a:xfrm>
            <a:off x="5992067" y="0"/>
            <a:ext cx="6200000" cy="6858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7545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-1230667" y="-1260700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-25399" y="310400"/>
            <a:ext cx="12235033" cy="6246000"/>
            <a:chOff x="-19050" y="232800"/>
            <a:chExt cx="9176275" cy="4684500"/>
          </a:xfrm>
        </p:grpSpPr>
        <p:sp>
          <p:nvSpPr>
            <p:cNvPr id="132" name="Google Shape;132;p1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33" name="Google Shape;133;p16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8917525" y="4917300"/>
              <a:ext cx="239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1171833" y="2044167"/>
            <a:ext cx="4033200" cy="8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71833" y="2900400"/>
            <a:ext cx="4033200" cy="1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23245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109875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309600" y="310401"/>
            <a:ext cx="11917200" cy="6577167"/>
            <a:chOff x="232200" y="232800"/>
            <a:chExt cx="8937900" cy="4932875"/>
          </a:xfrm>
        </p:grpSpPr>
        <p:sp>
          <p:nvSpPr>
            <p:cNvPr id="140" name="Google Shape;140;p1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41" name="Google Shape;141;p17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17"/>
            <p:cNvCxnSpPr/>
            <p:nvPr/>
          </p:nvCxnSpPr>
          <p:spPr>
            <a:xfrm>
              <a:off x="233525" y="4913075"/>
              <a:ext cx="0" cy="252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3" name="Google Shape;143;p17"/>
          <p:cNvSpPr txBox="1">
            <a:spLocks noGrp="1"/>
          </p:cNvSpPr>
          <p:nvPr>
            <p:ph type="title"/>
          </p:nvPr>
        </p:nvSpPr>
        <p:spPr>
          <a:xfrm>
            <a:off x="963168" y="593367"/>
            <a:ext cx="1027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ubTitle" idx="1"/>
          </p:nvPr>
        </p:nvSpPr>
        <p:spPr>
          <a:xfrm>
            <a:off x="951000" y="1356967"/>
            <a:ext cx="10290000" cy="11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9416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9425967" y="4376967"/>
            <a:ext cx="4935600" cy="4935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-25400" y="310400"/>
            <a:ext cx="11907000" cy="6823000"/>
            <a:chOff x="-19050" y="232800"/>
            <a:chExt cx="8930250" cy="5117250"/>
          </a:xfrm>
        </p:grpSpPr>
        <p:sp>
          <p:nvSpPr>
            <p:cNvPr id="148" name="Google Shape;148;p1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49" name="Google Shape;149;p18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8"/>
            <p:cNvCxnSpPr/>
            <p:nvPr/>
          </p:nvCxnSpPr>
          <p:spPr>
            <a:xfrm rot="10800000">
              <a:off x="8911200" y="4917150"/>
              <a:ext cx="0" cy="432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963101" y="593367"/>
            <a:ext cx="1027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ubTitle" idx="1"/>
          </p:nvPr>
        </p:nvSpPr>
        <p:spPr>
          <a:xfrm>
            <a:off x="950900" y="1895367"/>
            <a:ext cx="7927200" cy="34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6433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109875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309600" y="310400"/>
            <a:ext cx="11984400" cy="6666800"/>
            <a:chOff x="232200" y="232800"/>
            <a:chExt cx="8988300" cy="5000100"/>
          </a:xfrm>
        </p:grpSpPr>
        <p:sp>
          <p:nvSpPr>
            <p:cNvPr id="156" name="Google Shape;156;p1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57" name="Google Shape;157;p19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19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ubTitle" idx="1"/>
          </p:nvPr>
        </p:nvSpPr>
        <p:spPr>
          <a:xfrm>
            <a:off x="1303735" y="3352300"/>
            <a:ext cx="2990000" cy="13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2"/>
          </p:nvPr>
        </p:nvSpPr>
        <p:spPr>
          <a:xfrm>
            <a:off x="4600997" y="3352300"/>
            <a:ext cx="2990000" cy="13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3"/>
          </p:nvPr>
        </p:nvSpPr>
        <p:spPr>
          <a:xfrm>
            <a:off x="7898264" y="3352300"/>
            <a:ext cx="2990000" cy="13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ubTitle" idx="4"/>
          </p:nvPr>
        </p:nvSpPr>
        <p:spPr>
          <a:xfrm>
            <a:off x="1303737" y="3047500"/>
            <a:ext cx="29900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5"/>
          </p:nvPr>
        </p:nvSpPr>
        <p:spPr>
          <a:xfrm>
            <a:off x="4600996" y="3047500"/>
            <a:ext cx="29900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6"/>
          </p:nvPr>
        </p:nvSpPr>
        <p:spPr>
          <a:xfrm>
            <a:off x="7898263" y="3047500"/>
            <a:ext cx="29900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2173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10855967" y="-1182100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-967" y="1955901"/>
            <a:ext cx="1253200" cy="3102500"/>
            <a:chOff x="-725" y="1466925"/>
            <a:chExt cx="939900" cy="2326875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309600" y="310400"/>
            <a:ext cx="11984400" cy="66668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"/>
          </p:nvPr>
        </p:nvSpPr>
        <p:spPr>
          <a:xfrm>
            <a:off x="2308067" y="2187427"/>
            <a:ext cx="8817600" cy="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2"/>
          </p:nvPr>
        </p:nvSpPr>
        <p:spPr>
          <a:xfrm>
            <a:off x="2308067" y="3733813"/>
            <a:ext cx="88176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ubTitle" idx="3"/>
          </p:nvPr>
        </p:nvSpPr>
        <p:spPr>
          <a:xfrm>
            <a:off x="2308067" y="5276600"/>
            <a:ext cx="88176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4"/>
          </p:nvPr>
        </p:nvSpPr>
        <p:spPr>
          <a:xfrm>
            <a:off x="2308067" y="1655033"/>
            <a:ext cx="8817600" cy="7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5"/>
          </p:nvPr>
        </p:nvSpPr>
        <p:spPr>
          <a:xfrm>
            <a:off x="2308067" y="3193867"/>
            <a:ext cx="8817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6"/>
          </p:nvPr>
        </p:nvSpPr>
        <p:spPr>
          <a:xfrm>
            <a:off x="2308067" y="4729101"/>
            <a:ext cx="8817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93923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10987533" y="-12353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5" name="Google Shape;185;p21"/>
          <p:cNvGrpSpPr/>
          <p:nvPr/>
        </p:nvGrpSpPr>
        <p:grpSpPr>
          <a:xfrm>
            <a:off x="309600" y="-80133"/>
            <a:ext cx="12093600" cy="6636533"/>
            <a:chOff x="232200" y="-60100"/>
            <a:chExt cx="9070200" cy="4977400"/>
          </a:xfrm>
        </p:grpSpPr>
        <p:sp>
          <p:nvSpPr>
            <p:cNvPr id="186" name="Google Shape;186;p2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87" name="Google Shape;187;p21"/>
            <p:cNvCxnSpPr/>
            <p:nvPr/>
          </p:nvCxnSpPr>
          <p:spPr>
            <a:xfrm rot="10800000">
              <a:off x="232200" y="-60100"/>
              <a:ext cx="0" cy="296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1"/>
            <p:cNvCxnSpPr/>
            <p:nvPr/>
          </p:nvCxnSpPr>
          <p:spPr>
            <a:xfrm>
              <a:off x="8904900" y="4917300"/>
              <a:ext cx="39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1"/>
          </p:nvPr>
        </p:nvSpPr>
        <p:spPr>
          <a:xfrm>
            <a:off x="2709800" y="2087500"/>
            <a:ext cx="65024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subTitle" idx="2"/>
          </p:nvPr>
        </p:nvSpPr>
        <p:spPr>
          <a:xfrm>
            <a:off x="3522609" y="3631417"/>
            <a:ext cx="65024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subTitle" idx="3"/>
          </p:nvPr>
        </p:nvSpPr>
        <p:spPr>
          <a:xfrm>
            <a:off x="4335409" y="5175333"/>
            <a:ext cx="65024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subTitle" idx="4"/>
          </p:nvPr>
        </p:nvSpPr>
        <p:spPr>
          <a:xfrm>
            <a:off x="2709800" y="1671500"/>
            <a:ext cx="65024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subTitle" idx="5"/>
          </p:nvPr>
        </p:nvSpPr>
        <p:spPr>
          <a:xfrm>
            <a:off x="3522600" y="3216367"/>
            <a:ext cx="65024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ubTitle" idx="6"/>
          </p:nvPr>
        </p:nvSpPr>
        <p:spPr>
          <a:xfrm>
            <a:off x="4335400" y="4761233"/>
            <a:ext cx="65024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04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109875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" name="Google Shape;27;p4"/>
          <p:cNvGrpSpPr/>
          <p:nvPr/>
        </p:nvGrpSpPr>
        <p:grpSpPr>
          <a:xfrm>
            <a:off x="-25400" y="310400"/>
            <a:ext cx="11907000" cy="67032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4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584751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/>
          <p:nvPr/>
        </p:nvSpPr>
        <p:spPr>
          <a:xfrm>
            <a:off x="10855967" y="-1182100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8" name="Google Shape;198;p22"/>
          <p:cNvGrpSpPr/>
          <p:nvPr/>
        </p:nvGrpSpPr>
        <p:grpSpPr>
          <a:xfrm>
            <a:off x="-25400" y="310400"/>
            <a:ext cx="12252200" cy="6246000"/>
            <a:chOff x="-19050" y="232800"/>
            <a:chExt cx="9189150" cy="4684500"/>
          </a:xfrm>
        </p:grpSpPr>
        <p:sp>
          <p:nvSpPr>
            <p:cNvPr id="199" name="Google Shape;199;p22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00" name="Google Shape;200;p22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22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2" name="Google Shape;202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subTitle" idx="1"/>
          </p:nvPr>
        </p:nvSpPr>
        <p:spPr>
          <a:xfrm>
            <a:off x="2350095" y="2336967"/>
            <a:ext cx="35832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subTitle" idx="2"/>
          </p:nvPr>
        </p:nvSpPr>
        <p:spPr>
          <a:xfrm>
            <a:off x="6843556" y="2336967"/>
            <a:ext cx="35832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subTitle" idx="3"/>
          </p:nvPr>
        </p:nvSpPr>
        <p:spPr>
          <a:xfrm>
            <a:off x="2350095" y="4448967"/>
            <a:ext cx="35832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subTitle" idx="4"/>
          </p:nvPr>
        </p:nvSpPr>
        <p:spPr>
          <a:xfrm>
            <a:off x="6843556" y="4448967"/>
            <a:ext cx="35832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subTitle" idx="5"/>
          </p:nvPr>
        </p:nvSpPr>
        <p:spPr>
          <a:xfrm>
            <a:off x="2350095" y="2032267"/>
            <a:ext cx="35832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08" name="Google Shape;208;p22"/>
          <p:cNvSpPr txBox="1">
            <a:spLocks noGrp="1"/>
          </p:cNvSpPr>
          <p:nvPr>
            <p:ph type="subTitle" idx="6"/>
          </p:nvPr>
        </p:nvSpPr>
        <p:spPr>
          <a:xfrm>
            <a:off x="6843556" y="2032267"/>
            <a:ext cx="35832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subTitle" idx="7"/>
          </p:nvPr>
        </p:nvSpPr>
        <p:spPr>
          <a:xfrm>
            <a:off x="2350095" y="4122451"/>
            <a:ext cx="35832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subTitle" idx="8"/>
          </p:nvPr>
        </p:nvSpPr>
        <p:spPr>
          <a:xfrm>
            <a:off x="6843556" y="4122451"/>
            <a:ext cx="35832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1783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10855967" y="-1182100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3" name="Google Shape;213;p23"/>
          <p:cNvGrpSpPr/>
          <p:nvPr/>
        </p:nvGrpSpPr>
        <p:grpSpPr>
          <a:xfrm>
            <a:off x="309600" y="310400"/>
            <a:ext cx="11984400" cy="6666800"/>
            <a:chOff x="232200" y="232800"/>
            <a:chExt cx="8988300" cy="5000100"/>
          </a:xfrm>
        </p:grpSpPr>
        <p:sp>
          <p:nvSpPr>
            <p:cNvPr id="214" name="Google Shape;214;p2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15" name="Google Shape;215;p23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23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"/>
          </p:nvPr>
        </p:nvSpPr>
        <p:spPr>
          <a:xfrm>
            <a:off x="1165512" y="2861305"/>
            <a:ext cx="2932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2"/>
          </p:nvPr>
        </p:nvSpPr>
        <p:spPr>
          <a:xfrm>
            <a:off x="4426400" y="2861305"/>
            <a:ext cx="2932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ubTitle" idx="3"/>
          </p:nvPr>
        </p:nvSpPr>
        <p:spPr>
          <a:xfrm>
            <a:off x="1165512" y="4847700"/>
            <a:ext cx="2932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4"/>
          </p:nvPr>
        </p:nvSpPr>
        <p:spPr>
          <a:xfrm>
            <a:off x="4426400" y="4847700"/>
            <a:ext cx="2932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22" name="Google Shape;222;p23"/>
          <p:cNvSpPr txBox="1">
            <a:spLocks noGrp="1"/>
          </p:cNvSpPr>
          <p:nvPr>
            <p:ph type="subTitle" idx="5"/>
          </p:nvPr>
        </p:nvSpPr>
        <p:spPr>
          <a:xfrm>
            <a:off x="7687288" y="2861305"/>
            <a:ext cx="2932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6"/>
          </p:nvPr>
        </p:nvSpPr>
        <p:spPr>
          <a:xfrm>
            <a:off x="7687288" y="4847700"/>
            <a:ext cx="2932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24" name="Google Shape;224;p23"/>
          <p:cNvSpPr txBox="1">
            <a:spLocks noGrp="1"/>
          </p:cNvSpPr>
          <p:nvPr>
            <p:ph type="subTitle" idx="7"/>
          </p:nvPr>
        </p:nvSpPr>
        <p:spPr>
          <a:xfrm>
            <a:off x="1163112" y="2359100"/>
            <a:ext cx="29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8"/>
          </p:nvPr>
        </p:nvSpPr>
        <p:spPr>
          <a:xfrm>
            <a:off x="4424000" y="2359100"/>
            <a:ext cx="29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subTitle" idx="9"/>
          </p:nvPr>
        </p:nvSpPr>
        <p:spPr>
          <a:xfrm>
            <a:off x="7684888" y="2359100"/>
            <a:ext cx="29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13"/>
          </p:nvPr>
        </p:nvSpPr>
        <p:spPr>
          <a:xfrm>
            <a:off x="1163112" y="4345235"/>
            <a:ext cx="29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subTitle" idx="14"/>
          </p:nvPr>
        </p:nvSpPr>
        <p:spPr>
          <a:xfrm>
            <a:off x="4424000" y="4345235"/>
            <a:ext cx="29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5"/>
          </p:nvPr>
        </p:nvSpPr>
        <p:spPr>
          <a:xfrm>
            <a:off x="7684888" y="4345235"/>
            <a:ext cx="29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2385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8412233" y="3315967"/>
            <a:ext cx="5657600" cy="5657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2" name="Google Shape;232;p24"/>
          <p:cNvGrpSpPr/>
          <p:nvPr/>
        </p:nvGrpSpPr>
        <p:grpSpPr>
          <a:xfrm>
            <a:off x="-92700" y="719333"/>
            <a:ext cx="12607333" cy="5425600"/>
            <a:chOff x="-69525" y="539500"/>
            <a:chExt cx="9455500" cy="4069200"/>
          </a:xfrm>
        </p:grpSpPr>
        <p:grpSp>
          <p:nvGrpSpPr>
            <p:cNvPr id="233" name="Google Shape;233;p24"/>
            <p:cNvGrpSpPr/>
            <p:nvPr/>
          </p:nvGrpSpPr>
          <p:grpSpPr>
            <a:xfrm>
              <a:off x="713225" y="539500"/>
              <a:ext cx="8672750" cy="4069200"/>
              <a:chOff x="713225" y="539500"/>
              <a:chExt cx="8672750" cy="4069200"/>
            </a:xfrm>
          </p:grpSpPr>
          <p:sp>
            <p:nvSpPr>
              <p:cNvPr id="234" name="Google Shape;234;p24"/>
              <p:cNvSpPr/>
              <p:nvPr/>
            </p:nvSpPr>
            <p:spPr>
              <a:xfrm>
                <a:off x="713225" y="539500"/>
                <a:ext cx="7717500" cy="40692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35" name="Google Shape;235;p24"/>
              <p:cNvCxnSpPr/>
              <p:nvPr/>
            </p:nvCxnSpPr>
            <p:spPr>
              <a:xfrm>
                <a:off x="8407675" y="4608575"/>
                <a:ext cx="978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36" name="Google Shape;236;p24"/>
            <p:cNvCxnSpPr/>
            <p:nvPr/>
          </p:nvCxnSpPr>
          <p:spPr>
            <a:xfrm rot="10800000">
              <a:off x="-69525" y="539500"/>
              <a:ext cx="789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7" name="Google Shape;237;p24"/>
          <p:cNvSpPr txBox="1">
            <a:spLocks noGrp="1"/>
          </p:cNvSpPr>
          <p:nvPr>
            <p:ph type="title" hasCustomPrompt="1"/>
          </p:nvPr>
        </p:nvSpPr>
        <p:spPr>
          <a:xfrm>
            <a:off x="943433" y="719333"/>
            <a:ext cx="5401600" cy="102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24"/>
          <p:cNvSpPr txBox="1">
            <a:spLocks noGrp="1"/>
          </p:cNvSpPr>
          <p:nvPr>
            <p:ph type="subTitle" idx="1"/>
          </p:nvPr>
        </p:nvSpPr>
        <p:spPr>
          <a:xfrm>
            <a:off x="943433" y="1744523"/>
            <a:ext cx="5401600" cy="5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title" idx="2" hasCustomPrompt="1"/>
          </p:nvPr>
        </p:nvSpPr>
        <p:spPr>
          <a:xfrm>
            <a:off x="943433" y="2535132"/>
            <a:ext cx="5401600" cy="102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4"/>
          <p:cNvSpPr txBox="1">
            <a:spLocks noGrp="1"/>
          </p:cNvSpPr>
          <p:nvPr>
            <p:ph type="subTitle" idx="3"/>
          </p:nvPr>
        </p:nvSpPr>
        <p:spPr>
          <a:xfrm>
            <a:off x="943433" y="3560327"/>
            <a:ext cx="5401600" cy="5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41" name="Google Shape;241;p24"/>
          <p:cNvSpPr txBox="1">
            <a:spLocks noGrp="1"/>
          </p:cNvSpPr>
          <p:nvPr>
            <p:ph type="title" idx="4" hasCustomPrompt="1"/>
          </p:nvPr>
        </p:nvSpPr>
        <p:spPr>
          <a:xfrm>
            <a:off x="943433" y="4350931"/>
            <a:ext cx="5401600" cy="102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24"/>
          <p:cNvSpPr txBox="1">
            <a:spLocks noGrp="1"/>
          </p:cNvSpPr>
          <p:nvPr>
            <p:ph type="subTitle" idx="5"/>
          </p:nvPr>
        </p:nvSpPr>
        <p:spPr>
          <a:xfrm>
            <a:off x="943433" y="5376131"/>
            <a:ext cx="5401600" cy="5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85527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10987533" y="-12353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-25400" y="310400"/>
            <a:ext cx="12252200" cy="6246000"/>
            <a:chOff x="-19050" y="232800"/>
            <a:chExt cx="9189150" cy="4684500"/>
          </a:xfrm>
        </p:grpSpPr>
        <p:sp>
          <p:nvSpPr>
            <p:cNvPr id="246" name="Google Shape;246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47" name="Google Shape;247;p25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25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963168" y="593367"/>
            <a:ext cx="1027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6782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1232467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2" name="Google Shape;252;p26"/>
          <p:cNvGrpSpPr/>
          <p:nvPr/>
        </p:nvGrpSpPr>
        <p:grpSpPr>
          <a:xfrm>
            <a:off x="309600" y="310400"/>
            <a:ext cx="11984400" cy="6619067"/>
            <a:chOff x="232200" y="232800"/>
            <a:chExt cx="8988300" cy="4964300"/>
          </a:xfrm>
        </p:grpSpPr>
        <p:sp>
          <p:nvSpPr>
            <p:cNvPr id="253" name="Google Shape;253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54" name="Google Shape;254;p26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26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6" name="Google Shape;256;p26"/>
          <p:cNvSpPr txBox="1">
            <a:spLocks noGrp="1"/>
          </p:cNvSpPr>
          <p:nvPr>
            <p:ph type="title"/>
          </p:nvPr>
        </p:nvSpPr>
        <p:spPr>
          <a:xfrm>
            <a:off x="963168" y="593367"/>
            <a:ext cx="1027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8643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8902800" y="-12067"/>
            <a:ext cx="6882000" cy="68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9" name="Google Shape;259;p27"/>
          <p:cNvGrpSpPr/>
          <p:nvPr/>
        </p:nvGrpSpPr>
        <p:grpSpPr>
          <a:xfrm>
            <a:off x="950964" y="-105400"/>
            <a:ext cx="11721467" cy="6250167"/>
            <a:chOff x="-669332" y="-79050"/>
            <a:chExt cx="10173707" cy="4687625"/>
          </a:xfrm>
        </p:grpSpPr>
        <p:sp>
          <p:nvSpPr>
            <p:cNvPr id="260" name="Google Shape;260;p27"/>
            <p:cNvSpPr/>
            <p:nvPr/>
          </p:nvSpPr>
          <p:spPr>
            <a:xfrm>
              <a:off x="-669325" y="533550"/>
              <a:ext cx="91002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61" name="Google Shape;261;p27"/>
            <p:cNvCxnSpPr/>
            <p:nvPr/>
          </p:nvCxnSpPr>
          <p:spPr>
            <a:xfrm rot="10800000">
              <a:off x="-669332" y="-79050"/>
              <a:ext cx="0" cy="62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27"/>
            <p:cNvCxnSpPr/>
            <p:nvPr/>
          </p:nvCxnSpPr>
          <p:spPr>
            <a:xfrm>
              <a:off x="8425275" y="4608575"/>
              <a:ext cx="1079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3" name="Google Shape;263;p27"/>
          <p:cNvSpPr txBox="1">
            <a:spLocks noGrp="1"/>
          </p:cNvSpPr>
          <p:nvPr>
            <p:ph type="title"/>
          </p:nvPr>
        </p:nvSpPr>
        <p:spPr>
          <a:xfrm>
            <a:off x="1459017" y="1037767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64" name="Google Shape;264;p27"/>
          <p:cNvSpPr txBox="1">
            <a:spLocks noGrp="1"/>
          </p:cNvSpPr>
          <p:nvPr>
            <p:ph type="subTitle" idx="1"/>
          </p:nvPr>
        </p:nvSpPr>
        <p:spPr>
          <a:xfrm>
            <a:off x="1458967" y="2202016"/>
            <a:ext cx="5930800" cy="16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65" name="Google Shape;265;p27"/>
          <p:cNvSpPr txBox="1"/>
          <p:nvPr/>
        </p:nvSpPr>
        <p:spPr>
          <a:xfrm>
            <a:off x="1458967" y="4511767"/>
            <a:ext cx="7729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 This presentation template was created by </a:t>
            </a:r>
            <a:r>
              <a:rPr lang="en" sz="16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includes icons by</a:t>
            </a:r>
            <a:r>
              <a:rPr lang="en" sz="16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" sz="16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infographics &amp; images by </a:t>
            </a:r>
            <a:r>
              <a:rPr lang="en" sz="16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sz="1600" b="1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  <p:extLst>
      <p:ext uri="{BB962C8B-B14F-4D97-AF65-F5344CB8AC3E}">
        <p14:creationId xmlns:p14="http://schemas.microsoft.com/office/powerpoint/2010/main" val="22689566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109875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309600" y="-65867"/>
            <a:ext cx="11572000" cy="7001067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9258016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10855967" y="-1182100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309600" y="310400"/>
            <a:ext cx="12060000" cy="66340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2666825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238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045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109875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" name="Google Shape;35;p5"/>
          <p:cNvGrpSpPr/>
          <p:nvPr/>
        </p:nvGrpSpPr>
        <p:grpSpPr>
          <a:xfrm>
            <a:off x="-102800" y="310400"/>
            <a:ext cx="11984400" cy="6619067"/>
            <a:chOff x="-77100" y="232800"/>
            <a:chExt cx="8988300" cy="4964300"/>
          </a:xfrm>
        </p:grpSpPr>
        <p:sp>
          <p:nvSpPr>
            <p:cNvPr id="36" name="Google Shape;36;p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37" name="Google Shape;37;p5"/>
            <p:cNvCxnSpPr/>
            <p:nvPr/>
          </p:nvCxnSpPr>
          <p:spPr>
            <a:xfrm rot="10800000">
              <a:off x="-771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5"/>
            <p:cNvCxnSpPr/>
            <p:nvPr/>
          </p:nvCxnSpPr>
          <p:spPr>
            <a:xfrm rot="10800000">
              <a:off x="8911200" y="4890500"/>
              <a:ext cx="0" cy="30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6201691" y="2315404"/>
            <a:ext cx="5030400" cy="36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960000" y="2315404"/>
            <a:ext cx="5030400" cy="36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733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733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733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733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733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733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733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733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960000" y="1935000"/>
            <a:ext cx="5030400" cy="4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6201691" y="1935000"/>
            <a:ext cx="5030400" cy="4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6898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109875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" name="Google Shape;46;p6"/>
          <p:cNvGrpSpPr/>
          <p:nvPr/>
        </p:nvGrpSpPr>
        <p:grpSpPr>
          <a:xfrm>
            <a:off x="309600" y="-65867"/>
            <a:ext cx="11572000" cy="7001067"/>
            <a:chOff x="232200" y="-49400"/>
            <a:chExt cx="8679000" cy="5250800"/>
          </a:xfrm>
        </p:grpSpPr>
        <p:grpSp>
          <p:nvGrpSpPr>
            <p:cNvPr id="47" name="Google Shape;47;p6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48" name="Google Shape;48;p6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49" name="Google Shape;49;p6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4852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109875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5" name="Google Shape;55;p7"/>
          <p:cNvGrpSpPr/>
          <p:nvPr/>
        </p:nvGrpSpPr>
        <p:grpSpPr>
          <a:xfrm>
            <a:off x="-25400" y="-21333"/>
            <a:ext cx="11907000" cy="6577733"/>
            <a:chOff x="-19050" y="-16000"/>
            <a:chExt cx="8930250" cy="4933300"/>
          </a:xfrm>
        </p:grpSpPr>
        <p:sp>
          <p:nvSpPr>
            <p:cNvPr id="56" name="Google Shape;56;p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57" name="Google Shape;57;p7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7"/>
            <p:cNvCxnSpPr/>
            <p:nvPr/>
          </p:nvCxnSpPr>
          <p:spPr>
            <a:xfrm rot="10800000">
              <a:off x="8911200" y="-16000"/>
              <a:ext cx="0" cy="258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960000" y="597400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ubTitle" idx="1"/>
          </p:nvPr>
        </p:nvSpPr>
        <p:spPr>
          <a:xfrm>
            <a:off x="2311500" y="1814700"/>
            <a:ext cx="8773600" cy="38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990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2676500" y="3702533"/>
            <a:ext cx="6858000" cy="685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" name="Google Shape;63;p8"/>
          <p:cNvGrpSpPr/>
          <p:nvPr/>
        </p:nvGrpSpPr>
        <p:grpSpPr>
          <a:xfrm>
            <a:off x="-33" y="711401"/>
            <a:ext cx="12361300" cy="5433367"/>
            <a:chOff x="-25" y="533550"/>
            <a:chExt cx="9270975" cy="4075025"/>
          </a:xfrm>
        </p:grpSpPr>
        <p:sp>
          <p:nvSpPr>
            <p:cNvPr id="64" name="Google Shape;64;p8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cxnSp>
          <p:nvCxnSpPr>
            <p:cNvPr id="65" name="Google Shape;65;p8"/>
            <p:cNvCxnSpPr/>
            <p:nvPr/>
          </p:nvCxnSpPr>
          <p:spPr>
            <a:xfrm rot="10800000">
              <a:off x="8430950" y="533550"/>
              <a:ext cx="840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8"/>
            <p:cNvCxnSpPr/>
            <p:nvPr/>
          </p:nvCxnSpPr>
          <p:spPr>
            <a:xfrm rot="10800000">
              <a:off x="-25" y="4608575"/>
              <a:ext cx="740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2192600" y="2311200"/>
            <a:ext cx="7806800" cy="10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7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3364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3484600" y="-168033"/>
            <a:ext cx="7202800" cy="7202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0" name="Google Shape;70;p9"/>
          <p:cNvGrpSpPr/>
          <p:nvPr/>
        </p:nvGrpSpPr>
        <p:grpSpPr>
          <a:xfrm>
            <a:off x="969900" y="-65699"/>
            <a:ext cx="10271200" cy="6991100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4662467" y="1362351"/>
            <a:ext cx="5726400" cy="27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4662467" y="4156051"/>
            <a:ext cx="5726400" cy="13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235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960000" y="5393567"/>
            <a:ext cx="10281200" cy="75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709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4563967" y="0"/>
            <a:ext cx="6858000" cy="685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1" name="Google Shape;81;p11"/>
          <p:cNvGrpSpPr/>
          <p:nvPr/>
        </p:nvGrpSpPr>
        <p:grpSpPr>
          <a:xfrm>
            <a:off x="969900" y="-510200"/>
            <a:ext cx="10271200" cy="7876400"/>
            <a:chOff x="727425" y="-382650"/>
            <a:chExt cx="7703400" cy="5907300"/>
          </a:xfrm>
        </p:grpSpPr>
        <p:sp>
          <p:nvSpPr>
            <p:cNvPr id="82" name="Google Shape;82;p11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83" name="Google Shape;83;p11"/>
            <p:cNvCxnSpPr/>
            <p:nvPr/>
          </p:nvCxnSpPr>
          <p:spPr>
            <a:xfrm>
              <a:off x="727425" y="4608450"/>
              <a:ext cx="0" cy="91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11"/>
            <p:cNvCxnSpPr/>
            <p:nvPr/>
          </p:nvCxnSpPr>
          <p:spPr>
            <a:xfrm>
              <a:off x="8430775" y="-382650"/>
              <a:ext cx="0" cy="91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5" name="Google Shape;85;p11"/>
          <p:cNvSpPr txBox="1">
            <a:spLocks noGrp="1"/>
          </p:cNvSpPr>
          <p:nvPr>
            <p:ph type="title" hasCustomPrompt="1"/>
          </p:nvPr>
        </p:nvSpPr>
        <p:spPr>
          <a:xfrm>
            <a:off x="3470733" y="2474817"/>
            <a:ext cx="7770400" cy="1366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5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>
            <a:spLocks noGrp="1"/>
          </p:cNvSpPr>
          <p:nvPr>
            <p:ph type="subTitle" idx="1"/>
          </p:nvPr>
        </p:nvSpPr>
        <p:spPr>
          <a:xfrm>
            <a:off x="3470733" y="3840784"/>
            <a:ext cx="7770400" cy="5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23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200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946878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37022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D29F4A0-FE55-4AAD-AE12-45D0BDC4D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334" y="1193480"/>
            <a:ext cx="8842833" cy="1122400"/>
          </a:xfrm>
        </p:spPr>
        <p:txBody>
          <a:bodyPr/>
          <a:lstStyle/>
          <a:p>
            <a:r>
              <a:rPr lang="en-US" altLang="ko-KR"/>
              <a:t>Python Programing </a:t>
            </a:r>
            <a:endParaRPr lang="ko-KR" altLang="en-US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B7647381-F9DB-4E9E-9889-E90E9848D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3167" y="5282856"/>
            <a:ext cx="2433135" cy="580800"/>
          </a:xfrm>
        </p:spPr>
        <p:txBody>
          <a:bodyPr/>
          <a:lstStyle/>
          <a:p>
            <a:r>
              <a:rPr lang="en-US" altLang="ko-KR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1922026 </a:t>
            </a:r>
            <a:r>
              <a:rPr lang="ko-KR" altLang="en-US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송준현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22D9F0-18D4-4D67-8B59-D996972E9E1C}"/>
              </a:ext>
            </a:extLst>
          </p:cNvPr>
          <p:cNvSpPr/>
          <p:nvPr/>
        </p:nvSpPr>
        <p:spPr>
          <a:xfrm>
            <a:off x="1317165" y="2478568"/>
            <a:ext cx="34152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Transformer </a:t>
            </a:r>
            <a:r>
              <a:rPr lang="ko-KR" altLang="en-US" sz="18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기반 </a:t>
            </a:r>
            <a:r>
              <a:rPr lang="en-US" altLang="ko-KR" sz="18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Bert XSS </a:t>
            </a:r>
            <a:r>
              <a:rPr lang="ko-KR" altLang="en-US" sz="18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공격탐지</a:t>
            </a:r>
          </a:p>
        </p:txBody>
      </p:sp>
    </p:spTree>
    <p:extLst>
      <p:ext uri="{BB962C8B-B14F-4D97-AF65-F5344CB8AC3E}">
        <p14:creationId xmlns:p14="http://schemas.microsoft.com/office/powerpoint/2010/main" val="14357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DB0BE9E-A537-4BFF-8E80-8EAFB235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Xss </a:t>
            </a:r>
            <a:r>
              <a:rPr lang="ko-KR" altLang="en-US"/>
              <a:t>공격이란</a:t>
            </a:r>
            <a:r>
              <a:rPr lang="en-US" altLang="ko-KR"/>
              <a:t>?</a:t>
            </a:r>
            <a:endParaRPr lang="ko-KR" altLang="en-US"/>
          </a:p>
        </p:txBody>
      </p:sp>
      <p:pic>
        <p:nvPicPr>
          <p:cNvPr id="5" name="그림 4" descr="https://velog.velcdn.com/images/kylexid/post/0d58447b-1f79-4838-b2ed-72bcb39d99a9/image.png">
            <a:extLst>
              <a:ext uri="{FF2B5EF4-FFF2-40B4-BE49-F238E27FC236}">
                <a16:creationId xmlns:a16="http://schemas.microsoft.com/office/drawing/2014/main" id="{9D8FC5D6-E70D-4D39-9F4E-CA91E302359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235" y="1211050"/>
            <a:ext cx="5114925" cy="1765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https://velog.velcdn.com/images/kylexid/post/5e06ec92-ab7c-47df-ae10-dc331c002676/image.png">
            <a:extLst>
              <a:ext uri="{FF2B5EF4-FFF2-40B4-BE49-F238E27FC236}">
                <a16:creationId xmlns:a16="http://schemas.microsoft.com/office/drawing/2014/main" id="{2FBE9D94-6442-4D52-9680-EAC8C46B6C1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699" y="3814308"/>
            <a:ext cx="4116825" cy="1832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3F8BC27-2629-435A-A234-934953F93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101" y="1485829"/>
            <a:ext cx="5296639" cy="25244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4E7AC3-ACDF-4B91-BB8F-6C5D45AB3839}"/>
              </a:ext>
            </a:extLst>
          </p:cNvPr>
          <p:cNvSpPr txBox="1"/>
          <p:nvPr/>
        </p:nvSpPr>
        <p:spPr>
          <a:xfrm>
            <a:off x="963101" y="4554747"/>
            <a:ext cx="57741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Cross</a:t>
            </a:r>
            <a:r>
              <a:rPr lang="ko-KR" altLang="en-US" sz="2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site</a:t>
            </a:r>
            <a:r>
              <a:rPr lang="ko-KR" altLang="en-US" sz="2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scripting</a:t>
            </a:r>
            <a:r>
              <a:rPr lang="ko-KR" altLang="en-US" sz="2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</a:t>
            </a:r>
          </a:p>
          <a:p>
            <a:r>
              <a:rPr lang="ko-KR" altLang="en-US" sz="2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웹브라우저</a:t>
            </a:r>
            <a:r>
              <a:rPr lang="en-US" altLang="ko-KR" sz="2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악성 스크립트를 삽입하여 사용자의 쿠키 또는 민감한정보를 탈취하는 행위</a:t>
            </a:r>
          </a:p>
        </p:txBody>
      </p:sp>
    </p:spTree>
    <p:extLst>
      <p:ext uri="{BB962C8B-B14F-4D97-AF65-F5344CB8AC3E}">
        <p14:creationId xmlns:p14="http://schemas.microsoft.com/office/powerpoint/2010/main" val="73404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5B069F-D3AD-42FE-A427-3F9E4129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40" y="537696"/>
            <a:ext cx="6000355" cy="53582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CF1CE1A-E7E0-438B-8D9D-DB878672C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0" y="537697"/>
            <a:ext cx="7363526" cy="29635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3B6550-88C7-4A78-9BF4-378302B7A89A}"/>
              </a:ext>
            </a:extLst>
          </p:cNvPr>
          <p:cNvSpPr txBox="1"/>
          <p:nvPr/>
        </p:nvSpPr>
        <p:spPr>
          <a:xfrm>
            <a:off x="6801029" y="5038590"/>
            <a:ext cx="50344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Ｉｎｐｕｔ＿ｉｄｓ　：　　토큰화</a:t>
            </a:r>
            <a:endParaRPr lang="en-US" altLang="ko-KR" spc="-15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endParaRPr lang="en-US" altLang="ko-KR" spc="-15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r>
              <a:rPr lang="ko-KR" altLang="en-US" spc="-15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Ａｔｔｅｎｔｉｏｎ＿ｍａｓｋ　：실제데이터와　패딩값　식별</a:t>
            </a:r>
            <a:endParaRPr lang="en-US" altLang="ko-KR" spc="-15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endParaRPr lang="en-US" altLang="ko-KR" spc="-15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r>
              <a:rPr lang="ko-KR" altLang="en-US" spc="-15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Ｌａｂｅｌｓ　：　현재　데이터가　공격／안전　코드에대한　정답</a:t>
            </a:r>
          </a:p>
        </p:txBody>
      </p:sp>
      <p:pic>
        <p:nvPicPr>
          <p:cNvPr id="1036" name="Picture 12" descr="Embedding (BERT tokenizer), the input embeddings are the sum of the token embeddings, the segmentation embeddings, and the position embeddings">
            <a:extLst>
              <a:ext uri="{FF2B5EF4-FFF2-40B4-BE49-F238E27FC236}">
                <a16:creationId xmlns:a16="http://schemas.microsoft.com/office/drawing/2014/main" id="{431EF4DA-AFCC-44C0-9C0D-275FEFAB5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427" y="3141450"/>
            <a:ext cx="5041688" cy="146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997154B-E876-4A5F-AB76-5FE93029F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40" y="263260"/>
            <a:ext cx="5506218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5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745D01F-69B3-4F00-A9C8-83D6232C7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56" y="539459"/>
            <a:ext cx="6544588" cy="46488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EA7031-A17A-4A67-B9C3-6C0A60E3E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408" y="3936959"/>
            <a:ext cx="3191320" cy="23815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48EA5D-20A6-4273-933F-29D42797B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56" y="5467328"/>
            <a:ext cx="7126272" cy="4000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B62B84A-8C14-4298-A592-143BBADDA83A}"/>
              </a:ext>
            </a:extLst>
          </p:cNvPr>
          <p:cNvSpPr/>
          <p:nvPr/>
        </p:nvSpPr>
        <p:spPr>
          <a:xfrm>
            <a:off x="828136" y="4701396"/>
            <a:ext cx="2260121" cy="4869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A57FBC-261A-43F6-B049-6F96AEB64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6933" y="539459"/>
            <a:ext cx="4267796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5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969A55-A98C-483E-A3B6-E02BDCE8C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38" y="892887"/>
            <a:ext cx="6470213" cy="54698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27641B6-A4BE-4AFF-BF03-B6D0F986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557" y="2369262"/>
            <a:ext cx="5858693" cy="233395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A85CB04-A243-499A-8759-65573DC96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551" y="4028749"/>
            <a:ext cx="4227273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10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91032C7-EAF8-4FA8-9965-6FCDB3BB6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13" y="447211"/>
            <a:ext cx="7234837" cy="56047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762804-3B75-441A-A413-2F26B7C37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785" y="1803527"/>
            <a:ext cx="7449140" cy="15015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5C0D6B-FA2A-4A77-80E1-CFF250707511}"/>
              </a:ext>
            </a:extLst>
          </p:cNvPr>
          <p:cNvSpPr txBox="1"/>
          <p:nvPr/>
        </p:nvSpPr>
        <p:spPr>
          <a:xfrm>
            <a:off x="7724774" y="4486275"/>
            <a:ext cx="4136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spc="-150">
                <a:latin typeface="Rockwell Extra Bold" panose="02060903040505020403" pitchFamily="18" charset="0"/>
                <a:ea typeface="나눔스퀘어라운드OTF Bold" panose="020B0600000101010101" pitchFamily="34" charset="-127"/>
              </a:rPr>
              <a:t>１개의문장이　１２８개의　토큰（단어）로　이루어짐</a:t>
            </a:r>
            <a:endParaRPr lang="en-US" altLang="ko-KR" sz="1500" spc="-150">
              <a:latin typeface="Rockwell Extra Bold" panose="02060903040505020403" pitchFamily="18" charset="0"/>
              <a:ea typeface="나눔스퀘어라운드OTF Bold" panose="020B0600000101010101" pitchFamily="34" charset="-127"/>
            </a:endParaRPr>
          </a:p>
          <a:p>
            <a:r>
              <a:rPr lang="ko-KR" altLang="en-US" sz="1500" spc="-150">
                <a:latin typeface="Rockwell Extra Bold" panose="02060903040505020403" pitchFamily="18" charset="0"/>
                <a:ea typeface="나눔스퀘어라운드OTF Bold" panose="020B0600000101010101" pitchFamily="34" charset="-127"/>
              </a:rPr>
              <a:t>Ｃｒｏｓｓ　Ｅｎｔｒｏｐｙ　Ｌｏｓｓ이용</a:t>
            </a:r>
            <a:endParaRPr lang="en-US" altLang="ko-KR" sz="1500" spc="-150">
              <a:latin typeface="Rockwell Extra Bold" panose="02060903040505020403" pitchFamily="18" charset="0"/>
              <a:ea typeface="나눔스퀘어라운드OTF Bold" panose="020B0600000101010101" pitchFamily="34" charset="-127"/>
            </a:endParaRPr>
          </a:p>
          <a:p>
            <a:r>
              <a:rPr lang="ko-KR" altLang="en-US" sz="1500" spc="-150">
                <a:latin typeface="Rockwell Extra Bold" panose="02060903040505020403" pitchFamily="18" charset="0"/>
                <a:ea typeface="나눔스퀘어라운드OTF Bold" panose="020B0600000101010101" pitchFamily="34" charset="-127"/>
              </a:rPr>
              <a:t>결과　Ｌｏｇｉｔ　확률분포</a:t>
            </a:r>
            <a:endParaRPr lang="en-US" altLang="ko-KR" sz="1500" spc="-150">
              <a:latin typeface="Rockwell Extra Bold" panose="02060903040505020403" pitchFamily="18" charset="0"/>
              <a:ea typeface="나눔스퀘어라운드OTF Bold" panose="020B0600000101010101" pitchFamily="34" charset="-127"/>
            </a:endParaRPr>
          </a:p>
          <a:p>
            <a:r>
              <a:rPr lang="ko-KR" altLang="en-US" sz="1500" spc="-150">
                <a:latin typeface="Rockwell Extra Bold" panose="02060903040505020403" pitchFamily="18" charset="0"/>
                <a:ea typeface="나눔스퀘어라운드OTF Bold" panose="020B0600000101010101" pitchFamily="34" charset="-127"/>
              </a:rPr>
              <a:t>모델　예측결괴</a:t>
            </a:r>
            <a:endParaRPr lang="en-US" altLang="ko-KR" sz="1500" spc="-150">
              <a:latin typeface="Rockwell Extra Bold" panose="02060903040505020403" pitchFamily="18" charset="0"/>
              <a:ea typeface="나눔스퀘어라운드OTF Bold" panose="020B0600000101010101" pitchFamily="34" charset="-127"/>
            </a:endParaRPr>
          </a:p>
          <a:p>
            <a:r>
              <a:rPr lang="ko-KR" altLang="en-US" sz="1500" spc="-150">
                <a:latin typeface="Rockwell Extra Bold" panose="02060903040505020403" pitchFamily="18" charset="0"/>
                <a:ea typeface="나눔스퀘어라운드OTF Bold" panose="020B0600000101010101" pitchFamily="34" charset="-127"/>
              </a:rPr>
              <a:t>０번째보다　１번째의　확률값이　더높음</a:t>
            </a:r>
            <a:endParaRPr lang="en-US" altLang="ko-KR" sz="1500" spc="-150">
              <a:latin typeface="Rockwell Extra Bold" panose="02060903040505020403" pitchFamily="18" charset="0"/>
              <a:ea typeface="나눔스퀘어라운드OTF Bold" panose="020B0600000101010101" pitchFamily="34" charset="-127"/>
            </a:endParaRPr>
          </a:p>
          <a:p>
            <a:r>
              <a:rPr lang="ko-KR" altLang="en-US" sz="1500" spc="-150">
                <a:latin typeface="Rockwell Extra Bold" panose="02060903040505020403" pitchFamily="18" charset="0"/>
                <a:ea typeface="나눔스퀘어라운드OTF Bold" panose="020B0600000101010101" pitchFamily="34" charset="-127"/>
              </a:rPr>
              <a:t>ＸＳＳ　공격　코드　판별</a:t>
            </a:r>
            <a:endParaRPr lang="en-US" altLang="ko-KR" sz="1500" spc="-150">
              <a:latin typeface="Rockwell Extra Bold" panose="02060903040505020403" pitchFamily="18" charset="0"/>
              <a:ea typeface="나눔스퀘어라운드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6866094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Elegant Black &amp; White Thesis Defense by Slidesgo</Template>
  <TotalTime>154</TotalTime>
  <Words>75</Words>
  <Application>Microsoft Office PowerPoint</Application>
  <PresentationFormat>와이드스크린</PresentationFormat>
  <Paragraphs>17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8" baseType="lpstr">
      <vt:lpstr>Figtree Black</vt:lpstr>
      <vt:lpstr>Hanken Grotesk</vt:lpstr>
      <vt:lpstr>Proxima Nova</vt:lpstr>
      <vt:lpstr>나눔고딕 ExtraBold</vt:lpstr>
      <vt:lpstr>나눔스퀘어라운드OTF Bold</vt:lpstr>
      <vt:lpstr>나눔스퀘어라운드OTF ExtraBold</vt:lpstr>
      <vt:lpstr>Arial</vt:lpstr>
      <vt:lpstr>Lato</vt:lpstr>
      <vt:lpstr>Nunito Light</vt:lpstr>
      <vt:lpstr>Rockwell Extra Bold</vt:lpstr>
      <vt:lpstr>Elegant Black &amp; White Thesis Defense by Slidesgo</vt:lpstr>
      <vt:lpstr>Slidesgo Final Pages</vt:lpstr>
      <vt:lpstr>Python Programing </vt:lpstr>
      <vt:lpstr>Xss 공격이란?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Programing</dc:title>
  <dc:creator>83 Kello</dc:creator>
  <cp:lastModifiedBy>Kello</cp:lastModifiedBy>
  <cp:revision>18</cp:revision>
  <dcterms:created xsi:type="dcterms:W3CDTF">2024-05-27T05:33:51Z</dcterms:created>
  <dcterms:modified xsi:type="dcterms:W3CDTF">2025-05-25T08:01:56Z</dcterms:modified>
</cp:coreProperties>
</file>