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791670767716535"/>
          <c:y val="2.578124841404722E-2"/>
          <c:w val="0.63229170767716536"/>
          <c:h val="0.94843750317190556"/>
        </c:manualLayout>
      </c:layout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FD-46C4-9521-F34DEF5FA9F9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FD-46C4-9521-F34DEF5FA9F9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FD-46C4-9521-F34DEF5FA9F9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EFD-46C4-9521-F34DEF5FA9F9}"/>
              </c:ext>
            </c:extLst>
          </c:dPt>
          <c:dPt>
            <c:idx val="4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EFD-46C4-9521-F34DEF5FA9F9}"/>
              </c:ext>
            </c:extLst>
          </c:dPt>
          <c:dPt>
            <c:idx val="5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9EFD-46C4-9521-F34DEF5FA9F9}"/>
              </c:ext>
            </c:extLst>
          </c:dPt>
          <c:dPt>
            <c:idx val="6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9EFD-46C4-9521-F34DEF5FA9F9}"/>
              </c:ext>
            </c:extLst>
          </c:dPt>
          <c:dPt>
            <c:idx val="7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9EFD-46C4-9521-F34DEF5FA9F9}"/>
              </c:ext>
            </c:extLst>
          </c:dPt>
          <c:cat>
            <c:numRef>
              <c:f>Plan1!$A$2:$A$9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Plan1!$B$2:$B$9</c:f>
              <c:numCache>
                <c:formatCode>General</c:formatCode>
                <c:ptCount val="8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9EFD-46C4-9521-F34DEF5FA9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791670767716535"/>
          <c:y val="2.578124841404722E-2"/>
          <c:w val="0.63229170767716536"/>
          <c:h val="0.94843750317190556"/>
        </c:manualLayout>
      </c:layout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FD-46C4-9521-F34DEF5FA9F9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FD-46C4-9521-F34DEF5FA9F9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FD-46C4-9521-F34DEF5FA9F9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EFD-46C4-9521-F34DEF5FA9F9}"/>
              </c:ext>
            </c:extLst>
          </c:dPt>
          <c:dPt>
            <c:idx val="4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EFD-46C4-9521-F34DEF5FA9F9}"/>
              </c:ext>
            </c:extLst>
          </c:dPt>
          <c:dPt>
            <c:idx val="5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9EFD-46C4-9521-F34DEF5FA9F9}"/>
              </c:ext>
            </c:extLst>
          </c:dPt>
          <c:dPt>
            <c:idx val="6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9EFD-46C4-9521-F34DEF5FA9F9}"/>
              </c:ext>
            </c:extLst>
          </c:dPt>
          <c:dPt>
            <c:idx val="7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9EFD-46C4-9521-F34DEF5FA9F9}"/>
              </c:ext>
            </c:extLst>
          </c:dPt>
          <c:cat>
            <c:numRef>
              <c:f>Plan1!$A$2:$A$9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Plan1!$B$2:$B$9</c:f>
              <c:numCache>
                <c:formatCode>General</c:formatCode>
                <c:ptCount val="8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9EFD-46C4-9521-F34DEF5FA9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7A1B-79F6-4161-A620-48B377C423D8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2312-F078-461F-AD16-109824D4A1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29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7A1B-79F6-4161-A620-48B377C423D8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2312-F078-461F-AD16-109824D4A1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33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7A1B-79F6-4161-A620-48B377C423D8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2312-F078-461F-AD16-109824D4A1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4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7A1B-79F6-4161-A620-48B377C423D8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2312-F078-461F-AD16-109824D4A1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13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7A1B-79F6-4161-A620-48B377C423D8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2312-F078-461F-AD16-109824D4A1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25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7A1B-79F6-4161-A620-48B377C423D8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2312-F078-461F-AD16-109824D4A1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71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7A1B-79F6-4161-A620-48B377C423D8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2312-F078-461F-AD16-109824D4A1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42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7A1B-79F6-4161-A620-48B377C423D8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2312-F078-461F-AD16-109824D4A1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18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7A1B-79F6-4161-A620-48B377C423D8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2312-F078-461F-AD16-109824D4A1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15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7A1B-79F6-4161-A620-48B377C423D8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2312-F078-461F-AD16-109824D4A1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62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7A1B-79F6-4161-A620-48B377C423D8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2312-F078-461F-AD16-109824D4A1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85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57A1B-79F6-4161-A620-48B377C423D8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22312-F078-461F-AD16-109824D4A1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54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13786" y="281289"/>
            <a:ext cx="9973994" cy="83099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>
                <a:solidFill>
                  <a:schemeClr val="tx1"/>
                </a:solidFill>
              </a:rPr>
              <a:t>ROLETA </a:t>
            </a:r>
            <a:r>
              <a:rPr lang="pt-BR" sz="4800" dirty="0" smtClean="0">
                <a:solidFill>
                  <a:schemeClr val="tx1"/>
                </a:solidFill>
              </a:rPr>
              <a:t> DAS EMOÇÕES</a:t>
            </a:r>
            <a:endParaRPr lang="pt-BR" sz="4800" dirty="0">
              <a:solidFill>
                <a:schemeClr val="tx1"/>
              </a:solidFill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2301210" y="1112286"/>
            <a:ext cx="8128000" cy="5418667"/>
            <a:chOff x="3902361" y="1518957"/>
            <a:chExt cx="8128000" cy="5418667"/>
          </a:xfrm>
        </p:grpSpPr>
        <p:graphicFrame>
          <p:nvGraphicFramePr>
            <p:cNvPr id="19" name="Gráfico 18"/>
            <p:cNvGraphicFramePr/>
            <p:nvPr>
              <p:extLst>
                <p:ext uri="{D42A27DB-BD31-4B8C-83A1-F6EECF244321}">
                  <p14:modId xmlns:p14="http://schemas.microsoft.com/office/powerpoint/2010/main" val="3501185441"/>
                </p:ext>
              </p:extLst>
            </p:nvPr>
          </p:nvGraphicFramePr>
          <p:xfrm>
            <a:off x="3902361" y="1518957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3" name="CaixaDeTexto 22"/>
            <p:cNvSpPr txBox="1"/>
            <p:nvPr/>
          </p:nvSpPr>
          <p:spPr>
            <a:xfrm>
              <a:off x="5721776" y="3311076"/>
              <a:ext cx="2129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/>
                <a:t>AMOR</a:t>
              </a:r>
              <a:endParaRPr lang="pt-BR" sz="2400" b="1" dirty="0"/>
            </a:p>
          </p:txBody>
        </p:sp>
        <p:sp>
          <p:nvSpPr>
            <p:cNvPr id="24" name="CaixaDeTexto 23"/>
            <p:cNvSpPr txBox="1"/>
            <p:nvPr/>
          </p:nvSpPr>
          <p:spPr>
            <a:xfrm rot="4829129">
              <a:off x="6692054" y="2584773"/>
              <a:ext cx="18381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/>
                <a:t>FAMILIA</a:t>
              </a:r>
              <a:endParaRPr lang="pt-BR" sz="2400" b="1" dirty="0"/>
            </a:p>
          </p:txBody>
        </p:sp>
        <p:sp>
          <p:nvSpPr>
            <p:cNvPr id="25" name="CaixaDeTexto 24"/>
            <p:cNvSpPr txBox="1"/>
            <p:nvPr/>
          </p:nvSpPr>
          <p:spPr>
            <a:xfrm rot="20067006">
              <a:off x="5850312" y="4266647"/>
              <a:ext cx="21553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/>
                <a:t>AMIGOS </a:t>
              </a:r>
              <a:endParaRPr lang="pt-BR" sz="2400" b="1" dirty="0"/>
            </a:p>
            <a:p>
              <a:endParaRPr lang="pt-BR" sz="2400" b="1" dirty="0"/>
            </a:p>
          </p:txBody>
        </p:sp>
        <p:sp>
          <p:nvSpPr>
            <p:cNvPr id="26" name="CaixaDeTexto 25"/>
            <p:cNvSpPr txBox="1"/>
            <p:nvPr/>
          </p:nvSpPr>
          <p:spPr>
            <a:xfrm rot="17646601">
              <a:off x="6533448" y="5120957"/>
              <a:ext cx="2155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/>
                <a:t>FELICIDADE</a:t>
              </a:r>
              <a:endParaRPr lang="pt-BR" sz="2400" b="1" dirty="0"/>
            </a:p>
          </p:txBody>
        </p:sp>
        <p:sp>
          <p:nvSpPr>
            <p:cNvPr id="27" name="CaixaDeTexto 26"/>
            <p:cNvSpPr txBox="1"/>
            <p:nvPr/>
          </p:nvSpPr>
          <p:spPr>
            <a:xfrm rot="14312854">
              <a:off x="7434997" y="5047502"/>
              <a:ext cx="2155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/>
                <a:t> TRISTEZA</a:t>
              </a:r>
              <a:endParaRPr lang="pt-BR" sz="2400" b="1" dirty="0"/>
            </a:p>
          </p:txBody>
        </p:sp>
        <p:sp>
          <p:nvSpPr>
            <p:cNvPr id="28" name="CaixaDeTexto 27"/>
            <p:cNvSpPr txBox="1"/>
            <p:nvPr/>
          </p:nvSpPr>
          <p:spPr>
            <a:xfrm rot="9644062">
              <a:off x="8794329" y="3151792"/>
              <a:ext cx="16011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smtClean="0"/>
                <a:t>UMA COISA QUE TE FAZ FELIZ</a:t>
              </a:r>
              <a:endParaRPr lang="pt-BR" sz="2000" b="1" dirty="0"/>
            </a:p>
          </p:txBody>
        </p:sp>
        <p:sp>
          <p:nvSpPr>
            <p:cNvPr id="29" name="CaixaDeTexto 28"/>
            <p:cNvSpPr txBox="1"/>
            <p:nvPr/>
          </p:nvSpPr>
          <p:spPr>
            <a:xfrm rot="1484756">
              <a:off x="8883324" y="4386707"/>
              <a:ext cx="16588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/>
                <a:t>UM SENTIMENTO</a:t>
              </a:r>
              <a:endParaRPr lang="pt-BR" sz="2400" b="1" dirty="0"/>
            </a:p>
          </p:txBody>
        </p:sp>
        <p:sp>
          <p:nvSpPr>
            <p:cNvPr id="30" name="CaixaDeTexto 29"/>
            <p:cNvSpPr txBox="1"/>
            <p:nvPr/>
          </p:nvSpPr>
          <p:spPr>
            <a:xfrm rot="7744155">
              <a:off x="7774924" y="2346104"/>
              <a:ext cx="1793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/>
                <a:t>RAIVA </a:t>
              </a:r>
              <a:endParaRPr lang="pt-BR" sz="2400" b="1" dirty="0"/>
            </a:p>
            <a:p>
              <a:r>
                <a:rPr lang="pt-BR" sz="2400" b="1" dirty="0"/>
                <a:t> </a:t>
              </a:r>
            </a:p>
          </p:txBody>
        </p:sp>
      </p:grpSp>
      <p:sp>
        <p:nvSpPr>
          <p:cNvPr id="37" name="Seta para a direita 36"/>
          <p:cNvSpPr/>
          <p:nvPr/>
        </p:nvSpPr>
        <p:spPr>
          <a:xfrm>
            <a:off x="2981426" y="3432414"/>
            <a:ext cx="994854" cy="5895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8" name="Pião da Casa Própria [Baú da Felicidade] - Música tema (Original Completa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4944" y="6026470"/>
            <a:ext cx="609600" cy="609600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xmlns="" id="{814FA685-DF5E-4B11-8D11-4EE877C19C8F}"/>
              </a:ext>
            </a:extLst>
          </p:cNvPr>
          <p:cNvSpPr/>
          <p:nvPr/>
        </p:nvSpPr>
        <p:spPr>
          <a:xfrm>
            <a:off x="6062965" y="3456775"/>
            <a:ext cx="954825" cy="993183"/>
          </a:xfrm>
          <a:prstGeom prst="ellipse">
            <a:avLst/>
          </a:prstGeom>
          <a:solidFill>
            <a:schemeClr val="tx1"/>
          </a:solidFill>
          <a:ln w="571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3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622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13786" y="281289"/>
            <a:ext cx="9973994" cy="83099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>
                <a:solidFill>
                  <a:schemeClr val="tx1"/>
                </a:solidFill>
              </a:rPr>
              <a:t>ROLETA </a:t>
            </a:r>
            <a:r>
              <a:rPr lang="pt-BR" sz="4800" dirty="0" smtClean="0">
                <a:solidFill>
                  <a:schemeClr val="tx1"/>
                </a:solidFill>
              </a:rPr>
              <a:t> DAS EMOÇÕES</a:t>
            </a:r>
            <a:endParaRPr lang="pt-BR" sz="4800" dirty="0">
              <a:solidFill>
                <a:schemeClr val="tx1"/>
              </a:solidFill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2301210" y="1158044"/>
            <a:ext cx="8128000" cy="5418667"/>
            <a:chOff x="3902361" y="1518957"/>
            <a:chExt cx="8128000" cy="5418667"/>
          </a:xfrm>
        </p:grpSpPr>
        <p:graphicFrame>
          <p:nvGraphicFramePr>
            <p:cNvPr id="19" name="Gráfico 18"/>
            <p:cNvGraphicFramePr/>
            <p:nvPr>
              <p:extLst>
                <p:ext uri="{D42A27DB-BD31-4B8C-83A1-F6EECF244321}">
                  <p14:modId xmlns:p14="http://schemas.microsoft.com/office/powerpoint/2010/main" val="3501185441"/>
                </p:ext>
              </p:extLst>
            </p:nvPr>
          </p:nvGraphicFramePr>
          <p:xfrm>
            <a:off x="3902361" y="1518957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3" name="CaixaDeTexto 22"/>
            <p:cNvSpPr txBox="1"/>
            <p:nvPr/>
          </p:nvSpPr>
          <p:spPr>
            <a:xfrm>
              <a:off x="5617237" y="3244124"/>
              <a:ext cx="21292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/>
                <a:t>Inclua as opções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 rot="4829129">
              <a:off x="6692054" y="2400107"/>
              <a:ext cx="18381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/>
                <a:t>Inclua as opções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 rot="20067006">
              <a:off x="5850312" y="4081981"/>
              <a:ext cx="21553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/>
                <a:t>Inclua as opções</a:t>
              </a:r>
            </a:p>
            <a:p>
              <a:endParaRPr lang="pt-BR" sz="2400" b="1" dirty="0"/>
            </a:p>
          </p:txBody>
        </p:sp>
        <p:sp>
          <p:nvSpPr>
            <p:cNvPr id="26" name="CaixaDeTexto 25"/>
            <p:cNvSpPr txBox="1"/>
            <p:nvPr/>
          </p:nvSpPr>
          <p:spPr>
            <a:xfrm rot="17646601">
              <a:off x="6533448" y="4936291"/>
              <a:ext cx="21553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/>
                <a:t>Inclua as opções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 rot="14312854">
              <a:off x="7434997" y="4862836"/>
              <a:ext cx="21553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/>
                <a:t>Inclua as opções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 rot="9644062">
              <a:off x="8794329" y="3151792"/>
              <a:ext cx="16011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/>
                <a:t>Inclua as opções</a:t>
              </a:r>
            </a:p>
            <a:p>
              <a:endParaRPr lang="pt-BR" sz="2000" b="1" dirty="0"/>
            </a:p>
          </p:txBody>
        </p:sp>
        <p:sp>
          <p:nvSpPr>
            <p:cNvPr id="29" name="CaixaDeTexto 28"/>
            <p:cNvSpPr txBox="1"/>
            <p:nvPr/>
          </p:nvSpPr>
          <p:spPr>
            <a:xfrm rot="1484756">
              <a:off x="8739137" y="4481754"/>
              <a:ext cx="16588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/>
                <a:t>Inclua as opções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 rot="7744155">
              <a:off x="7774924" y="2161438"/>
              <a:ext cx="17933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/>
                <a:t>Inclua as opções</a:t>
              </a:r>
            </a:p>
            <a:p>
              <a:r>
                <a:rPr lang="pt-BR" sz="2400" b="1" dirty="0"/>
                <a:t> </a:t>
              </a:r>
            </a:p>
          </p:txBody>
        </p:sp>
      </p:grpSp>
      <p:sp>
        <p:nvSpPr>
          <p:cNvPr id="37" name="Seta para a direita 36"/>
          <p:cNvSpPr/>
          <p:nvPr/>
        </p:nvSpPr>
        <p:spPr>
          <a:xfrm>
            <a:off x="2981426" y="3432414"/>
            <a:ext cx="994854" cy="5895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8" name="Pião da Casa Própria [Baú da Felicidade] - Música tema (Original Completa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4944" y="6026470"/>
            <a:ext cx="609600" cy="609600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xmlns="" id="{814FA685-DF5E-4B11-8D11-4EE877C19C8F}"/>
              </a:ext>
            </a:extLst>
          </p:cNvPr>
          <p:cNvSpPr/>
          <p:nvPr/>
        </p:nvSpPr>
        <p:spPr>
          <a:xfrm>
            <a:off x="6062965" y="3456775"/>
            <a:ext cx="954825" cy="993183"/>
          </a:xfrm>
          <a:prstGeom prst="ellipse">
            <a:avLst/>
          </a:prstGeom>
          <a:solidFill>
            <a:schemeClr val="tx1"/>
          </a:solidFill>
          <a:ln w="571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116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622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49</Words>
  <Application>Microsoft Office PowerPoint</Application>
  <PresentationFormat>Widescreen</PresentationFormat>
  <Paragraphs>20</Paragraphs>
  <Slides>2</Slides>
  <Notes>0</Notes>
  <HiddenSlides>0</HiddenSlides>
  <MMClips>2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27</cp:revision>
  <dcterms:created xsi:type="dcterms:W3CDTF">2020-08-11T10:58:00Z</dcterms:created>
  <dcterms:modified xsi:type="dcterms:W3CDTF">2023-06-02T03:34:30Z</dcterms:modified>
</cp:coreProperties>
</file>