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24" y="-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29380-0D99-479A-BC9C-0FD12468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162234-D21F-4460-9C92-0306E1DA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2D236-048D-48F7-8B9E-753930B3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6580-656C-4939-8133-8B110AB0F4FF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A9504-53A0-4C93-9729-8BD13F6B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47565-777C-4657-8602-3DFE783F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C70F-58AE-4575-A39E-6E6ADEB39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3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109B5-D3B3-4F9F-8D72-8A259FB1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3F357B-96BE-4DA4-B33D-7DB086CA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75F7A7-0FDD-4809-8D84-1050C774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6580-656C-4939-8133-8B110AB0F4FF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8910E-91C2-4BE5-B7DE-E9D47926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3E5632-C1FF-4380-9DE8-87F4E704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C70F-58AE-4575-A39E-6E6ADEB39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39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2F997D-C93B-41AE-A3EE-F41E4D1BF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56333E-664E-4979-994D-27CE3FB4F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98412-D375-45B3-90E9-7F5C8C6E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6580-656C-4939-8133-8B110AB0F4FF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F792B4-36D7-45BB-AA43-BCBA77DF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E56F4-321D-476B-ACB8-B894F0F7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C70F-58AE-4575-A39E-6E6ADEB39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12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6182-C802-4F26-B02D-CAD16E49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5A6BD0-AF42-4E00-9B57-0AE99631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EEDA17-868E-428A-93F1-EF59B5C2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6580-656C-4939-8133-8B110AB0F4FF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E33849-1869-49E4-A2E7-A6A1CB96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ECA8B-A1C7-4BD4-A759-C16374E8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C70F-58AE-4575-A39E-6E6ADEB39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8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58E04-5DF0-4D2C-B377-901A9281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E987F-82A6-40F5-A880-D09EDD1F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D58AE8-BCC3-4D5E-9B8F-AA16249E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6580-656C-4939-8133-8B110AB0F4FF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001A4-CD55-42D1-B0A0-D6061F55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E14DE7-6271-4CB8-BFB7-999414D5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C70F-58AE-4575-A39E-6E6ADEB39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10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7962C-3285-4305-B8FB-E19AA485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4469E8-A03F-4987-8B78-F0E69F9E8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8AE4B9-65F3-4DAD-B680-638152A46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95946C-5C4D-47F9-8039-23E634E1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6580-656C-4939-8133-8B110AB0F4FF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63241-FAEA-4BAA-91AE-03C74F1C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D8F86E-64BF-40A0-9CBC-C2440404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C70F-58AE-4575-A39E-6E6ADEB39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78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D8517-027D-4FFD-86E6-645C43A1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B44E69-7F8A-455D-B482-E1542D0E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3AB409-41BE-453D-8DF2-0DC895BC2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BD1DD2-065C-4DD0-8D80-FBA900AC2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086ABEB-9628-4BFC-93F8-370F5E8C3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F87071-B83F-4C6E-BE37-71F5FF8A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6580-656C-4939-8133-8B110AB0F4FF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D9DE88-95E4-4626-8B22-00E67F66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20757-BDDB-429C-9E27-A6385485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C70F-58AE-4575-A39E-6E6ADEB39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24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C60BF-618A-4FBC-B043-F1B2D0FC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132977-9001-4D7B-9994-EF44444C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6580-656C-4939-8133-8B110AB0F4FF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2A4214-A0AC-47DF-946F-F6AACF9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260DC5-1323-4F4D-A75C-E6EC5857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C70F-58AE-4575-A39E-6E6ADEB39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9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A170C2-A539-4AFF-94C7-0DE2D6DA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6580-656C-4939-8133-8B110AB0F4FF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51ECDD-A60B-4DBF-B32F-E202B92B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5F1236-4AE4-46C3-8A4F-F9CA565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C70F-58AE-4575-A39E-6E6ADEB39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14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F2EAE-FA99-41DA-A6D4-7BC3BDF5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8079C-2BA1-4F38-85A1-AEF45E5A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9E7E8C-0D79-4C97-A990-94B98602C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590567-3003-465C-896C-15E6B524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6580-656C-4939-8133-8B110AB0F4FF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13D367-6D94-4C62-998D-42432CD0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A10871-ECFF-44FB-A77A-77396AC3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C70F-58AE-4575-A39E-6E6ADEB39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1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5C5FA-753B-4A2B-BCCE-7F8E7751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FD6AEF-7537-4538-92D6-D37873533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C5AF0-160C-465C-A2D0-07C4E9839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41D1E0-9698-4DFE-9F40-59C2406C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6580-656C-4939-8133-8B110AB0F4FF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E32CDD-328D-4D78-B134-D2009E63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0C1C24-C227-4AA3-875F-8FA1E972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C70F-58AE-4575-A39E-6E6ADEB39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8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09DB3C-8C38-4D2F-AD54-58F47757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D4E36C-A485-4032-9591-9A6F12F1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97468C-1C6E-456D-A027-F86564E34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6580-656C-4939-8133-8B110AB0F4FF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46CA4B-D273-45C0-AF59-E24DB4696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9E4A8F-1C79-4562-9751-3D6544D18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C70F-58AE-4575-A39E-6E6ADEB39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2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2A69754-6B91-427A-9656-8E1E4BE63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52" y="209536"/>
            <a:ext cx="5422856" cy="544880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9DC10-191A-46F6-AF44-B659F7CEF729}"/>
              </a:ext>
            </a:extLst>
          </p:cNvPr>
          <p:cNvSpPr txBox="1"/>
          <p:nvPr/>
        </p:nvSpPr>
        <p:spPr>
          <a:xfrm>
            <a:off x="257907" y="4822092"/>
            <a:ext cx="9886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相当外気温度（</a:t>
            </a:r>
            <a:r>
              <a:rPr kumimoji="1" lang="en-US" altLang="ja-JP" dirty="0"/>
              <a:t>SAT</a:t>
            </a:r>
            <a:r>
              <a:rPr kumimoji="1" lang="ja-JP" altLang="en-US" dirty="0"/>
              <a:t>温度）</a:t>
            </a:r>
            <a:endParaRPr kumimoji="1" lang="en-US" altLang="ja-JP" dirty="0"/>
          </a:p>
          <a:p>
            <a:r>
              <a:rPr lang="ja-JP" altLang="en-US" dirty="0"/>
              <a:t>外気温度と日射の影響の両方を</a:t>
            </a:r>
            <a:endParaRPr lang="en-US" altLang="ja-JP" dirty="0"/>
          </a:p>
          <a:p>
            <a:r>
              <a:rPr lang="ja-JP" altLang="en-US" dirty="0"/>
              <a:t>含めた、擬似的な外気温度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相当外気温度 ＝ 外気温度 ＋ 日射量</a:t>
            </a:r>
            <a:r>
              <a:rPr kumimoji="1" lang="en-US" altLang="ja-JP" dirty="0"/>
              <a:t>(W/m2) </a:t>
            </a:r>
            <a:r>
              <a:rPr kumimoji="1" lang="ja-JP" altLang="en-US" dirty="0"/>
              <a:t>✕ 日射吸収率 ✕ 室外側熱伝達抵抗</a:t>
            </a:r>
            <a:r>
              <a:rPr kumimoji="1" lang="en-US" altLang="ja-JP" dirty="0"/>
              <a:t>(m2K/W)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4481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77F6F6A-9B87-41D1-9187-C201B2041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9314" y="1335313"/>
            <a:ext cx="4550229" cy="33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4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48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MIURA Hisashi</dc:creator>
  <cp:lastModifiedBy>MIURA Hisashi</cp:lastModifiedBy>
  <cp:revision>5</cp:revision>
  <dcterms:created xsi:type="dcterms:W3CDTF">2020-03-19T02:52:05Z</dcterms:created>
  <dcterms:modified xsi:type="dcterms:W3CDTF">2021-05-20T16:00:37Z</dcterms:modified>
</cp:coreProperties>
</file>