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0" r:id="rId8"/>
    <p:sldId id="261" r:id="rId9"/>
    <p:sldId id="286" r:id="rId10"/>
    <p:sldId id="287" r:id="rId11"/>
    <p:sldId id="288" r:id="rId12"/>
    <p:sldId id="290" r:id="rId13"/>
    <p:sldId id="289" r:id="rId14"/>
    <p:sldId id="291" r:id="rId15"/>
    <p:sldId id="29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60673-C01E-4DD7-8D23-34C6257555D9}" v="1" dt="2020-01-09T09:39:24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09/01/2020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09/01/2020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KEEP TRACK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GIFT-LIST ORGANISER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GitLab Commits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2"/>
            <a:ext cx="3320676" cy="4316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Commits have been made to the GitLab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Comments are included in the Commits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More Commits to be achieved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B3E28-7737-4720-8219-BB70D485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819" y="1665755"/>
            <a:ext cx="7700681" cy="433163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10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GitLab Commenting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2"/>
            <a:ext cx="3320676" cy="4316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Comments have been included in the code where necessary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Keeping code clean and suitable </a:t>
            </a:r>
          </a:p>
          <a:p>
            <a:pPr algn="l"/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5A642-FC63-4024-BA31-AC55A9423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9" r="2169" b="4117"/>
          <a:stretch/>
        </p:blipFill>
        <p:spPr>
          <a:xfrm>
            <a:off x="3829103" y="1821040"/>
            <a:ext cx="7829497" cy="37514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09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GitLab Documentation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499" y="1681162"/>
            <a:ext cx="3966135" cy="4316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 Up to date README.md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Placed on the GitLab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Provides a guide on how to get the Website up and running with certain software</a:t>
            </a:r>
          </a:p>
          <a:p>
            <a:pPr algn="l"/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72FEC-DE8A-4F62-A73E-99C3086DC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89" t="17256" r="10992" b="6273"/>
          <a:stretch/>
        </p:blipFill>
        <p:spPr>
          <a:xfrm>
            <a:off x="4729871" y="1681162"/>
            <a:ext cx="6102994" cy="40879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75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003" y="4008120"/>
            <a:ext cx="7781544" cy="859055"/>
          </a:xfrm>
        </p:spPr>
        <p:txBody>
          <a:bodyPr/>
          <a:lstStyle/>
          <a:p>
            <a:r>
              <a:rPr lang="en-US" dirty="0"/>
              <a:t>MVP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DA4777-2430-474C-9A8E-41D138F97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7" t="11936" r="7708" b="5904"/>
          <a:stretch/>
        </p:blipFill>
        <p:spPr>
          <a:xfrm>
            <a:off x="3716129" y="1407988"/>
            <a:ext cx="7384868" cy="40420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3094533"/>
          </a:xfrm>
        </p:spPr>
        <p:txBody>
          <a:bodyPr/>
          <a:lstStyle/>
          <a:p>
            <a:r>
              <a:rPr lang="en-US" sz="2000" dirty="0"/>
              <a:t>Navigation</a:t>
            </a:r>
          </a:p>
          <a:p>
            <a:r>
              <a:rPr lang="en-US" sz="2000" dirty="0"/>
              <a:t>Node JS Integration</a:t>
            </a:r>
          </a:p>
          <a:p>
            <a:r>
              <a:rPr lang="en-US" sz="2000" dirty="0"/>
              <a:t>Registration Page</a:t>
            </a:r>
          </a:p>
          <a:p>
            <a:r>
              <a:rPr lang="en-US" sz="2000" dirty="0"/>
              <a:t>Sign in Page</a:t>
            </a:r>
          </a:p>
          <a:p>
            <a:r>
              <a:rPr lang="en-US" sz="2000" dirty="0"/>
              <a:t>User Area</a:t>
            </a:r>
          </a:p>
          <a:p>
            <a:r>
              <a:rPr lang="en-US" sz="2000" dirty="0"/>
              <a:t>Event Page</a:t>
            </a:r>
          </a:p>
          <a:p>
            <a:r>
              <a:rPr lang="en-US" sz="2000" dirty="0"/>
              <a:t>Good Quality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19DDD-B294-4D07-8DE6-864863395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1" t="12157" r="14632" b="32745"/>
          <a:stretch/>
        </p:blipFill>
        <p:spPr>
          <a:xfrm>
            <a:off x="4787153" y="1786749"/>
            <a:ext cx="6273549" cy="27718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Kanban &amp; Issues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B4F54-9467-4DD7-9E5E-69487BB1A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" t="11748" r="2323" b="3880"/>
          <a:stretch/>
        </p:blipFill>
        <p:spPr>
          <a:xfrm>
            <a:off x="3695073" y="1357686"/>
            <a:ext cx="7664823" cy="37629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2"/>
            <a:ext cx="5499100" cy="4316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Deliverables added as an Epic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Each Epic included in the MVP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Additional Tasks linked with Epic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MVP Epic Figure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C413CE-7DDB-4BBA-B413-CD393FC10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0" t="31372" r="22683" b="5690"/>
          <a:stretch/>
        </p:blipFill>
        <p:spPr>
          <a:xfrm>
            <a:off x="6096000" y="1783756"/>
            <a:ext cx="5059082" cy="41110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2"/>
            <a:ext cx="5499100" cy="4316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All Epics and Tasks Completed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Additional Epics and Tasks to be included over Christmas and the start of the new term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59671-BF6A-4DCF-8B8C-66229639F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" t="12549" r="27537" b="4314"/>
          <a:stretch/>
        </p:blipFill>
        <p:spPr>
          <a:xfrm>
            <a:off x="5982447" y="1845466"/>
            <a:ext cx="5676153" cy="37025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27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2"/>
            <a:ext cx="5499100" cy="4316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Jira Interface has been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Environment, Description and Comment have been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Understanding Jira and Issues and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F4CAE-991D-441D-92BA-F892A89AF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32" t="34118" r="23125" b="11893"/>
          <a:stretch/>
        </p:blipFill>
        <p:spPr>
          <a:xfrm>
            <a:off x="6305176" y="1987976"/>
            <a:ext cx="5150224" cy="37025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3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582645"/>
            <a:ext cx="11394140" cy="4316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Clear increase in Tasks and the progression that was made in the time period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2F9D0-705D-4D7F-9DE5-14053653B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9" t="29215" r="1805" b="7917"/>
          <a:stretch/>
        </p:blipFill>
        <p:spPr>
          <a:xfrm>
            <a:off x="444500" y="2003612"/>
            <a:ext cx="11394141" cy="43114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58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Commits &amp; Documentation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4E652-22F0-4625-98A1-87F5AF4F8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" t="12288" r="2941" b="15359"/>
          <a:stretch/>
        </p:blipFill>
        <p:spPr>
          <a:xfrm>
            <a:off x="4556759" y="1989575"/>
            <a:ext cx="6803137" cy="28788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142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Trade Gothic LT Pro</vt:lpstr>
      <vt:lpstr>Trebuchet MS</vt:lpstr>
      <vt:lpstr>Office Theme</vt:lpstr>
      <vt:lpstr>KEEP TRACK</vt:lpstr>
      <vt:lpstr>MVP</vt:lpstr>
      <vt:lpstr>Deliverables </vt:lpstr>
      <vt:lpstr>Jira</vt:lpstr>
      <vt:lpstr>Kanban Board</vt:lpstr>
      <vt:lpstr>Kanban Board</vt:lpstr>
      <vt:lpstr>Kanban Board</vt:lpstr>
      <vt:lpstr>Kanban Board</vt:lpstr>
      <vt:lpstr>GitLab</vt:lpstr>
      <vt:lpstr>GitLab Commits</vt:lpstr>
      <vt:lpstr>GitLab Commenting Code</vt:lpstr>
      <vt:lpstr>GitLab Documentation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2018-12-12T07:59:26Z</dcterms:created>
  <dcterms:modified xsi:type="dcterms:W3CDTF">2020-01-09T09:39:33Z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