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7A1D42"/>
    <a:srgbClr val="660033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FC260-9B6F-4C74-836B-9C24A612E45D}" v="6384" dt="2019-03-13T10:53:05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50" d="100"/>
          <a:sy n="50" d="100"/>
        </p:scale>
        <p:origin x="786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Dayman" userId="90d783dacec101f4" providerId="LiveId" clId="{794FC260-9B6F-4C74-836B-9C24A612E45D}"/>
    <pc:docChg chg="undo custSel modSld">
      <pc:chgData name="Kenneth Dayman" userId="90d783dacec101f4" providerId="LiveId" clId="{794FC260-9B6F-4C74-836B-9C24A612E45D}" dt="2019-03-13T10:53:05.140" v="6381" actId="5793"/>
      <pc:docMkLst>
        <pc:docMk/>
      </pc:docMkLst>
      <pc:sldChg chg="addSp delSp modSp modAnim">
        <pc:chgData name="Kenneth Dayman" userId="90d783dacec101f4" providerId="LiveId" clId="{794FC260-9B6F-4C74-836B-9C24A612E45D}" dt="2019-03-13T10:53:05.140" v="6381" actId="5793"/>
        <pc:sldMkLst>
          <pc:docMk/>
          <pc:sldMk cId="0" sldId="256"/>
        </pc:sldMkLst>
        <pc:spChg chg="add mod">
          <ac:chgData name="Kenneth Dayman" userId="90d783dacec101f4" providerId="LiveId" clId="{794FC260-9B6F-4C74-836B-9C24A612E45D}" dt="2019-03-13T08:46:39.205" v="452" actId="207"/>
          <ac:spMkLst>
            <pc:docMk/>
            <pc:sldMk cId="0" sldId="256"/>
            <ac:spMk id="2" creationId="{0343B606-C210-42E4-9A0A-C1BEF9D082F1}"/>
          </ac:spMkLst>
        </pc:spChg>
        <pc:spChg chg="add del mod ord">
          <ac:chgData name="Kenneth Dayman" userId="90d783dacec101f4" providerId="LiveId" clId="{794FC260-9B6F-4C74-836B-9C24A612E45D}" dt="2019-03-13T08:38:07.685" v="144"/>
          <ac:spMkLst>
            <pc:docMk/>
            <pc:sldMk cId="0" sldId="256"/>
            <ac:spMk id="5" creationId="{4289D415-E712-4A0E-BE15-16F50B9A7B81}"/>
          </ac:spMkLst>
        </pc:spChg>
        <pc:spChg chg="add del mod ord">
          <ac:chgData name="Kenneth Dayman" userId="90d783dacec101f4" providerId="LiveId" clId="{794FC260-9B6F-4C74-836B-9C24A612E45D}" dt="2019-03-13T08:47:33.287" v="939"/>
          <ac:spMkLst>
            <pc:docMk/>
            <pc:sldMk cId="0" sldId="256"/>
            <ac:spMk id="6" creationId="{1228970E-FC1D-4749-A552-A83A118FCCC3}"/>
          </ac:spMkLst>
        </pc:spChg>
        <pc:spChg chg="add mod ord">
          <ac:chgData name="Kenneth Dayman" userId="90d783dacec101f4" providerId="LiveId" clId="{794FC260-9B6F-4C74-836B-9C24A612E45D}" dt="2019-03-13T08:48:55.076" v="949" actId="14100"/>
          <ac:spMkLst>
            <pc:docMk/>
            <pc:sldMk cId="0" sldId="256"/>
            <ac:spMk id="7" creationId="{BC02167A-47C5-4323-B163-C109BE622474}"/>
          </ac:spMkLst>
        </pc:spChg>
        <pc:spChg chg="add del mod">
          <ac:chgData name="Kenneth Dayman" userId="90d783dacec101f4" providerId="LiveId" clId="{794FC260-9B6F-4C74-836B-9C24A612E45D}" dt="2019-03-13T10:40:24.028" v="4980"/>
          <ac:spMkLst>
            <pc:docMk/>
            <pc:sldMk cId="0" sldId="256"/>
            <ac:spMk id="8" creationId="{259EDF49-2E40-4B97-A1D6-41621D441E1D}"/>
          </ac:spMkLst>
        </pc:spChg>
        <pc:spChg chg="add mod">
          <ac:chgData name="Kenneth Dayman" userId="90d783dacec101f4" providerId="LiveId" clId="{794FC260-9B6F-4C74-836B-9C24A612E45D}" dt="2019-03-13T10:28:31.770" v="3608" actId="1076"/>
          <ac:spMkLst>
            <pc:docMk/>
            <pc:sldMk cId="0" sldId="256"/>
            <ac:spMk id="25" creationId="{F2AFA731-BC23-48B8-ABA1-688E02DAB8EA}"/>
          </ac:spMkLst>
        </pc:spChg>
        <pc:spChg chg="add mod">
          <ac:chgData name="Kenneth Dayman" userId="90d783dacec101f4" providerId="LiveId" clId="{794FC260-9B6F-4C74-836B-9C24A612E45D}" dt="2019-03-13T10:52:02.385" v="6185" actId="20577"/>
          <ac:spMkLst>
            <pc:docMk/>
            <pc:sldMk cId="0" sldId="256"/>
            <ac:spMk id="26" creationId="{BC8CF27B-D941-4E2A-96DD-FBFEC054A42F}"/>
          </ac:spMkLst>
        </pc:spChg>
        <pc:spChg chg="add mod">
          <ac:chgData name="Kenneth Dayman" userId="90d783dacec101f4" providerId="LiveId" clId="{794FC260-9B6F-4C74-836B-9C24A612E45D}" dt="2019-03-13T10:37:15.998" v="4609" actId="1076"/>
          <ac:spMkLst>
            <pc:docMk/>
            <pc:sldMk cId="0" sldId="256"/>
            <ac:spMk id="27" creationId="{3801326E-BF82-4BDE-B9C6-371AA9C31583}"/>
          </ac:spMkLst>
        </pc:spChg>
        <pc:spChg chg="add del mod">
          <ac:chgData name="Kenneth Dayman" userId="90d783dacec101f4" providerId="LiveId" clId="{794FC260-9B6F-4C74-836B-9C24A612E45D}" dt="2019-03-13T10:34:23.208" v="4155"/>
          <ac:spMkLst>
            <pc:docMk/>
            <pc:sldMk cId="0" sldId="256"/>
            <ac:spMk id="28" creationId="{0AFEA9DC-74C3-4F04-BAD7-ADA90230F5DA}"/>
          </ac:spMkLst>
        </pc:spChg>
        <pc:spChg chg="add del mod">
          <ac:chgData name="Kenneth Dayman" userId="90d783dacec101f4" providerId="LiveId" clId="{794FC260-9B6F-4C74-836B-9C24A612E45D}" dt="2019-03-13T10:39:02.481" v="4821"/>
          <ac:spMkLst>
            <pc:docMk/>
            <pc:sldMk cId="0" sldId="256"/>
            <ac:spMk id="29" creationId="{9D8828CB-C651-43A0-9747-5F94B2058E33}"/>
          </ac:spMkLst>
        </pc:spChg>
        <pc:spChg chg="add mod">
          <ac:chgData name="Kenneth Dayman" userId="90d783dacec101f4" providerId="LiveId" clId="{794FC260-9B6F-4C74-836B-9C24A612E45D}" dt="2019-03-13T10:44:47.708" v="5547" actId="20577"/>
          <ac:spMkLst>
            <pc:docMk/>
            <pc:sldMk cId="0" sldId="256"/>
            <ac:spMk id="30" creationId="{5FA1CC55-C64A-41DE-9418-B771C403F5B5}"/>
          </ac:spMkLst>
        </pc:spChg>
        <pc:spChg chg="add mod">
          <ac:chgData name="Kenneth Dayman" userId="90d783dacec101f4" providerId="LiveId" clId="{794FC260-9B6F-4C74-836B-9C24A612E45D}" dt="2019-03-13T10:53:05.140" v="6381" actId="5793"/>
          <ac:spMkLst>
            <pc:docMk/>
            <pc:sldMk cId="0" sldId="256"/>
            <ac:spMk id="31" creationId="{1676C1C0-B891-42E5-BBE9-99E7BABC1CE9}"/>
          </ac:spMkLst>
        </pc:spChg>
        <pc:spChg chg="add mod">
          <ac:chgData name="Kenneth Dayman" userId="90d783dacec101f4" providerId="LiveId" clId="{794FC260-9B6F-4C74-836B-9C24A612E45D}" dt="2019-03-13T10:41:34.357" v="5111" actId="14100"/>
          <ac:spMkLst>
            <pc:docMk/>
            <pc:sldMk cId="0" sldId="256"/>
            <ac:spMk id="32" creationId="{324CBEA1-B9A4-44CA-85A3-F89465C44472}"/>
          </ac:spMkLst>
        </pc:spChg>
        <pc:spChg chg="mod">
          <ac:chgData name="Kenneth Dayman" userId="90d783dacec101f4" providerId="LiveId" clId="{794FC260-9B6F-4C74-836B-9C24A612E45D}" dt="2019-03-13T08:47:56.189" v="940" actId="1076"/>
          <ac:spMkLst>
            <pc:docMk/>
            <pc:sldMk cId="0" sldId="256"/>
            <ac:spMk id="2054" creationId="{00000000-0000-0000-0000-000000000000}"/>
          </ac:spMkLst>
        </pc:spChg>
        <pc:spChg chg="del">
          <ac:chgData name="Kenneth Dayman" userId="90d783dacec101f4" providerId="LiveId" clId="{794FC260-9B6F-4C74-836B-9C24A612E45D}" dt="2019-03-13T08:27:33.931" v="1"/>
          <ac:spMkLst>
            <pc:docMk/>
            <pc:sldMk cId="0" sldId="256"/>
            <ac:spMk id="2055" creationId="{00000000-0000-0000-0000-000000000000}"/>
          </ac:spMkLst>
        </pc:spChg>
        <pc:spChg chg="mod">
          <ac:chgData name="Kenneth Dayman" userId="90d783dacec101f4" providerId="LiveId" clId="{794FC260-9B6F-4C74-836B-9C24A612E45D}" dt="2019-03-13T08:50:49.962" v="958" actId="1076"/>
          <ac:spMkLst>
            <pc:docMk/>
            <pc:sldMk cId="0" sldId="256"/>
            <ac:spMk id="2059" creationId="{00000000-0000-0000-0000-000000000000}"/>
          </ac:spMkLst>
        </pc:spChg>
        <pc:picChg chg="add mod">
          <ac:chgData name="Kenneth Dayman" userId="90d783dacec101f4" providerId="LiveId" clId="{794FC260-9B6F-4C74-836B-9C24A612E45D}" dt="2019-03-13T10:11:42.749" v="1236" actId="1076"/>
          <ac:picMkLst>
            <pc:docMk/>
            <pc:sldMk cId="0" sldId="256"/>
            <ac:picMk id="4" creationId="{0593CFCE-25C0-4EEA-8480-6BBF4FE04A55}"/>
          </ac:picMkLst>
        </pc:picChg>
        <pc:picChg chg="add mod">
          <ac:chgData name="Kenneth Dayman" userId="90d783dacec101f4" providerId="LiveId" clId="{794FC260-9B6F-4C74-836B-9C24A612E45D}" dt="2019-03-13T10:12:04.227" v="1244" actId="14100"/>
          <ac:picMkLst>
            <pc:docMk/>
            <pc:sldMk cId="0" sldId="256"/>
            <ac:picMk id="9" creationId="{6D7916B6-10A3-4D73-BFDF-595E611B6A94}"/>
          </ac:picMkLst>
        </pc:picChg>
        <pc:picChg chg="add mod">
          <ac:chgData name="Kenneth Dayman" userId="90d783dacec101f4" providerId="LiveId" clId="{794FC260-9B6F-4C74-836B-9C24A612E45D}" dt="2019-03-13T10:12:11.137" v="1247" actId="1076"/>
          <ac:picMkLst>
            <pc:docMk/>
            <pc:sldMk cId="0" sldId="256"/>
            <ac:picMk id="10" creationId="{44948747-85E4-420B-9C69-AB92474D5FFC}"/>
          </ac:picMkLst>
        </pc:picChg>
        <pc:picChg chg="add mod">
          <ac:chgData name="Kenneth Dayman" userId="90d783dacec101f4" providerId="LiveId" clId="{794FC260-9B6F-4C74-836B-9C24A612E45D}" dt="2019-03-13T10:12:13.505" v="1248" actId="1076"/>
          <ac:picMkLst>
            <pc:docMk/>
            <pc:sldMk cId="0" sldId="256"/>
            <ac:picMk id="11" creationId="{501C93D7-8FC8-47F3-9C2D-A9F1E52264E9}"/>
          </ac:picMkLst>
        </pc:picChg>
        <pc:picChg chg="add mod">
          <ac:chgData name="Kenneth Dayman" userId="90d783dacec101f4" providerId="LiveId" clId="{794FC260-9B6F-4C74-836B-9C24A612E45D}" dt="2019-03-13T10:12:18.930" v="1250" actId="1076"/>
          <ac:picMkLst>
            <pc:docMk/>
            <pc:sldMk cId="0" sldId="256"/>
            <ac:picMk id="12" creationId="{EC297F02-D154-4ADB-B5BB-9731F775DDCB}"/>
          </ac:picMkLst>
        </pc:picChg>
        <pc:picChg chg="add mod">
          <ac:chgData name="Kenneth Dayman" userId="90d783dacec101f4" providerId="LiveId" clId="{794FC260-9B6F-4C74-836B-9C24A612E45D}" dt="2019-03-13T10:12:24.180" v="1254" actId="1076"/>
          <ac:picMkLst>
            <pc:docMk/>
            <pc:sldMk cId="0" sldId="256"/>
            <ac:picMk id="13" creationId="{12845DE5-8CC2-44E4-9425-299F4F2B0B31}"/>
          </ac:picMkLst>
        </pc:picChg>
        <pc:picChg chg="add mod">
          <ac:chgData name="Kenneth Dayman" userId="90d783dacec101f4" providerId="LiveId" clId="{794FC260-9B6F-4C74-836B-9C24A612E45D}" dt="2019-03-13T08:52:31.178" v="975" actId="571"/>
          <ac:picMkLst>
            <pc:docMk/>
            <pc:sldMk cId="0" sldId="256"/>
            <ac:picMk id="19" creationId="{4D32A5A9-ECDF-4A1E-A3BE-D8B15411DDB9}"/>
          </ac:picMkLst>
        </pc:picChg>
        <pc:picChg chg="add mod">
          <ac:chgData name="Kenneth Dayman" userId="90d783dacec101f4" providerId="LiveId" clId="{794FC260-9B6F-4C74-836B-9C24A612E45D}" dt="2019-03-13T08:52:31.178" v="975" actId="571"/>
          <ac:picMkLst>
            <pc:docMk/>
            <pc:sldMk cId="0" sldId="256"/>
            <ac:picMk id="20" creationId="{F1D881DA-C3C4-496E-847D-9F0F291548B2}"/>
          </ac:picMkLst>
        </pc:picChg>
        <pc:picChg chg="add mod">
          <ac:chgData name="Kenneth Dayman" userId="90d783dacec101f4" providerId="LiveId" clId="{794FC260-9B6F-4C74-836B-9C24A612E45D}" dt="2019-03-13T08:52:31.178" v="975" actId="571"/>
          <ac:picMkLst>
            <pc:docMk/>
            <pc:sldMk cId="0" sldId="256"/>
            <ac:picMk id="21" creationId="{F46B6C51-5373-4621-B096-E164290F299F}"/>
          </ac:picMkLst>
        </pc:picChg>
        <pc:picChg chg="add mod">
          <ac:chgData name="Kenneth Dayman" userId="90d783dacec101f4" providerId="LiveId" clId="{794FC260-9B6F-4C74-836B-9C24A612E45D}" dt="2019-03-13T08:52:31.178" v="975" actId="571"/>
          <ac:picMkLst>
            <pc:docMk/>
            <pc:sldMk cId="0" sldId="256"/>
            <ac:picMk id="22" creationId="{2B507D4F-40CF-433B-AB27-DCBC19DEBE3D}"/>
          </ac:picMkLst>
        </pc:picChg>
        <pc:picChg chg="add mod">
          <ac:chgData name="Kenneth Dayman" userId="90d783dacec101f4" providerId="LiveId" clId="{794FC260-9B6F-4C74-836B-9C24A612E45D}" dt="2019-03-13T08:52:31.178" v="975" actId="571"/>
          <ac:picMkLst>
            <pc:docMk/>
            <pc:sldMk cId="0" sldId="256"/>
            <ac:picMk id="23" creationId="{FF72ECDB-B107-4A6A-88A5-ECD2597BC6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2167A-47C5-4323-B163-C109BE622474}"/>
              </a:ext>
            </a:extLst>
          </p:cNvPr>
          <p:cNvSpPr/>
          <p:nvPr/>
        </p:nvSpPr>
        <p:spPr bwMode="auto">
          <a:xfrm flipV="1">
            <a:off x="0" y="1406525"/>
            <a:ext cx="15122525" cy="512530"/>
          </a:xfrm>
          <a:prstGeom prst="rect">
            <a:avLst/>
          </a:prstGeom>
          <a:ln>
            <a:solidFill>
              <a:srgbClr val="00FFF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2161" y="1482384"/>
            <a:ext cx="3441576" cy="41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Name: Kenneth Dayman</a:t>
            </a: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303712" y="409351"/>
            <a:ext cx="651510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2800" dirty="0"/>
              <a:t>Gift-List Organiser Website for Parties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3B606-C210-42E4-9A0A-C1BEF9D082F1}"/>
              </a:ext>
            </a:extLst>
          </p:cNvPr>
          <p:cNvSpPr txBox="1"/>
          <p:nvPr/>
        </p:nvSpPr>
        <p:spPr>
          <a:xfrm>
            <a:off x="9001422" y="1457390"/>
            <a:ext cx="6086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Supervisors: Javier Anderu &amp; Faiyaz Doctor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7916B6-10A3-4D73-BFDF-595E611B6A9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53" y="2377620"/>
            <a:ext cx="1296514" cy="1296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948747-85E4-420B-9C69-AB92474D5FF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51" y="4000072"/>
            <a:ext cx="1296512" cy="12965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1C93D7-8FC8-47F3-9C2D-A9F1E52264E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51" y="5622522"/>
            <a:ext cx="1296512" cy="12965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297F02-D154-4ADB-B5BB-9731F775DDCB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86" y="7244674"/>
            <a:ext cx="1296512" cy="1296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845DE5-8CC2-44E4-9425-299F4F2B0B31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85" y="8863586"/>
            <a:ext cx="1296513" cy="12965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93CFCE-25C0-4EEA-8480-6BBF4FE04A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90" y="2377620"/>
            <a:ext cx="4774270" cy="6922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2AFA731-BC23-48B8-ABA1-688E02DAB8EA}"/>
              </a:ext>
            </a:extLst>
          </p:cNvPr>
          <p:cNvSpPr txBox="1"/>
          <p:nvPr/>
        </p:nvSpPr>
        <p:spPr>
          <a:xfrm>
            <a:off x="467720" y="3674134"/>
            <a:ext cx="695761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Keep Track is a Gift-List Organiser Website that allows users to Sign up and personalise their profile.</a:t>
            </a:r>
          </a:p>
          <a:p>
            <a:endParaRPr lang="en-GB" sz="2400" dirty="0"/>
          </a:p>
          <a:p>
            <a:r>
              <a:rPr lang="en-GB" sz="2400" dirty="0"/>
              <a:t>Create events using the Event builder. Add friends and invite them to your special occasion.</a:t>
            </a:r>
          </a:p>
          <a:p>
            <a:endParaRPr lang="en-GB" sz="2400" dirty="0"/>
          </a:p>
          <a:p>
            <a:r>
              <a:rPr lang="en-GB" sz="2400" dirty="0"/>
              <a:t>Add a selection of all the presents that you would like. Include a link to the product and the guests can purchase.</a:t>
            </a:r>
          </a:p>
          <a:p>
            <a:endParaRPr lang="en-GB" sz="2400" dirty="0"/>
          </a:p>
          <a:p>
            <a:r>
              <a:rPr lang="en-GB" sz="2400" dirty="0"/>
              <a:t>Provide important information to the guests to ensure the event goes to plan.</a:t>
            </a:r>
          </a:p>
          <a:p>
            <a:endParaRPr lang="en-GB" sz="2400" dirty="0"/>
          </a:p>
          <a:p>
            <a:r>
              <a:rPr lang="en-GB" sz="2400" dirty="0"/>
              <a:t>Once the planning process has been completed. Sit back and relax. Enjoy you’re party!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8CF27B-D941-4E2A-96DD-FBFEC054A42F}"/>
              </a:ext>
            </a:extLst>
          </p:cNvPr>
          <p:cNvSpPr txBox="1"/>
          <p:nvPr/>
        </p:nvSpPr>
        <p:spPr>
          <a:xfrm>
            <a:off x="9472613" y="4232829"/>
            <a:ext cx="5054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MySQL Database is used to store all information processed.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01326E-BF82-4BDE-B9C6-371AA9C31583}"/>
              </a:ext>
            </a:extLst>
          </p:cNvPr>
          <p:cNvSpPr txBox="1"/>
          <p:nvPr/>
        </p:nvSpPr>
        <p:spPr>
          <a:xfrm>
            <a:off x="9472613" y="5865414"/>
            <a:ext cx="5054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Ejs is used to generate pages that include Html and JavaScript.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A1CC55-C64A-41DE-9418-B771C403F5B5}"/>
              </a:ext>
            </a:extLst>
          </p:cNvPr>
          <p:cNvSpPr txBox="1"/>
          <p:nvPr/>
        </p:nvSpPr>
        <p:spPr>
          <a:xfrm>
            <a:off x="9472613" y="7477431"/>
            <a:ext cx="5054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Implements a clean and custom Cascading Style Sheet.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76C1C0-B891-42E5-BBE9-99E7BABC1CE9}"/>
              </a:ext>
            </a:extLst>
          </p:cNvPr>
          <p:cNvSpPr txBox="1"/>
          <p:nvPr/>
        </p:nvSpPr>
        <p:spPr>
          <a:xfrm>
            <a:off x="9472613" y="9089448"/>
            <a:ext cx="5054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JavaScript is used throughout to provide correct behaviour.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4CBEA1-B9A4-44CA-85A3-F89465C44472}"/>
              </a:ext>
            </a:extLst>
          </p:cNvPr>
          <p:cNvSpPr txBox="1"/>
          <p:nvPr/>
        </p:nvSpPr>
        <p:spPr>
          <a:xfrm>
            <a:off x="9472612" y="2660443"/>
            <a:ext cx="5433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Node.js provides excellent integration through Front and Backend usages.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166</TotalTime>
  <Words>159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Kenneth Dayman</cp:lastModifiedBy>
  <cp:revision>3</cp:revision>
  <dcterms:created xsi:type="dcterms:W3CDTF">2017-01-16T10:10:48Z</dcterms:created>
  <dcterms:modified xsi:type="dcterms:W3CDTF">2019-03-13T10:53:08Z</dcterms:modified>
</cp:coreProperties>
</file>