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7A1D42"/>
    <a:srgbClr val="660033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FC260-9B6F-4C74-836B-9C24A612E45D}" v="6385" dt="2019-03-13T10:54:33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50" d="100"/>
          <a:sy n="50" d="100"/>
        </p:scale>
        <p:origin x="119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2167A-47C5-4323-B163-C109BE622474}"/>
              </a:ext>
            </a:extLst>
          </p:cNvPr>
          <p:cNvSpPr/>
          <p:nvPr/>
        </p:nvSpPr>
        <p:spPr bwMode="auto">
          <a:xfrm flipV="1">
            <a:off x="0" y="1406525"/>
            <a:ext cx="15122525" cy="512530"/>
          </a:xfrm>
          <a:prstGeom prst="rect">
            <a:avLst/>
          </a:prstGeom>
          <a:ln>
            <a:solidFill>
              <a:srgbClr val="00FF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2161" y="1482384"/>
            <a:ext cx="3441576" cy="41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Name: Kenneth Dayman</a:t>
            </a: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303712" y="409351"/>
            <a:ext cx="65151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2800" dirty="0"/>
              <a:t>Gift-List Organiser Website for Parties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3B606-C210-42E4-9A0A-C1BEF9D082F1}"/>
              </a:ext>
            </a:extLst>
          </p:cNvPr>
          <p:cNvSpPr txBox="1"/>
          <p:nvPr/>
        </p:nvSpPr>
        <p:spPr>
          <a:xfrm>
            <a:off x="9001422" y="1457390"/>
            <a:ext cx="6086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Supervisors: Javier Anderu &amp; Faiyaz Doctor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916B6-10A3-4D73-BFDF-595E611B6A9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53" y="2377620"/>
            <a:ext cx="1296514" cy="1296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948747-85E4-420B-9C69-AB92474D5FF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51" y="4000072"/>
            <a:ext cx="1296512" cy="1296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1C93D7-8FC8-47F3-9C2D-A9F1E52264E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51" y="5622522"/>
            <a:ext cx="1296512" cy="1296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297F02-D154-4ADB-B5BB-9731F775DDCB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86" y="7244674"/>
            <a:ext cx="1296512" cy="1296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845DE5-8CC2-44E4-9425-299F4F2B0B31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85" y="8863586"/>
            <a:ext cx="1296513" cy="1296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93CFCE-25C0-4EEA-8480-6BBF4FE04A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90" y="2377620"/>
            <a:ext cx="4774270" cy="6922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2AFA731-BC23-48B8-ABA1-688E02DAB8EA}"/>
              </a:ext>
            </a:extLst>
          </p:cNvPr>
          <p:cNvSpPr txBox="1"/>
          <p:nvPr/>
        </p:nvSpPr>
        <p:spPr>
          <a:xfrm>
            <a:off x="467720" y="3674134"/>
            <a:ext cx="69576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Keep Track is a Gift-List Organiser Website that allows users to Sign up and personalise their profile.</a:t>
            </a:r>
          </a:p>
          <a:p>
            <a:endParaRPr lang="en-GB" sz="2400" dirty="0"/>
          </a:p>
          <a:p>
            <a:r>
              <a:rPr lang="en-GB" sz="2400" dirty="0"/>
              <a:t>Create events using the Event builder. Add friends and invite them to your special occasion.</a:t>
            </a:r>
          </a:p>
          <a:p>
            <a:endParaRPr lang="en-GB" sz="2400" dirty="0"/>
          </a:p>
          <a:p>
            <a:r>
              <a:rPr lang="en-GB" sz="2400" dirty="0"/>
              <a:t>Add a selection of all the presents that you would like. Include a link to the product and the guests can purchase.</a:t>
            </a:r>
          </a:p>
          <a:p>
            <a:endParaRPr lang="en-GB" sz="2400" dirty="0"/>
          </a:p>
          <a:p>
            <a:r>
              <a:rPr lang="en-GB" sz="2400" dirty="0"/>
              <a:t>Provide important information to the guests to ensure the event goes to plan.</a:t>
            </a:r>
          </a:p>
          <a:p>
            <a:endParaRPr lang="en-GB" sz="2400" dirty="0"/>
          </a:p>
          <a:p>
            <a:r>
              <a:rPr lang="en-GB" sz="2400" dirty="0"/>
              <a:t>Once the planning process has been completed. Sit back and relax. Enjoy you’re party!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8CF27B-D941-4E2A-96DD-FBFEC054A42F}"/>
              </a:ext>
            </a:extLst>
          </p:cNvPr>
          <p:cNvSpPr txBox="1"/>
          <p:nvPr/>
        </p:nvSpPr>
        <p:spPr>
          <a:xfrm>
            <a:off x="9472613" y="4232829"/>
            <a:ext cx="505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MySQL Database is used to store all information processed.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01326E-BF82-4BDE-B9C6-371AA9C31583}"/>
              </a:ext>
            </a:extLst>
          </p:cNvPr>
          <p:cNvSpPr txBox="1"/>
          <p:nvPr/>
        </p:nvSpPr>
        <p:spPr>
          <a:xfrm>
            <a:off x="9472613" y="5865414"/>
            <a:ext cx="505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Ejs is used to generate pages that include Html and JavaScript.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A1CC55-C64A-41DE-9418-B771C403F5B5}"/>
              </a:ext>
            </a:extLst>
          </p:cNvPr>
          <p:cNvSpPr txBox="1"/>
          <p:nvPr/>
        </p:nvSpPr>
        <p:spPr>
          <a:xfrm>
            <a:off x="9472613" y="7477431"/>
            <a:ext cx="505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Implements a clean and custom Cascading Style Sheet.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76C1C0-B891-42E5-BBE9-99E7BABC1CE9}"/>
              </a:ext>
            </a:extLst>
          </p:cNvPr>
          <p:cNvSpPr txBox="1"/>
          <p:nvPr/>
        </p:nvSpPr>
        <p:spPr>
          <a:xfrm>
            <a:off x="9472613" y="9089448"/>
            <a:ext cx="505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JavaScript is used throughout to provide correct behaviour.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4CBEA1-B9A4-44CA-85A3-F89465C44472}"/>
              </a:ext>
            </a:extLst>
          </p:cNvPr>
          <p:cNvSpPr txBox="1"/>
          <p:nvPr/>
        </p:nvSpPr>
        <p:spPr>
          <a:xfrm>
            <a:off x="9472612" y="2660443"/>
            <a:ext cx="5433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Node.js provides excellent integration through Front and Backend usages.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168</TotalTime>
  <Words>159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Kenneth Dayman</cp:lastModifiedBy>
  <cp:revision>3</cp:revision>
  <dcterms:created xsi:type="dcterms:W3CDTF">2017-01-16T10:10:48Z</dcterms:created>
  <dcterms:modified xsi:type="dcterms:W3CDTF">2019-03-13T10:54:33Z</dcterms:modified>
</cp:coreProperties>
</file>