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GB"/>
              <a:t>SOLELY FOR PURPOSES OF FORAGE WORK EXPERIENCE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39BF076-14E1-6E2E-1FF6-BC7CE1A71EA7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52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7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159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80614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343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569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458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0447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9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7C942A4-8B02-0537-9603-97D6BEE3BA0B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730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247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27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7271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09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58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314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06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390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3672" y="2822107"/>
            <a:ext cx="8002682" cy="548621"/>
          </a:xfrm>
        </p:spPr>
        <p:txBody>
          <a:bodyPr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 Rounded MT Bold" panose="020F0704030504030204" pitchFamily="34" charset="0"/>
              </a:rPr>
              <a:t>Web scraping to gain company insights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 descr="British Airways logo">
            <a:hlinkClick r:id="rId2"/>
            <a:extLst>
              <a:ext uri="{FF2B5EF4-FFF2-40B4-BE49-F238E27FC236}">
                <a16:creationId xmlns:a16="http://schemas.microsoft.com/office/drawing/2014/main" id="{8CB4031D-F31E-3235-EA92-E9B264FD3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787" y="1019079"/>
            <a:ext cx="7168592" cy="101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B504D3-3DFF-5A77-17C0-D1370B583CF7}"/>
              </a:ext>
            </a:extLst>
          </p:cNvPr>
          <p:cNvSpPr txBox="1"/>
          <p:nvPr/>
        </p:nvSpPr>
        <p:spPr>
          <a:xfrm>
            <a:off x="2949390" y="4939553"/>
            <a:ext cx="6759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KEHINDE OLALEKAN – DATA SCIENTIST</a:t>
            </a:r>
          </a:p>
          <a:p>
            <a:pPr algn="ctr"/>
            <a:r>
              <a:rPr lang="en-US" sz="2000" b="1" dirty="0"/>
              <a:t>09/05/2025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025" y="285750"/>
            <a:ext cx="10085386" cy="1085850"/>
          </a:xfrm>
        </p:spPr>
        <p:txBody>
          <a:bodyPr/>
          <a:lstStyle/>
          <a:p>
            <a:pPr algn="ctr"/>
            <a:r>
              <a:rPr lang="en-GB" dirty="0"/>
              <a:t>INSIGHT FROM THE CUSTOMER’S REVIEWS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BE5E6A-6C11-BF4D-DC9C-EBD329B04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029" y="3290538"/>
            <a:ext cx="2886596" cy="3150765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A3276E-281C-6986-BC91-696025228751}"/>
              </a:ext>
            </a:extLst>
          </p:cNvPr>
          <p:cNvSpPr/>
          <p:nvPr/>
        </p:nvSpPr>
        <p:spPr>
          <a:xfrm>
            <a:off x="2557743" y="3290540"/>
            <a:ext cx="8157882" cy="3150764"/>
          </a:xfrm>
          <a:prstGeom prst="rect">
            <a:avLst/>
          </a:prstGeom>
          <a:noFill/>
          <a:ln cmpd="sng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CDA847-85EC-5706-C43F-37596E3D82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155" y="3290538"/>
            <a:ext cx="5271286" cy="3150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038249-48E5-2198-CFB5-2B2A99A95C79}"/>
              </a:ext>
            </a:extLst>
          </p:cNvPr>
          <p:cNvSpPr txBox="1"/>
          <p:nvPr/>
        </p:nvSpPr>
        <p:spPr>
          <a:xfrm>
            <a:off x="2047874" y="1233136"/>
            <a:ext cx="8034618" cy="170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Arial Rounded MT Bold" panose="020F0704030504030204" pitchFamily="34" charset="0"/>
              </a:rPr>
              <a:t>From cleaning 1000 reviews given by the customers, we obtained: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Positive Reviews - 454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Negative Reviews - 443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Neutral Reviews - 103</a:t>
            </a:r>
          </a:p>
        </p:txBody>
      </p:sp>
      <p:pic>
        <p:nvPicPr>
          <p:cNvPr id="1027" name="Picture 3" descr="British-Airways-logo-ribbon-logo-219x286 - Careers in Aerospace">
            <a:extLst>
              <a:ext uri="{FF2B5EF4-FFF2-40B4-BE49-F238E27FC236}">
                <a16:creationId xmlns:a16="http://schemas.microsoft.com/office/drawing/2014/main" id="{DE77DCA2-D412-AAB8-CFBF-90D01E593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0257" y="-76200"/>
            <a:ext cx="1464469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</TotalTime>
  <Words>41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Rounded MT Bold</vt:lpstr>
      <vt:lpstr>Tw Cen MT</vt:lpstr>
      <vt:lpstr>Circuit</vt:lpstr>
      <vt:lpstr>PowerPoint Presentation</vt:lpstr>
      <vt:lpstr>INSIGHT FROM THE CUSTOMER’S REVIEWS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Kehinde Olalekan</cp:lastModifiedBy>
  <cp:revision>2</cp:revision>
  <dcterms:created xsi:type="dcterms:W3CDTF">2022-12-06T11:13:27Z</dcterms:created>
  <dcterms:modified xsi:type="dcterms:W3CDTF">2025-05-09T09:34:12Z</dcterms:modified>
</cp:coreProperties>
</file>