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39BF076-14E1-6E2E-1FF6-BC7CE1A71EA7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2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5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06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4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6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458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4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7C942A4-8B02-0537-9603-97D6BEE3BA0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30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4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7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27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9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8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90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672" y="2822107"/>
            <a:ext cx="8002682" cy="54862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Predicting Customer Buying Behavior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 descr="British Airways logo">
            <a:hlinkClick r:id="rId2"/>
            <a:extLst>
              <a:ext uri="{FF2B5EF4-FFF2-40B4-BE49-F238E27FC236}">
                <a16:creationId xmlns:a16="http://schemas.microsoft.com/office/drawing/2014/main" id="{8CB4031D-F31E-3235-EA92-E9B264FD3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7" y="1019079"/>
            <a:ext cx="7168592" cy="101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504D3-3DFF-5A77-17C0-D1370B583CF7}"/>
              </a:ext>
            </a:extLst>
          </p:cNvPr>
          <p:cNvSpPr txBox="1"/>
          <p:nvPr/>
        </p:nvSpPr>
        <p:spPr>
          <a:xfrm>
            <a:off x="2949390" y="4939553"/>
            <a:ext cx="675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KEHINDE OLALEKAN – DATA SCIENTIST</a:t>
            </a:r>
          </a:p>
          <a:p>
            <a:pPr algn="ctr"/>
            <a:r>
              <a:rPr lang="en-US" sz="2000" b="1" dirty="0"/>
              <a:t>09/05/2025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5750"/>
            <a:ext cx="10085386" cy="847725"/>
          </a:xfrm>
        </p:spPr>
        <p:txBody>
          <a:bodyPr>
            <a:normAutofit/>
          </a:bodyPr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38249-48E5-2198-CFB5-2B2A99A95C79}"/>
              </a:ext>
            </a:extLst>
          </p:cNvPr>
          <p:cNvSpPr txBox="1"/>
          <p:nvPr/>
        </p:nvSpPr>
        <p:spPr>
          <a:xfrm>
            <a:off x="1507094" y="1283814"/>
            <a:ext cx="8575397" cy="128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 Rounded MT Bold" panose="020F0704030504030204" pitchFamily="34" charset="0"/>
              </a:rPr>
              <a:t>The data was trained using Random Forest Classifier model and the result 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Training Accuracy – 99.98%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Validation Accuracy – 85.17%</a:t>
            </a:r>
          </a:p>
        </p:txBody>
      </p:sp>
      <p:pic>
        <p:nvPicPr>
          <p:cNvPr id="1027" name="Picture 3" descr="British-Airways-logo-ribbon-logo-219x286 - Careers in Aerospace">
            <a:extLst>
              <a:ext uri="{FF2B5EF4-FFF2-40B4-BE49-F238E27FC236}">
                <a16:creationId xmlns:a16="http://schemas.microsoft.com/office/drawing/2014/main" id="{DE77DCA2-D412-AAB8-CFBF-90D01E59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257" y="-76200"/>
            <a:ext cx="1464469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B4F69B-73D0-681F-CAF3-C3434F857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23" y="3049588"/>
            <a:ext cx="6326176" cy="354171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1F84F3-3E7A-5FF1-5B51-549A2077132D}"/>
              </a:ext>
            </a:extLst>
          </p:cNvPr>
          <p:cNvSpPr txBox="1"/>
          <p:nvPr/>
        </p:nvSpPr>
        <p:spPr>
          <a:xfrm>
            <a:off x="1082954" y="2988863"/>
            <a:ext cx="3898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Top 5 features that influenced the customer buying behaviors are: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Booking 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Flight 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Length of 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Wants extra baggage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114</TotalTime>
  <Words>64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Arial Rounded MT Bold</vt:lpstr>
      <vt:lpstr>Tw Cen MT</vt:lpstr>
      <vt:lpstr>Circuit</vt:lpstr>
      <vt:lpstr>PowerPoint Presentation</vt:lpstr>
      <vt:lpstr>predictive model to understand factors that influence buying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Kehinde Olalekan</cp:lastModifiedBy>
  <cp:revision>3</cp:revision>
  <dcterms:created xsi:type="dcterms:W3CDTF">2022-12-06T11:13:27Z</dcterms:created>
  <dcterms:modified xsi:type="dcterms:W3CDTF">2025-05-09T11:01:47Z</dcterms:modified>
</cp:coreProperties>
</file>