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>
        <p:scale>
          <a:sx n="66" d="100"/>
          <a:sy n="66" d="100"/>
        </p:scale>
        <p:origin x="85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1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7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1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74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2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3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2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38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5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E7A4-0C64-41D9-A355-C107CD01D80B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7290-D425-4D78-9BEB-2D5BCA0B0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複数書類 1"/>
          <p:cNvSpPr/>
          <p:nvPr/>
        </p:nvSpPr>
        <p:spPr>
          <a:xfrm>
            <a:off x="345688" y="870504"/>
            <a:ext cx="1574068" cy="112627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csv</a:t>
            </a:r>
            <a:endParaRPr lang="en-GB"/>
          </a:p>
        </p:txBody>
      </p:sp>
      <p:sp>
        <p:nvSpPr>
          <p:cNvPr id="3" name="フローチャート: 処理 2"/>
          <p:cNvSpPr/>
          <p:nvPr/>
        </p:nvSpPr>
        <p:spPr>
          <a:xfrm>
            <a:off x="2129884" y="324094"/>
            <a:ext cx="2241395" cy="18399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29884" y="407058"/>
            <a:ext cx="224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Airbyte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Docker</a:t>
            </a:r>
            <a:endParaRPr lang="en-GB"/>
          </a:p>
        </p:txBody>
      </p:sp>
      <p:sp>
        <p:nvSpPr>
          <p:cNvPr id="6" name="フローチャート: 処理 5"/>
          <p:cNvSpPr/>
          <p:nvPr/>
        </p:nvSpPr>
        <p:spPr>
          <a:xfrm>
            <a:off x="5018050" y="324094"/>
            <a:ext cx="3624145" cy="18399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18050" y="407058"/>
            <a:ext cx="362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PostgreSQL</a:t>
            </a:r>
          </a:p>
          <a:p>
            <a:pPr algn="ctr"/>
            <a:r>
              <a:rPr lang="en-US" smtClean="0"/>
              <a:t>dbt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Docker</a:t>
            </a:r>
            <a:endParaRPr 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9288966" y="324094"/>
            <a:ext cx="2241395" cy="18399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288966" y="407058"/>
            <a:ext cx="224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Metabase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Docker</a:t>
            </a:r>
            <a:endParaRPr lang="en-GB"/>
          </a:p>
        </p:txBody>
      </p:sp>
      <p:sp>
        <p:nvSpPr>
          <p:cNvPr id="10" name="フローチャート: 処理 9"/>
          <p:cNvSpPr/>
          <p:nvPr/>
        </p:nvSpPr>
        <p:spPr>
          <a:xfrm>
            <a:off x="9288966" y="2498582"/>
            <a:ext cx="2241395" cy="18399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288966" y="2581546"/>
            <a:ext cx="224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Jupyter Lab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Docker</a:t>
            </a:r>
            <a:endParaRPr lang="en-GB"/>
          </a:p>
        </p:txBody>
      </p:sp>
      <p:sp>
        <p:nvSpPr>
          <p:cNvPr id="12" name="フローチャート: 処理 11"/>
          <p:cNvSpPr/>
          <p:nvPr/>
        </p:nvSpPr>
        <p:spPr>
          <a:xfrm>
            <a:off x="2129884" y="4886491"/>
            <a:ext cx="6512311" cy="18399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29884" y="4969455"/>
            <a:ext cx="6512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Airflow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Docker</a:t>
            </a:r>
            <a:endParaRPr 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5245100" y="1050472"/>
            <a:ext cx="876300" cy="698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フローチャート: 磁気ディスク 14"/>
          <p:cNvSpPr/>
          <p:nvPr/>
        </p:nvSpPr>
        <p:spPr>
          <a:xfrm>
            <a:off x="7651131" y="735140"/>
            <a:ext cx="876300" cy="698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フローチャート: 磁気ディスク 15"/>
          <p:cNvSpPr/>
          <p:nvPr/>
        </p:nvSpPr>
        <p:spPr>
          <a:xfrm>
            <a:off x="7651131" y="1581987"/>
            <a:ext cx="876300" cy="698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カギ線コネクタ 17"/>
          <p:cNvCxnSpPr>
            <a:stCxn id="2" idx="3"/>
            <a:endCxn id="14" idx="2"/>
          </p:cNvCxnSpPr>
          <p:nvPr/>
        </p:nvCxnSpPr>
        <p:spPr>
          <a:xfrm flipV="1">
            <a:off x="1919756" y="1399722"/>
            <a:ext cx="3325344" cy="3391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14" idx="4"/>
            <a:endCxn id="15" idx="2"/>
          </p:cNvCxnSpPr>
          <p:nvPr/>
        </p:nvCxnSpPr>
        <p:spPr>
          <a:xfrm flipV="1">
            <a:off x="6121400" y="1084390"/>
            <a:ext cx="1529731" cy="315332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4" idx="4"/>
            <a:endCxn id="16" idx="2"/>
          </p:cNvCxnSpPr>
          <p:nvPr/>
        </p:nvCxnSpPr>
        <p:spPr>
          <a:xfrm>
            <a:off x="6121400" y="1399722"/>
            <a:ext cx="1529731" cy="531515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5" idx="4"/>
            <a:endCxn id="8" idx="1"/>
          </p:cNvCxnSpPr>
          <p:nvPr/>
        </p:nvCxnSpPr>
        <p:spPr>
          <a:xfrm>
            <a:off x="8527431" y="1084390"/>
            <a:ext cx="761535" cy="15968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16" idx="4"/>
            <a:endCxn id="10" idx="1"/>
          </p:cNvCxnSpPr>
          <p:nvPr/>
        </p:nvCxnSpPr>
        <p:spPr>
          <a:xfrm>
            <a:off x="8527431" y="1931237"/>
            <a:ext cx="761535" cy="1487321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1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 Kentaro</dc:creator>
  <cp:lastModifiedBy>Suzuki Kentaro</cp:lastModifiedBy>
  <cp:revision>3</cp:revision>
  <dcterms:created xsi:type="dcterms:W3CDTF">2024-11-18T05:16:58Z</dcterms:created>
  <dcterms:modified xsi:type="dcterms:W3CDTF">2024-11-18T05:41:49Z</dcterms:modified>
</cp:coreProperties>
</file>