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9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0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38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8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2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1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9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4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C164-C57F-4508-9798-88271DD78BDE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69E7-F633-4A63-B4FB-41355E560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4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072"/>
            <a:ext cx="9144000" cy="2013527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 PROJECT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NFT </a:t>
            </a:r>
            <a:r>
              <a:rPr lang="en-GB" u="sng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ased </a:t>
            </a:r>
            <a:r>
              <a:rPr lang="en-GB" u="sng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GB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rypto Analysis</a:t>
            </a:r>
            <a:endParaRPr lang="en-IN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3345"/>
            <a:ext cx="9144000" cy="3703782"/>
          </a:xfrm>
        </p:spPr>
        <p:txBody>
          <a:bodyPr/>
          <a:lstStyle/>
          <a:p>
            <a:pPr algn="l"/>
            <a:r>
              <a:rPr lang="en-GB" dirty="0" smtClean="0"/>
              <a:t>UNDER THE GUIDANCE OF </a:t>
            </a:r>
            <a:r>
              <a:rPr lang="en-IN" dirty="0" smtClean="0"/>
              <a:t>:                               DONE BY:</a:t>
            </a:r>
          </a:p>
          <a:p>
            <a:pPr algn="l"/>
            <a:r>
              <a:rPr lang="en-GB" dirty="0" smtClean="0"/>
              <a:t>PROF.C.DEEPA </a:t>
            </a:r>
            <a:r>
              <a:rPr lang="en-GB" sz="1600" dirty="0" smtClean="0"/>
              <a:t>[MSC,MPHIL,MA(YOGA),PHD]                            </a:t>
            </a:r>
            <a:r>
              <a:rPr lang="en-GB" dirty="0" smtClean="0"/>
              <a:t>SANJAY.K</a:t>
            </a:r>
            <a:endParaRPr lang="en-GB" dirty="0" smtClean="0"/>
          </a:p>
          <a:p>
            <a:pPr algn="l"/>
            <a:r>
              <a:rPr lang="en-GB" dirty="0" smtClean="0"/>
              <a:t>DEPARTMENT OF SOFTWARE                             3</a:t>
            </a:r>
            <a:r>
              <a:rPr lang="en-GB" baseline="30000" dirty="0" smtClean="0"/>
              <a:t>RD</a:t>
            </a:r>
            <a:r>
              <a:rPr lang="en-GB" dirty="0" smtClean="0"/>
              <a:t> YEAR SOFTWARE           SYSTEMS                                                                 SYSTEMS</a:t>
            </a:r>
          </a:p>
          <a:p>
            <a:pPr algn="l"/>
            <a:r>
              <a:rPr lang="en-GB" dirty="0" smtClean="0"/>
              <a:t>PSG COLLEGE OF ARTS &amp;                                     PSG COLLEGE OF ARTS &amp; </a:t>
            </a:r>
          </a:p>
          <a:p>
            <a:pPr algn="l"/>
            <a:r>
              <a:rPr lang="en-GB" dirty="0" smtClean="0"/>
              <a:t>SCIENCE                                                                   SCIENCE</a:t>
            </a:r>
          </a:p>
          <a:p>
            <a:pPr algn="l"/>
            <a:r>
              <a:rPr lang="en-GB" dirty="0" smtClean="0"/>
              <a:t>COIMBATORE - 641014                                         COIMBATORE - 641014</a:t>
            </a:r>
          </a:p>
        </p:txBody>
      </p:sp>
    </p:spTree>
    <p:extLst>
      <p:ext uri="{BB962C8B-B14F-4D97-AF65-F5344CB8AC3E}">
        <p14:creationId xmlns:p14="http://schemas.microsoft.com/office/powerpoint/2010/main" val="388606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78" y="1605338"/>
            <a:ext cx="6595157" cy="4225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0" y="1905113"/>
            <a:ext cx="3966788" cy="34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7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4" y="719560"/>
            <a:ext cx="11055926" cy="49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23" y="3538404"/>
            <a:ext cx="3920975" cy="300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99" y="262753"/>
            <a:ext cx="7738427" cy="26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4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27" y="2544907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07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ABSTRACT</a:t>
            </a:r>
          </a:p>
          <a:p>
            <a:r>
              <a:rPr lang="en-GB" dirty="0" smtClean="0"/>
              <a:t>EXISTING AND PROPOSED SYSTEM</a:t>
            </a:r>
          </a:p>
          <a:p>
            <a:r>
              <a:rPr lang="en-GB" dirty="0" smtClean="0"/>
              <a:t>MODULE</a:t>
            </a:r>
          </a:p>
          <a:p>
            <a:r>
              <a:rPr lang="en-GB" dirty="0" smtClean="0"/>
              <a:t>HARDWARE AND SOFTWARE SPECIFICATIONS</a:t>
            </a:r>
          </a:p>
          <a:p>
            <a:r>
              <a:rPr lang="en-GB" dirty="0" smtClean="0"/>
              <a:t>FLOWCHART</a:t>
            </a:r>
          </a:p>
          <a:p>
            <a:r>
              <a:rPr lang="en-GB" dirty="0" smtClean="0"/>
              <a:t>SAMPLE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22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6"/>
            <a:ext cx="10515600" cy="5200073"/>
          </a:xfrm>
        </p:spPr>
        <p:txBody>
          <a:bodyPr/>
          <a:lstStyle/>
          <a:p>
            <a:r>
              <a:rPr lang="en-GB" dirty="0" smtClean="0"/>
              <a:t>In this project we attempt to implement ml approach to predict NFT based crypto( Dogecoin ).</a:t>
            </a:r>
          </a:p>
          <a:p>
            <a:r>
              <a:rPr lang="en-GB" dirty="0" smtClean="0"/>
              <a:t>The objective is to predict the Dogecoin price in order to make more informed and accurate investment decision.</a:t>
            </a:r>
          </a:p>
          <a:p>
            <a:r>
              <a:rPr lang="en-GB" dirty="0" smtClean="0"/>
              <a:t>autoTS is a very powerful automated machine learning algorithm which is used to predict values with higher accuracy from time to time.</a:t>
            </a:r>
          </a:p>
          <a:p>
            <a:r>
              <a:rPr lang="en-GB" dirty="0" smtClean="0"/>
              <a:t>The previous prices of Dogecoin is important because it is crucial to predict the future price of Dogecoin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8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existing system uses machine learning models such as Randomforestregressor, fbprophet, LSTM etc..which produces less accuracy  </a:t>
            </a:r>
          </a:p>
          <a:p>
            <a:r>
              <a:rPr lang="en-GB" dirty="0" smtClean="0"/>
              <a:t>The existing system cannot deal with NaN values or it should be cleared manually.</a:t>
            </a:r>
          </a:p>
          <a:p>
            <a:r>
              <a:rPr lang="en-GB" dirty="0" smtClean="0"/>
              <a:t>It takes more time to process the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69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working of the model is done by autoTS which deals with the NaN values automatically</a:t>
            </a:r>
          </a:p>
          <a:p>
            <a:r>
              <a:rPr lang="en-GB" dirty="0" smtClean="0"/>
              <a:t>It produces an accuracy around 80% to 85% while using medium dataset and 94.5% while using large dataset</a:t>
            </a:r>
          </a:p>
          <a:p>
            <a:r>
              <a:rPr lang="en-GB" dirty="0" smtClean="0"/>
              <a:t>The autoTS machine learning algorithm takes less time to process the output.</a:t>
            </a:r>
          </a:p>
          <a:p>
            <a:r>
              <a:rPr lang="en-GB" dirty="0" smtClean="0"/>
              <a:t>It supports multivariate 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16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Collection of Dataset</a:t>
            </a:r>
          </a:p>
          <a:p>
            <a:r>
              <a:rPr lang="en-GB" dirty="0" smtClean="0"/>
              <a:t>Checking the Dataset for empty values and Noisy or unwanted data</a:t>
            </a:r>
          </a:p>
          <a:p>
            <a:r>
              <a:rPr lang="en-GB" dirty="0" smtClean="0"/>
              <a:t>Splitting the data into Training data and Test data</a:t>
            </a:r>
          </a:p>
          <a:p>
            <a:r>
              <a:rPr lang="en-GB" dirty="0" smtClean="0"/>
              <a:t>Training the model using autoTS python library</a:t>
            </a:r>
          </a:p>
          <a:p>
            <a:r>
              <a:rPr lang="en-GB" dirty="0" smtClean="0"/>
              <a:t>Printing the predicted values with accuracy ratio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50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Processor : </a:t>
            </a:r>
            <a:r>
              <a:rPr lang="en-GB" dirty="0"/>
              <a:t>I</a:t>
            </a:r>
            <a:r>
              <a:rPr lang="en-GB" dirty="0" smtClean="0"/>
              <a:t>ntel core i3 or above  and AMD Ryzen 3 or above </a:t>
            </a:r>
            <a:endParaRPr lang="en-IN" dirty="0"/>
          </a:p>
          <a:p>
            <a:r>
              <a:rPr lang="en-GB" dirty="0" smtClean="0"/>
              <a:t>Hard disk  : 100 GB</a:t>
            </a:r>
          </a:p>
          <a:p>
            <a:r>
              <a:rPr lang="en-GB" dirty="0" smtClean="0"/>
              <a:t>Ram           : 4 GB</a:t>
            </a:r>
          </a:p>
          <a:p>
            <a:r>
              <a:rPr lang="en-GB" dirty="0" smtClean="0"/>
              <a:t>Keyboard  : 104 Standard keys</a:t>
            </a:r>
          </a:p>
          <a:p>
            <a:r>
              <a:rPr lang="en-GB" dirty="0" smtClean="0"/>
              <a:t>Mouse       : Optimal Mouse</a:t>
            </a:r>
          </a:p>
          <a:p>
            <a:endParaRPr lang="en-GB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92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Supported Environment : Windows 7 or above, Linux OS, Mac OS</a:t>
            </a:r>
            <a:endParaRPr lang="en-IN" dirty="0"/>
          </a:p>
          <a:p>
            <a:r>
              <a:rPr lang="en-GB" dirty="0" smtClean="0"/>
              <a:t>Third party tools              : Anaconda Navigator, VS code</a:t>
            </a:r>
          </a:p>
          <a:p>
            <a:r>
              <a:rPr lang="en-GB" dirty="0" smtClean="0"/>
              <a:t>Coding Language             :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69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IN" dirty="0"/>
          </a:p>
        </p:txBody>
      </p:sp>
      <p:pic>
        <p:nvPicPr>
          <p:cNvPr id="1026" name="Picture 2" descr="https://documents.lucid.app/documents/1911dc58-dabc-4c25-bcf4-6e1c4a95e1c3/pages/0_0?a=265&amp;x=138&amp;y=43&amp;w=1364&amp;h=1254&amp;store=1&amp;accept=image%2F*&amp;auth=LCA%200f1b8642e6d0f26abb990d82dc3374c79006df5a-ts%3D16661549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18" y="1514764"/>
            <a:ext cx="8866909" cy="51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8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340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Office Theme</vt:lpstr>
      <vt:lpstr>MINI PROJECT NFT Based Crypto Analysis</vt:lpstr>
      <vt:lpstr>AGENDA</vt:lpstr>
      <vt:lpstr>ABSTRACT</vt:lpstr>
      <vt:lpstr>EXISTING SYSTEM</vt:lpstr>
      <vt:lpstr>PROPOSED SYSTEM</vt:lpstr>
      <vt:lpstr>MODULES</vt:lpstr>
      <vt:lpstr>HARDWARE SPECIFICATIONS</vt:lpstr>
      <vt:lpstr>SOFTWARE SPECIFICATIONS</vt:lpstr>
      <vt:lpstr>FLOWCHART</vt:lpstr>
      <vt:lpstr>SAMPLE IMAGES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NFT Based Crypto Analysis</dc:title>
  <dc:creator>Microsoft account</dc:creator>
  <cp:lastModifiedBy>Microsoft account</cp:lastModifiedBy>
  <cp:revision>12</cp:revision>
  <dcterms:created xsi:type="dcterms:W3CDTF">2022-10-17T13:58:53Z</dcterms:created>
  <dcterms:modified xsi:type="dcterms:W3CDTF">2022-10-19T06:43:51Z</dcterms:modified>
</cp:coreProperties>
</file>