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60" r:id="rId5"/>
    <p:sldId id="280" r:id="rId6"/>
    <p:sldId id="281" r:id="rId7"/>
    <p:sldId id="290" r:id="rId8"/>
    <p:sldId id="261" r:id="rId9"/>
    <p:sldId id="264" r:id="rId10"/>
    <p:sldId id="265" r:id="rId11"/>
    <p:sldId id="262" r:id="rId12"/>
    <p:sldId id="278" r:id="rId13"/>
    <p:sldId id="269" r:id="rId14"/>
    <p:sldId id="294" r:id="rId15"/>
    <p:sldId id="300" r:id="rId16"/>
    <p:sldId id="283" r:id="rId17"/>
    <p:sldId id="308" r:id="rId18"/>
    <p:sldId id="310" r:id="rId19"/>
    <p:sldId id="307" r:id="rId20"/>
    <p:sldId id="263" r:id="rId21"/>
    <p:sldId id="305" r:id="rId22"/>
    <p:sldId id="313" r:id="rId23"/>
    <p:sldId id="25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368"/>
    <a:srgbClr val="F78A50"/>
    <a:srgbClr val="828790"/>
    <a:srgbClr val="AA9698"/>
    <a:srgbClr val="6CA6B2"/>
    <a:srgbClr val="00A79D"/>
    <a:srgbClr val="FBB043"/>
    <a:srgbClr val="FF6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ED96-068A-4274-8614-CE8858D45159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BC96-224C-4F47-B1D0-6020CB55D1D9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83300" y="0"/>
            <a:ext cx="6108700" cy="342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图片占位符 2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83300" cy="3429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1DDD-3ADD-4AE9-8E25-9770BC4E01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3477-005D-4C7C-B7CB-58D54081C7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7886700" y="0"/>
            <a:ext cx="4305300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60400" y="1295400"/>
            <a:ext cx="3924300" cy="5207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616700" y="2006600"/>
            <a:ext cx="2654300" cy="1701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图片占位符 2"/>
          <p:cNvSpPr>
            <a:spLocks noGrp="1"/>
          </p:cNvSpPr>
          <p:nvPr>
            <p:ph type="pic" sz="quarter" idx="11"/>
          </p:nvPr>
        </p:nvSpPr>
        <p:spPr>
          <a:xfrm>
            <a:off x="9537700" y="2006600"/>
            <a:ext cx="2654300" cy="1701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图片占位符 2"/>
          <p:cNvSpPr>
            <a:spLocks noGrp="1"/>
          </p:cNvSpPr>
          <p:nvPr>
            <p:ph type="pic" sz="quarter" idx="12"/>
          </p:nvPr>
        </p:nvSpPr>
        <p:spPr>
          <a:xfrm>
            <a:off x="6616700" y="3975100"/>
            <a:ext cx="2654300" cy="1701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537700" y="3975100"/>
            <a:ext cx="2654300" cy="1701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03900" cy="342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图片占位符 2"/>
          <p:cNvSpPr>
            <a:spLocks noGrp="1"/>
          </p:cNvSpPr>
          <p:nvPr>
            <p:ph type="pic" sz="quarter" idx="11"/>
          </p:nvPr>
        </p:nvSpPr>
        <p:spPr>
          <a:xfrm>
            <a:off x="6388100" y="3429000"/>
            <a:ext cx="5803900" cy="3429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7734300" y="2070100"/>
            <a:ext cx="3492500" cy="2717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71500" y="2070100"/>
            <a:ext cx="3073400" cy="32512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7785100" y="1117600"/>
            <a:ext cx="3581400" cy="4864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7061200" y="1778000"/>
            <a:ext cx="2184400" cy="39751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图片占位符 2"/>
          <p:cNvSpPr>
            <a:spLocks noGrp="1"/>
          </p:cNvSpPr>
          <p:nvPr>
            <p:ph type="pic" sz="quarter" idx="11"/>
          </p:nvPr>
        </p:nvSpPr>
        <p:spPr>
          <a:xfrm>
            <a:off x="9525000" y="1778000"/>
            <a:ext cx="2184400" cy="3975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1DDD-3ADD-4AE9-8E25-9770BC4E01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3477-005D-4C7C-B7CB-58D54081C7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4.jpe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占位符 2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7" name="文本框 26"/>
          <p:cNvSpPr txBox="1"/>
          <p:nvPr/>
        </p:nvSpPr>
        <p:spPr>
          <a:xfrm>
            <a:off x="1507413" y="1610642"/>
            <a:ext cx="445325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Développement</a:t>
            </a:r>
            <a:endParaRPr lang="fr-F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endParaRPr lang="fr-F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17611" y="2809138"/>
            <a:ext cx="3018155" cy="4507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sz="28700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  <a:endParaRPr lang="fr-FR" altLang="en-US" sz="287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0363199" y="0"/>
            <a:ext cx="0" cy="430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989820" y="4335277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fr-FR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1801" y="1193800"/>
            <a:ext cx="11328399" cy="11328399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126147" y="5924550"/>
            <a:ext cx="278185" cy="2781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占位符 3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7" name="文本框 26"/>
          <p:cNvSpPr txBox="1"/>
          <p:nvPr/>
        </p:nvSpPr>
        <p:spPr>
          <a:xfrm>
            <a:off x="3882637" y="3709857"/>
            <a:ext cx="4426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Feuilles de style CSS</a:t>
            </a:r>
            <a:endParaRPr lang="en-US" altLang="zh-CN" spc="600" dirty="0">
              <a:solidFill>
                <a:schemeClr val="bg1"/>
              </a:solidFill>
              <a:latin typeface="Bahnschrift SemiBold" panose="020B0502040204020203" charset="0"/>
              <a:ea typeface="DengXian Light" panose="02010600030101010101" pitchFamily="2" charset="-122"/>
              <a:cs typeface="Bahnschrift SemiBold" panose="020B0502040204020203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69457" y="2432584"/>
            <a:ext cx="6253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PART 03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2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9169400" y="0"/>
            <a:ext cx="30226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2645" y="360680"/>
            <a:ext cx="370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3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Feuilles de style CSS</a:t>
            </a:r>
            <a:endParaRPr lang="en-US" altLang="zh-CN" b="1" spc="300" dirty="0">
              <a:solidFill>
                <a:schemeClr val="accent3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03200" y="242757"/>
            <a:ext cx="574070" cy="574070"/>
          </a:xfrm>
          <a:custGeom>
            <a:avLst/>
            <a:gdLst>
              <a:gd name="connsiteX0" fmla="*/ 287035 w 574070"/>
              <a:gd name="connsiteY0" fmla="*/ 0 h 574070"/>
              <a:gd name="connsiteX1" fmla="*/ 574070 w 574070"/>
              <a:gd name="connsiteY1" fmla="*/ 287035 h 574070"/>
              <a:gd name="connsiteX2" fmla="*/ 287035 w 574070"/>
              <a:gd name="connsiteY2" fmla="*/ 574070 h 574070"/>
              <a:gd name="connsiteX3" fmla="*/ 0 w 574070"/>
              <a:gd name="connsiteY3" fmla="*/ 287035 h 574070"/>
              <a:gd name="connsiteX4" fmla="*/ 287035 w 574070"/>
              <a:gd name="connsiteY4" fmla="*/ 0 h 57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70" h="574070">
                <a:moveTo>
                  <a:pt x="287035" y="0"/>
                </a:moveTo>
                <a:cubicBezTo>
                  <a:pt x="445560" y="0"/>
                  <a:pt x="574070" y="128510"/>
                  <a:pt x="574070" y="287035"/>
                </a:cubicBezTo>
                <a:cubicBezTo>
                  <a:pt x="574070" y="445560"/>
                  <a:pt x="445560" y="574070"/>
                  <a:pt x="287035" y="574070"/>
                </a:cubicBezTo>
                <a:cubicBezTo>
                  <a:pt x="128510" y="574070"/>
                  <a:pt x="0" y="445560"/>
                  <a:pt x="0" y="287035"/>
                </a:cubicBezTo>
                <a:cubicBezTo>
                  <a:pt x="0" y="128510"/>
                  <a:pt x="128510" y="0"/>
                  <a:pt x="287035" y="0"/>
                </a:cubicBez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57787" y="360515"/>
            <a:ext cx="4648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0</a:t>
            </a:r>
            <a:r>
              <a:rPr lang="fr-FR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3</a:t>
            </a:r>
            <a:endParaRPr lang="fr-FR" altLang="en-US" sz="1600" b="1" dirty="0">
              <a:solidFill>
                <a:schemeClr val="bg1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971550"/>
            <a:ext cx="257787" cy="491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42645" y="1409065"/>
            <a:ext cx="2885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COLORS</a:t>
            </a:r>
            <a:endParaRPr lang="fr-FR" altLang="zh-CN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42645" y="1983740"/>
            <a:ext cx="6096000" cy="584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CSS, une couleur peut être spécifiée en utilisant un nom de couleur prédéfini</a:t>
            </a:r>
            <a:endParaRPr 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Placeholder 13" descr="Name color"/>
          <p:cNvPicPr>
            <a:picLocks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392670" y="1116330"/>
            <a:ext cx="4124325" cy="145224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777240" y="2794635"/>
            <a:ext cx="5712460" cy="461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B</a:t>
            </a:r>
            <a:r>
              <a:rPr lang="fr-FR" altLang="en-US" sz="28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ACKGROUND</a:t>
            </a:r>
            <a:r>
              <a:rPr lang="en-US" sz="28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altLang="en-US" sz="28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OLOR</a:t>
            </a:r>
            <a:endParaRPr lang="fr-FR" altLang="en-US" sz="2800" b="1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77240" y="336613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pouvez définir la couleur d'arrière-plan des éléments HTML</a:t>
            </a:r>
            <a:endParaRPr 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code b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3783330"/>
            <a:ext cx="5692140" cy="5143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777240" y="45783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8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TEXT COLOR</a:t>
            </a:r>
            <a:endParaRPr lang="fr-FR" altLang="en-US" sz="2800" b="1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77240" y="509714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pouver définir la couleur de text </a:t>
            </a:r>
            <a:endParaRPr lang="fr-FR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bg colo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670" y="3366135"/>
            <a:ext cx="4560570" cy="111950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7392670" y="2940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</a:rPr>
              <a:t>Exemple:</a:t>
            </a:r>
            <a:endParaRPr lang="fr-FR" altLang="en-US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2" name="Picture 21" descr="code tex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" y="5512435"/>
            <a:ext cx="4794885" cy="672465"/>
          </a:xfrm>
          <a:prstGeom prst="rect">
            <a:avLst/>
          </a:prstGeom>
        </p:spPr>
      </p:pic>
      <p:pic>
        <p:nvPicPr>
          <p:cNvPr id="23" name="Picture 22" descr="text color"/>
          <p:cNvPicPr>
            <a:picLocks noChangeAspect="1"/>
          </p:cNvPicPr>
          <p:nvPr/>
        </p:nvPicPr>
        <p:blipFill>
          <a:blip r:embed="rId7"/>
          <a:srcRect r="25905"/>
          <a:stretch>
            <a:fillRect/>
          </a:stretch>
        </p:blipFill>
        <p:spPr>
          <a:xfrm>
            <a:off x="7393305" y="5352415"/>
            <a:ext cx="4559935" cy="991870"/>
          </a:xfrm>
          <a:prstGeom prst="rect">
            <a:avLst/>
          </a:prstGeom>
          <a:ln w="28575" cmpd="sng">
            <a:solidFill>
              <a:srgbClr val="FF6347"/>
            </a:solidFill>
            <a:prstDash val="solid"/>
          </a:ln>
        </p:spPr>
      </p:pic>
      <p:sp>
        <p:nvSpPr>
          <p:cNvPr id="24" name="Text Box 23"/>
          <p:cNvSpPr txBox="1"/>
          <p:nvPr/>
        </p:nvSpPr>
        <p:spPr>
          <a:xfrm>
            <a:off x="7469505" y="4886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Bahnschrift SemiBold" panose="020B0502040204020203" charset="0"/>
                <a:cs typeface="Bahnschrift SemiBold" panose="020B0502040204020203" charset="0"/>
              </a:rPr>
              <a:t>Exemple:</a:t>
            </a:r>
            <a:endParaRPr lang="fr-FR" alt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469505" y="6978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atin typeface="Bahnschrift SemiBold" panose="020B0502040204020203" charset="0"/>
                <a:cs typeface="Bahnschrift SemiBold" panose="020B0502040204020203" charset="0"/>
              </a:rPr>
              <a:t>Exemple:</a:t>
            </a:r>
            <a:endParaRPr lang="fr-FR" alt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26" name="矩形 21"/>
          <p:cNvSpPr/>
          <p:nvPr/>
        </p:nvSpPr>
        <p:spPr>
          <a:xfrm>
            <a:off x="1039970" y="1895954"/>
            <a:ext cx="160972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1"/>
          <p:cNvSpPr/>
          <p:nvPr/>
        </p:nvSpPr>
        <p:spPr>
          <a:xfrm>
            <a:off x="1039970" y="3335499"/>
            <a:ext cx="160972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1"/>
          <p:cNvSpPr/>
          <p:nvPr/>
        </p:nvSpPr>
        <p:spPr>
          <a:xfrm>
            <a:off x="1039970" y="5042379"/>
            <a:ext cx="160972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65430" y="1195070"/>
            <a:ext cx="4036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CSS B</a:t>
            </a:r>
            <a:r>
              <a:rPr lang="fr-FR" alt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ACKGROUND</a:t>
            </a:r>
            <a:endParaRPr lang="fr-FR" alt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655" y="1747999"/>
            <a:ext cx="160972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ight Triangle 4"/>
          <p:cNvSpPr/>
          <p:nvPr/>
        </p:nvSpPr>
        <p:spPr>
          <a:xfrm>
            <a:off x="0" y="4779645"/>
            <a:ext cx="2760345" cy="2078355"/>
          </a:xfrm>
          <a:prstGeom prst="rtTriangl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65430" y="188595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CSS background properties are used to add background effects for elements</a:t>
            </a:r>
            <a:r>
              <a:rPr lang="fr-FR" altLang="en-US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,Comme:</a:t>
            </a:r>
            <a:endParaRPr lang="fr-FR" altLang="en-US" sz="16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Triangle 7"/>
          <p:cNvSpPr/>
          <p:nvPr/>
        </p:nvSpPr>
        <p:spPr>
          <a:xfrm rot="10800000">
            <a:off x="9431655" y="0"/>
            <a:ext cx="2760345" cy="2078355"/>
          </a:xfrm>
          <a:prstGeom prst="rtTriangl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78815" y="2561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fr-FR" altLang="en-US">
                <a:solidFill>
                  <a:srgbClr val="F78A50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Image</a:t>
            </a:r>
            <a:endParaRPr lang="fr-FR" altLang="en-US">
              <a:solidFill>
                <a:srgbClr val="F78A50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0" name="Picture 9" descr="image 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15" y="3222625"/>
            <a:ext cx="3971290" cy="6540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314315" y="3322320"/>
            <a:ext cx="136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latin typeface="Arial" panose="020B0604020202020204" pitchFamily="34" charset="0"/>
                <a:cs typeface="Arial" panose="020B0604020202020204" pitchFamily="34" charset="0"/>
              </a:rPr>
              <a:t>Resultat:</a:t>
            </a:r>
            <a:endParaRPr lang="fr-FR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image ex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55" y="2492375"/>
            <a:ext cx="3950970" cy="181737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78815" y="4350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fr-FR" altLang="en-US">
                <a:solidFill>
                  <a:srgbClr val="F78A50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Image-posistion</a:t>
            </a:r>
            <a:endParaRPr lang="fr-FR" altLang="en-US">
              <a:solidFill>
                <a:srgbClr val="F78A50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5" name="Picture 14" descr="image ps ex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5" y="5053965"/>
            <a:ext cx="3465195" cy="142875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314315" y="5596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latin typeface="Arial" panose="020B0604020202020204" pitchFamily="34" charset="0"/>
                <a:cs typeface="Arial" panose="020B0604020202020204" pitchFamily="34" charset="0"/>
              </a:rPr>
              <a:t>Resultat:</a:t>
            </a:r>
            <a:endParaRPr lang="fr-FR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image ps ex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855" y="4723765"/>
            <a:ext cx="3843020" cy="2088515"/>
          </a:xfrm>
          <a:prstGeom prst="rect">
            <a:avLst/>
          </a:prstGeom>
        </p:spPr>
      </p:pic>
      <p:pic>
        <p:nvPicPr>
          <p:cNvPr id="23" name="图片 5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265430" y="330200"/>
            <a:ext cx="574040" cy="574040"/>
          </a:xfrm>
          <a:custGeom>
            <a:avLst/>
            <a:gdLst>
              <a:gd name="connsiteX0" fmla="*/ 287035 w 574070"/>
              <a:gd name="connsiteY0" fmla="*/ 0 h 574070"/>
              <a:gd name="connsiteX1" fmla="*/ 574070 w 574070"/>
              <a:gd name="connsiteY1" fmla="*/ 287035 h 574070"/>
              <a:gd name="connsiteX2" fmla="*/ 287035 w 574070"/>
              <a:gd name="connsiteY2" fmla="*/ 574070 h 574070"/>
              <a:gd name="connsiteX3" fmla="*/ 0 w 574070"/>
              <a:gd name="connsiteY3" fmla="*/ 287035 h 574070"/>
              <a:gd name="connsiteX4" fmla="*/ 287035 w 574070"/>
              <a:gd name="connsiteY4" fmla="*/ 0 h 57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70" h="574070">
                <a:moveTo>
                  <a:pt x="287035" y="0"/>
                </a:moveTo>
                <a:cubicBezTo>
                  <a:pt x="445560" y="0"/>
                  <a:pt x="574070" y="128510"/>
                  <a:pt x="574070" y="287035"/>
                </a:cubicBezTo>
                <a:cubicBezTo>
                  <a:pt x="574070" y="445560"/>
                  <a:pt x="445560" y="574070"/>
                  <a:pt x="287035" y="574070"/>
                </a:cubicBezTo>
                <a:cubicBezTo>
                  <a:pt x="128510" y="574070"/>
                  <a:pt x="0" y="445560"/>
                  <a:pt x="0" y="287035"/>
                </a:cubicBezTo>
                <a:cubicBezTo>
                  <a:pt x="0" y="128510"/>
                  <a:pt x="128510" y="0"/>
                  <a:pt x="287035" y="0"/>
                </a:cubicBezTo>
                <a:close/>
              </a:path>
            </a:pathLst>
          </a:custGeom>
        </p:spPr>
      </p:pic>
      <p:sp>
        <p:nvSpPr>
          <p:cNvPr id="24" name="文本框 6"/>
          <p:cNvSpPr txBox="1"/>
          <p:nvPr/>
        </p:nvSpPr>
        <p:spPr>
          <a:xfrm>
            <a:off x="265430" y="452755"/>
            <a:ext cx="57340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0</a:t>
            </a:r>
            <a:r>
              <a:rPr lang="fr-FR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3</a:t>
            </a:r>
            <a:endParaRPr lang="fr-FR" altLang="en-US" sz="1600" b="1" dirty="0">
              <a:solidFill>
                <a:schemeClr val="bg1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944245" y="4654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spc="3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Feuilles de style CSS</a:t>
            </a:r>
            <a:endParaRPr lang="fr-FR" b="1" spc="3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7" name="Picture 26" descr="Version_control_Customizable_Cartoon_Illustrations___Bro_Style-removebg-pre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875" y="-173990"/>
            <a:ext cx="2734945" cy="273494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2645" y="361950"/>
            <a:ext cx="370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3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Feuilles de style CSS</a:t>
            </a:r>
            <a:r>
              <a:rPr lang="fr-FR" spc="3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altLang="zh-CN" b="1" dirty="0">
              <a:solidFill>
                <a:srgbClr val="6CA6B2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203200" y="242757"/>
            <a:ext cx="574070" cy="574070"/>
          </a:xfrm>
          <a:custGeom>
            <a:avLst/>
            <a:gdLst>
              <a:gd name="connsiteX0" fmla="*/ 287035 w 574070"/>
              <a:gd name="connsiteY0" fmla="*/ 0 h 574070"/>
              <a:gd name="connsiteX1" fmla="*/ 574070 w 574070"/>
              <a:gd name="connsiteY1" fmla="*/ 287035 h 574070"/>
              <a:gd name="connsiteX2" fmla="*/ 287035 w 574070"/>
              <a:gd name="connsiteY2" fmla="*/ 574070 h 574070"/>
              <a:gd name="connsiteX3" fmla="*/ 0 w 574070"/>
              <a:gd name="connsiteY3" fmla="*/ 287035 h 574070"/>
              <a:gd name="connsiteX4" fmla="*/ 287035 w 574070"/>
              <a:gd name="connsiteY4" fmla="*/ 0 h 57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70" h="574070">
                <a:moveTo>
                  <a:pt x="287035" y="0"/>
                </a:moveTo>
                <a:cubicBezTo>
                  <a:pt x="445560" y="0"/>
                  <a:pt x="574070" y="128510"/>
                  <a:pt x="574070" y="287035"/>
                </a:cubicBezTo>
                <a:cubicBezTo>
                  <a:pt x="574070" y="445560"/>
                  <a:pt x="445560" y="574070"/>
                  <a:pt x="287035" y="574070"/>
                </a:cubicBezTo>
                <a:cubicBezTo>
                  <a:pt x="128510" y="574070"/>
                  <a:pt x="0" y="445560"/>
                  <a:pt x="0" y="287035"/>
                </a:cubicBezTo>
                <a:cubicBezTo>
                  <a:pt x="0" y="128510"/>
                  <a:pt x="128510" y="0"/>
                  <a:pt x="287035" y="0"/>
                </a:cubicBez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57787" y="360515"/>
            <a:ext cx="4648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0</a:t>
            </a:r>
            <a:r>
              <a:rPr lang="fr-FR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3</a:t>
            </a:r>
            <a:endParaRPr lang="fr-FR" altLang="en-US" sz="1600" b="1" dirty="0">
              <a:solidFill>
                <a:schemeClr val="bg1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10065" y="969645"/>
            <a:ext cx="1827530" cy="1059815"/>
          </a:xfrm>
          <a:prstGeom prst="rect">
            <a:avLst/>
          </a:prstGeom>
          <a:solidFill>
            <a:srgbClr val="00A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 descr="Computer_Program_Clipart_Transparent_PNG_Hd__Programming_And_Web_Technology_Vector_With_Computer_Illustration__Classic__Web__Development_PNG_Image_For_Free_Download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140" y="-599440"/>
            <a:ext cx="3012440" cy="301244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22470" y="1497809"/>
            <a:ext cx="160972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81965" y="10217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CSS FONTS</a:t>
            </a:r>
            <a:endParaRPr lang="fr-FR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57810" y="1656715"/>
            <a:ext cx="92475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En CSS, il existe cinq familles de polices génériques :</a:t>
            </a:r>
            <a:endParaRPr lang="en-US" sz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Les polices Serif ont un petit trait sur les bords de chaque lettre. Elles créent un sentiment de formalité et d'élégance.</a:t>
            </a:r>
            <a:endParaRPr lang="en-US" sz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Les polices Sans-serif ont des lignes épurées (pas de petits traits attachés). Elles créent un look moderne et minimaliste.</a:t>
            </a:r>
            <a:endParaRPr lang="en-US" sz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Les polices Monospace - ici, toutes les lettres ont la même largeur fixe. Elles créent un look mécanique.</a:t>
            </a:r>
            <a:endParaRPr lang="en-US" sz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Les polices cursives imitent l'écriture manuscrite humaine.</a:t>
            </a:r>
            <a:endParaRPr lang="en-US" sz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arabicPeriod"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Les polices Fantasy sont des polices décoratives/ludiques.</a:t>
            </a:r>
            <a:endParaRPr lang="en-US" sz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332355" y="4591050"/>
            <a:ext cx="1653540" cy="7620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endParaRPr lang="fr-FR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03200" y="3190240"/>
            <a:ext cx="2447925" cy="1163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buFont typeface="Wingdings" panose="05000000000000000000" charset="0"/>
              <a:buChar char="v"/>
            </a:pPr>
            <a:r>
              <a:rPr lang="fr-FR" altLang="en-US" sz="1400">
                <a:solidFill>
                  <a:srgbClr val="FF0000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SERIF FAMILY</a:t>
            </a:r>
            <a:endParaRPr lang="fr-FR" altLang="en-US">
              <a:solidFill>
                <a:srgbClr val="FF0000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fr-FR" altLang="en-US" sz="1400">
                <a:latin typeface="Georgia" panose="02040502050405020303" charset="0"/>
                <a:cs typeface="Georgia" panose="02040502050405020303" charset="0"/>
              </a:rPr>
              <a:t>      Georgia</a:t>
            </a:r>
            <a:endParaRPr lang="fr-FR" altLang="en-US" sz="1400">
              <a:latin typeface="Georgia" panose="02040502050405020303" charset="0"/>
              <a:cs typeface="Georgia" panose="02040502050405020303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fr-FR" altLang="en-US" sz="1400">
                <a:latin typeface="Times New Roman" panose="02020603050405020304" charset="0"/>
                <a:cs typeface="Times New Roman" panose="02020603050405020304" charset="0"/>
              </a:rPr>
              <a:t>      Times New Roman</a:t>
            </a:r>
            <a:endParaRPr lang="fr-FR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fr-FR" altLang="en-US" sz="1400">
                <a:latin typeface="Times New Roman" panose="02020603050405020304" charset="0"/>
                <a:cs typeface="Times New Roman" panose="02020603050405020304" charset="0"/>
              </a:rPr>
              <a:t>      Garamond</a:t>
            </a:r>
            <a:endParaRPr lang="fr-FR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2029460" y="3153410"/>
            <a:ext cx="26784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fr-FR" altLang="en-US" sz="1600">
                <a:solidFill>
                  <a:srgbClr val="FF0000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Sans</a:t>
            </a:r>
            <a:r>
              <a:rPr lang="fr-FR" altLang="en-US">
                <a:solidFill>
                  <a:srgbClr val="FF0000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-</a:t>
            </a:r>
            <a:r>
              <a:rPr lang="fr-FR" altLang="en-US" sz="1600">
                <a:solidFill>
                  <a:srgbClr val="FF0000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serif FAMILY</a:t>
            </a:r>
            <a:endParaRPr lang="fr-FR" altLang="en-US">
              <a:solidFill>
                <a:srgbClr val="FF0000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fr-FR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Arial</a:t>
            </a:r>
            <a:endParaRPr lang="fr-F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fr-FR" altLang="en-US" sz="1400">
                <a:latin typeface="Verdana" panose="020B0604030504040204" charset="0"/>
                <a:cs typeface="Verdana" panose="020B0604030504040204" charset="0"/>
              </a:rPr>
              <a:t>     Verdana</a:t>
            </a:r>
            <a:endParaRPr lang="fr-FR" altLang="en-US" sz="1400"/>
          </a:p>
          <a:p>
            <a:pPr indent="0">
              <a:buFont typeface="Wingdings" panose="05000000000000000000" charset="0"/>
              <a:buNone/>
            </a:pPr>
            <a:r>
              <a:rPr lang="fr-FR" altLang="en-US" sz="1400">
                <a:latin typeface="Bahnschrift Light" panose="020B0502040204020203" charset="0"/>
                <a:cs typeface="Bahnschrift Light" panose="020B0502040204020203" charset="0"/>
              </a:rPr>
              <a:t>      Helvetica</a:t>
            </a:r>
            <a:endParaRPr lang="fr-FR" altLang="en-US" sz="1400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545965" y="3153410"/>
            <a:ext cx="2750185" cy="95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fr-FR" altLang="en-US" sz="1600">
                <a:solidFill>
                  <a:srgbClr val="FF0000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FANTASY FAMILY</a:t>
            </a:r>
            <a:endParaRPr lang="fr-FR" altLang="en-US" sz="1600">
              <a:solidFill>
                <a:srgbClr val="FF0000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fr-FR" altLang="en-US" sz="1400">
                <a:solidFill>
                  <a:schemeClr val="tx1"/>
                </a:solidFill>
                <a:latin typeface="Bahnschrift SemiBold" panose="020B0502040204020203" charset="0"/>
                <a:cs typeface="Bahnschrift SemiBold" panose="020B0502040204020203" charset="0"/>
              </a:rPr>
              <a:t>      Copperplate</a:t>
            </a:r>
            <a:endParaRPr lang="fr-FR" altLang="en-US" sz="1400">
              <a:solidFill>
                <a:schemeClr val="tx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fr-FR" altLang="en-US" sz="1400">
                <a:solidFill>
                  <a:schemeClr val="tx1"/>
                </a:solidFill>
                <a:latin typeface="Bahnschrift SemiBold" panose="020B0502040204020203" charset="0"/>
                <a:ea typeface="PMingLiU-ExtB" panose="02020500000000000000" charset="-120"/>
                <a:cs typeface="Bahnschrift SemiBold" panose="020B0502040204020203" charset="0"/>
              </a:rPr>
              <a:t>      Papyrus</a:t>
            </a:r>
            <a:endParaRPr lang="fr-FR" altLang="en-US" sz="1400">
              <a:solidFill>
                <a:schemeClr val="tx1"/>
              </a:solidFill>
              <a:latin typeface="Bahnschrift SemiBold" panose="020B0502040204020203" charset="0"/>
              <a:ea typeface="PMingLiU-ExtB" panose="02020500000000000000" charset="-120"/>
              <a:cs typeface="Bahnschrift SemiBold" panose="020B0502040204020203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882765" y="3103245"/>
            <a:ext cx="40925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fr-FR" altLang="en-US" sz="1600">
                <a:solidFill>
                  <a:srgbClr val="FF0000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MONOSPACE FAMILY </a:t>
            </a:r>
            <a:r>
              <a:rPr lang="fr-FR" altLang="en-US"/>
              <a:t>	</a:t>
            </a:r>
            <a:endParaRPr lang="fr-FR" altLang="en-US"/>
          </a:p>
          <a:p>
            <a:pPr indent="0">
              <a:buFont typeface="Wingdings" panose="05000000000000000000" charset="0"/>
              <a:buNone/>
            </a:pPr>
            <a:r>
              <a:rPr lang="fr-FR" altLang="en-US" sz="1400">
                <a:latin typeface="Courier New" panose="02070309020205020404" charset="0"/>
                <a:cs typeface="Courier New" panose="02070309020205020404" charset="0"/>
              </a:rPr>
              <a:t>  Courier New</a:t>
            </a:r>
            <a:endParaRPr lang="fr-FR" altLang="en-US" sz="1400"/>
          </a:p>
          <a:p>
            <a:pPr indent="0">
              <a:buFont typeface="Wingdings" panose="05000000000000000000" charset="0"/>
              <a:buNone/>
            </a:pPr>
            <a:r>
              <a:rPr lang="fr-FR" altLang="en-US" sz="1400">
                <a:latin typeface="Lucida Console" panose="020B0609040504020204" charset="0"/>
                <a:cs typeface="Lucida Console" panose="020B0609040504020204" charset="0"/>
              </a:rPr>
              <a:t>  Lucida Console</a:t>
            </a:r>
            <a:endParaRPr lang="fr-FR" altLang="en-US" sz="1400">
              <a:latin typeface="Lucida Console" panose="020B0609040504020204" charset="0"/>
              <a:cs typeface="Lucida Console" panose="020B060904050402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fr-FR" altLang="en-US" sz="1400">
                <a:latin typeface="Tahoma" panose="020B0604030504040204" charset="0"/>
                <a:cs typeface="Tahoma" panose="020B0604030504040204" charset="0"/>
              </a:rPr>
              <a:t>    Monaco</a:t>
            </a:r>
            <a:endParaRPr lang="fr-FR" altLang="en-US" sz="1400"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9668510" y="310959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sz="1600">
                <a:solidFill>
                  <a:srgbClr val="FF0000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C</a:t>
            </a:r>
            <a:r>
              <a:rPr lang="fr-FR" altLang="en-US" sz="1600">
                <a:solidFill>
                  <a:srgbClr val="FF0000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URSIVE </a:t>
            </a:r>
            <a:r>
              <a:rPr lang="fr-FR" altLang="en-US">
                <a:solidFill>
                  <a:srgbClr val="FF0000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FAMILY</a:t>
            </a:r>
            <a:r>
              <a:rPr lang="en-US"/>
              <a:t>	</a:t>
            </a:r>
            <a:endParaRPr lang="en-US"/>
          </a:p>
          <a:p>
            <a:r>
              <a:rPr lang="fr-FR" altLang="en-US">
                <a:latin typeface="Comic Sans MS" panose="030F0702030302020204" charset="0"/>
                <a:cs typeface="Comic Sans MS" panose="030F0702030302020204" charset="0"/>
              </a:rPr>
              <a:t>    </a:t>
            </a:r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Brush Script MT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fr-FR" altLang="en-US">
                <a:latin typeface="MV Boli" panose="02000500030200090000" charset="0"/>
                <a:cs typeface="MV Boli" panose="02000500030200090000" charset="0"/>
              </a:rPr>
              <a:t>  </a:t>
            </a:r>
            <a:r>
              <a:rPr lang="en-US">
                <a:latin typeface="MV Boli" panose="02000500030200090000" charset="0"/>
                <a:cs typeface="MV Boli" panose="02000500030200090000" charset="0"/>
              </a:rPr>
              <a:t>Lucida Handwriting</a:t>
            </a:r>
            <a:endParaRPr lang="en-US"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27" name="Picture 26" descr="FONT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510" y="4728845"/>
            <a:ext cx="5633085" cy="161099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8" name="Picture 27" descr="FO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" y="4591050"/>
            <a:ext cx="4450715" cy="193611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481965" y="4165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latin typeface="Arial" panose="020B0604020202020204" pitchFamily="34" charset="0"/>
                <a:cs typeface="Arial" panose="020B0604020202020204" pitchFamily="34" charset="0"/>
              </a:rPr>
              <a:t>Exemple:</a:t>
            </a:r>
            <a:endParaRPr lang="fr-FR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604510" y="4217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latin typeface="Arial" panose="020B0604020202020204" pitchFamily="34" charset="0"/>
                <a:cs typeface="Arial" panose="020B0604020202020204" pitchFamily="34" charset="0"/>
              </a:rPr>
              <a:t>Resultat:</a:t>
            </a:r>
            <a:endParaRPr lang="fr-FR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Rectangles 37"/>
          <p:cNvSpPr/>
          <p:nvPr/>
        </p:nvSpPr>
        <p:spPr>
          <a:xfrm>
            <a:off x="0" y="1578610"/>
            <a:ext cx="12191365" cy="5873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203200" y="242757"/>
            <a:ext cx="574070" cy="574070"/>
          </a:xfrm>
          <a:custGeom>
            <a:avLst/>
            <a:gdLst>
              <a:gd name="connsiteX0" fmla="*/ 287035 w 574070"/>
              <a:gd name="connsiteY0" fmla="*/ 0 h 574070"/>
              <a:gd name="connsiteX1" fmla="*/ 574070 w 574070"/>
              <a:gd name="connsiteY1" fmla="*/ 287035 h 574070"/>
              <a:gd name="connsiteX2" fmla="*/ 287035 w 574070"/>
              <a:gd name="connsiteY2" fmla="*/ 574070 h 574070"/>
              <a:gd name="connsiteX3" fmla="*/ 0 w 574070"/>
              <a:gd name="connsiteY3" fmla="*/ 287035 h 574070"/>
              <a:gd name="connsiteX4" fmla="*/ 287035 w 574070"/>
              <a:gd name="connsiteY4" fmla="*/ 0 h 57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70" h="574070">
                <a:moveTo>
                  <a:pt x="287035" y="0"/>
                </a:moveTo>
                <a:cubicBezTo>
                  <a:pt x="445560" y="0"/>
                  <a:pt x="574070" y="128510"/>
                  <a:pt x="574070" y="287035"/>
                </a:cubicBezTo>
                <a:cubicBezTo>
                  <a:pt x="574070" y="445560"/>
                  <a:pt x="445560" y="574070"/>
                  <a:pt x="287035" y="574070"/>
                </a:cubicBezTo>
                <a:cubicBezTo>
                  <a:pt x="128510" y="574070"/>
                  <a:pt x="0" y="445560"/>
                  <a:pt x="0" y="287035"/>
                </a:cubicBezTo>
                <a:cubicBezTo>
                  <a:pt x="0" y="128510"/>
                  <a:pt x="128510" y="0"/>
                  <a:pt x="287035" y="0"/>
                </a:cubicBezTo>
                <a:close/>
              </a:path>
            </a:pathLst>
          </a:custGeom>
        </p:spPr>
      </p:pic>
      <p:sp>
        <p:nvSpPr>
          <p:cNvPr id="43" name="Rectangles 42"/>
          <p:cNvSpPr/>
          <p:nvPr/>
        </p:nvSpPr>
        <p:spPr>
          <a:xfrm rot="16200000">
            <a:off x="-1984375" y="4401185"/>
            <a:ext cx="4698365" cy="2139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文本框 6"/>
          <p:cNvSpPr txBox="1"/>
          <p:nvPr/>
        </p:nvSpPr>
        <p:spPr>
          <a:xfrm>
            <a:off x="257787" y="360515"/>
            <a:ext cx="4648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0</a:t>
            </a:r>
            <a:r>
              <a:rPr lang="fr-FR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3</a:t>
            </a:r>
            <a:endParaRPr lang="fr-FR" altLang="en-US" sz="1600" b="1" dirty="0">
              <a:solidFill>
                <a:schemeClr val="bg1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907415" y="3606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spc="3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Feuilles de style CSS</a:t>
            </a:r>
            <a:endParaRPr lang="fr-FR" spc="3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9" name="Rectangles 38"/>
          <p:cNvSpPr/>
          <p:nvPr/>
        </p:nvSpPr>
        <p:spPr>
          <a:xfrm rot="5400000">
            <a:off x="7273290" y="3044825"/>
            <a:ext cx="6857365" cy="7677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47370" y="944245"/>
            <a:ext cx="609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CSS Buttons</a:t>
            </a:r>
            <a:endParaRPr 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1"/>
          <p:cNvSpPr/>
          <p:nvPr/>
        </p:nvSpPr>
        <p:spPr>
          <a:xfrm>
            <a:off x="902810" y="1451454"/>
            <a:ext cx="160972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Picture 23" descr="BUTTONN .png "/>
          <p:cNvPicPr>
            <a:picLocks noChangeAspect="1"/>
          </p:cNvPicPr>
          <p:nvPr/>
        </p:nvPicPr>
        <p:blipFill>
          <a:blip r:embed="rId2"/>
          <a:srcRect l="20185" b="38900"/>
          <a:stretch>
            <a:fillRect/>
          </a:stretch>
        </p:blipFill>
        <p:spPr>
          <a:xfrm>
            <a:off x="547370" y="5418455"/>
            <a:ext cx="3945890" cy="732790"/>
          </a:xfrm>
          <a:prstGeom prst="rect">
            <a:avLst/>
          </a:prstGeom>
        </p:spPr>
      </p:pic>
      <p:pic>
        <p:nvPicPr>
          <p:cNvPr id="28" name="Picture 27" descr="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095" y="2924810"/>
            <a:ext cx="4407535" cy="813435"/>
          </a:xfrm>
          <a:prstGeom prst="rect">
            <a:avLst/>
          </a:prstGeom>
        </p:spPr>
      </p:pic>
      <p:pic>
        <p:nvPicPr>
          <p:cNvPr id="29" name="Picture 28" descr="dddd"/>
          <p:cNvPicPr>
            <a:picLocks noChangeAspect="1"/>
          </p:cNvPicPr>
          <p:nvPr/>
        </p:nvPicPr>
        <p:blipFill>
          <a:blip r:embed="rId4"/>
          <a:srcRect l="16721" t="29987" r="7309" b="22859"/>
          <a:stretch>
            <a:fillRect/>
          </a:stretch>
        </p:blipFill>
        <p:spPr>
          <a:xfrm>
            <a:off x="902970" y="2811145"/>
            <a:ext cx="3372485" cy="1207135"/>
          </a:xfrm>
          <a:prstGeom prst="rect">
            <a:avLst/>
          </a:prstGeom>
        </p:spPr>
      </p:pic>
      <p:pic>
        <p:nvPicPr>
          <p:cNvPr id="31" name="Picture 30" descr="h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700" y="3902075"/>
            <a:ext cx="4392930" cy="2848610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4620260" y="3071495"/>
            <a:ext cx="2526030" cy="5200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4668520" y="5418455"/>
            <a:ext cx="2526030" cy="4762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417195" y="1593215"/>
            <a:ext cx="8753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600">
                <a:highlight>
                  <a:srgbClr val="808080"/>
                </a:highlight>
                <a:latin typeface="Bahnschrift SemiBold" panose="020B0502040204020203" charset="0"/>
                <a:cs typeface="Bahnschrift SemiBold" panose="020B0502040204020203" charset="0"/>
              </a:rPr>
              <a:t>En utilisant CSS, vous pouvez créer des boutons dont la forme et la couleur sont plus esthétiques.</a:t>
            </a:r>
            <a:endParaRPr lang="fr-FR" altLang="en-US" sz="1600">
              <a:highlight>
                <a:srgbClr val="808080"/>
              </a:highlight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4493260" y="4147185"/>
            <a:ext cx="2876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385368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La différence entre</a:t>
            </a:r>
            <a:r>
              <a:rPr lang="fr-FR" altLang="en-US">
                <a:solidFill>
                  <a:srgbClr val="385368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  basic button et </a:t>
            </a:r>
            <a:endParaRPr lang="fr-FR" altLang="en-US">
              <a:solidFill>
                <a:srgbClr val="385368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ctr"/>
            <a:r>
              <a:rPr lang="fr-FR" altLang="en-US">
                <a:solidFill>
                  <a:srgbClr val="385368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CSS button</a:t>
            </a:r>
            <a:endParaRPr lang="fr-FR" altLang="en-US">
              <a:solidFill>
                <a:srgbClr val="385368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40" name="Picture 39" descr="Programming_And_Coding_Concept_Application_Development_Icon_For_Websites__Cat_Drawing__Application_Icons__Development_Icons_PNG_and_Vector_with_Transparent_Background_for_Free_Download-removebg-previ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7445" y="635"/>
            <a:ext cx="3554730" cy="3737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33" grpId="0" animBg="1"/>
      <p:bldP spid="33" grpId="1" animBg="1"/>
      <p:bldP spid="37" grpId="0"/>
      <p:bldP spid="37" grpId="1"/>
      <p:bldP spid="34" grpId="0" animBg="1"/>
      <p:bldP spid="3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21"/>
          <p:cNvPicPr>
            <a:picLocks noChangeAspect="1"/>
          </p:cNvPicPr>
          <p:nvPr/>
        </p:nvPicPr>
        <p:blipFill rotWithShape="1">
          <a:blip r:embed="rId1" cstate="screen"/>
          <a:srcRect l="675" t="21065" r="75460"/>
          <a:stretch>
            <a:fillRect/>
          </a:stretch>
        </p:blipFill>
        <p:spPr>
          <a:xfrm>
            <a:off x="0" y="0"/>
            <a:ext cx="1909445" cy="1130300"/>
          </a:xfrm>
          <a:prstGeom prst="halfFrame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2645" y="360680"/>
            <a:ext cx="477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pc="3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Feuilles </a:t>
            </a:r>
            <a:r>
              <a:rPr lang="en-US" altLang="zh-CN" b="1" spc="3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 </a:t>
            </a:r>
            <a:r>
              <a:rPr lang="en-US" altLang="zh-CN" sz="1600" b="1" spc="3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style CSS</a:t>
            </a:r>
            <a:endParaRPr lang="en-US" altLang="zh-CN" sz="1600" b="1" dirty="0">
              <a:solidFill>
                <a:srgbClr val="6CA6B2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03200" y="242757"/>
            <a:ext cx="574070" cy="574070"/>
          </a:xfrm>
          <a:custGeom>
            <a:avLst/>
            <a:gdLst>
              <a:gd name="connsiteX0" fmla="*/ 287035 w 574070"/>
              <a:gd name="connsiteY0" fmla="*/ 0 h 574070"/>
              <a:gd name="connsiteX1" fmla="*/ 574070 w 574070"/>
              <a:gd name="connsiteY1" fmla="*/ 287035 h 574070"/>
              <a:gd name="connsiteX2" fmla="*/ 287035 w 574070"/>
              <a:gd name="connsiteY2" fmla="*/ 574070 h 574070"/>
              <a:gd name="connsiteX3" fmla="*/ 0 w 574070"/>
              <a:gd name="connsiteY3" fmla="*/ 287035 h 574070"/>
              <a:gd name="connsiteX4" fmla="*/ 287035 w 574070"/>
              <a:gd name="connsiteY4" fmla="*/ 0 h 57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70" h="574070">
                <a:moveTo>
                  <a:pt x="287035" y="0"/>
                </a:moveTo>
                <a:cubicBezTo>
                  <a:pt x="445560" y="0"/>
                  <a:pt x="574070" y="128510"/>
                  <a:pt x="574070" y="287035"/>
                </a:cubicBezTo>
                <a:cubicBezTo>
                  <a:pt x="574070" y="445560"/>
                  <a:pt x="445560" y="574070"/>
                  <a:pt x="287035" y="574070"/>
                </a:cubicBezTo>
                <a:cubicBezTo>
                  <a:pt x="128510" y="574070"/>
                  <a:pt x="0" y="445560"/>
                  <a:pt x="0" y="287035"/>
                </a:cubicBezTo>
                <a:cubicBezTo>
                  <a:pt x="0" y="128510"/>
                  <a:pt x="128510" y="0"/>
                  <a:pt x="287035" y="0"/>
                </a:cubicBezTo>
                <a:close/>
              </a:path>
            </a:pathLst>
          </a:custGeom>
        </p:spPr>
      </p:pic>
      <p:sp>
        <p:nvSpPr>
          <p:cNvPr id="4" name="文本框 3"/>
          <p:cNvSpPr txBox="1"/>
          <p:nvPr/>
        </p:nvSpPr>
        <p:spPr>
          <a:xfrm>
            <a:off x="257787" y="360515"/>
            <a:ext cx="4648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0</a:t>
            </a:r>
            <a:r>
              <a:rPr lang="fr-FR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3</a:t>
            </a:r>
            <a:endParaRPr lang="fr-FR" altLang="en-US" sz="1600" b="1" dirty="0">
              <a:solidFill>
                <a:schemeClr val="bg1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790700" y="792480"/>
            <a:ext cx="8610600" cy="4978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zh-CN" sz="32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fr-FR" altLang="zh-CN" sz="28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CN" sz="32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SHADOW</a:t>
            </a:r>
            <a:endParaRPr lang="fr-FR" altLang="zh-CN" sz="3200" b="1" i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1"/>
          <p:cNvSpPr/>
          <p:nvPr/>
        </p:nvSpPr>
        <p:spPr>
          <a:xfrm>
            <a:off x="5290660" y="1258414"/>
            <a:ext cx="1609725" cy="45719"/>
          </a:xfrm>
          <a:prstGeom prst="rect">
            <a:avLst/>
          </a:prstGeom>
          <a:solidFill>
            <a:srgbClr val="F78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占位符 21"/>
          <p:cNvPicPr>
            <a:picLocks noChangeAspect="1"/>
          </p:cNvPicPr>
          <p:nvPr/>
        </p:nvPicPr>
        <p:blipFill rotWithShape="1">
          <a:blip r:embed="rId1" cstate="screen"/>
          <a:srcRect t="21246" b="49842"/>
          <a:stretch>
            <a:fillRect/>
          </a:stretch>
        </p:blipFill>
        <p:spPr>
          <a:xfrm>
            <a:off x="0" y="3361690"/>
            <a:ext cx="12192000" cy="1027430"/>
          </a:xfrm>
          <a:prstGeom prst="rect">
            <a:avLst/>
          </a:prstGeom>
        </p:spPr>
      </p:pic>
      <p:pic>
        <p:nvPicPr>
          <p:cNvPr id="8" name="Picture 7" descr="BS"/>
          <p:cNvPicPr>
            <a:picLocks noChangeAspect="1"/>
          </p:cNvPicPr>
          <p:nvPr/>
        </p:nvPicPr>
        <p:blipFill>
          <a:blip r:embed="rId3"/>
          <a:srcRect r="4967" b="8128"/>
          <a:stretch>
            <a:fillRect/>
          </a:stretch>
        </p:blipFill>
        <p:spPr>
          <a:xfrm>
            <a:off x="722630" y="4115435"/>
            <a:ext cx="3236595" cy="1506220"/>
          </a:xfrm>
          <a:prstGeom prst="rect">
            <a:avLst/>
          </a:prstGeom>
          <a:ln w="28575" cmpd="sng">
            <a:solidFill>
              <a:srgbClr val="AA9698"/>
            </a:solidFill>
            <a:prstDash val="solid"/>
          </a:ln>
        </p:spPr>
      </p:pic>
      <p:pic>
        <p:nvPicPr>
          <p:cNvPr id="10" name="Picture 9" descr="BSC - Copy"/>
          <p:cNvPicPr>
            <a:picLocks noChangeAspect="1"/>
          </p:cNvPicPr>
          <p:nvPr/>
        </p:nvPicPr>
        <p:blipFill>
          <a:blip r:embed="rId4"/>
          <a:srcRect r="11959"/>
          <a:stretch>
            <a:fillRect/>
          </a:stretch>
        </p:blipFill>
        <p:spPr>
          <a:xfrm>
            <a:off x="474345" y="1868805"/>
            <a:ext cx="3744595" cy="1783080"/>
          </a:xfrm>
          <a:prstGeom prst="rect">
            <a:avLst/>
          </a:prstGeom>
          <a:ln w="28575" cmpd="sng">
            <a:solidFill>
              <a:srgbClr val="AA9698"/>
            </a:solidFill>
            <a:prstDash val="solid"/>
          </a:ln>
        </p:spPr>
      </p:pic>
      <p:pic>
        <p:nvPicPr>
          <p:cNvPr id="11" name="Picture 10" descr="SHADOOOOW"/>
          <p:cNvPicPr>
            <a:picLocks noChangeAspect="1"/>
          </p:cNvPicPr>
          <p:nvPr/>
        </p:nvPicPr>
        <p:blipFill>
          <a:blip r:embed="rId5"/>
          <a:srcRect r="17577"/>
          <a:stretch>
            <a:fillRect/>
          </a:stretch>
        </p:blipFill>
        <p:spPr>
          <a:xfrm>
            <a:off x="7885430" y="1897380"/>
            <a:ext cx="3783965" cy="1783715"/>
          </a:xfrm>
          <a:prstGeom prst="rect">
            <a:avLst/>
          </a:prstGeom>
          <a:ln w="28575" cmpd="sng">
            <a:solidFill>
              <a:srgbClr val="AA9698"/>
            </a:solidFill>
            <a:prstDash val="solid"/>
          </a:ln>
        </p:spPr>
      </p:pic>
      <p:pic>
        <p:nvPicPr>
          <p:cNvPr id="12" name="Picture 11" descr="SHADOW - Copy"/>
          <p:cNvPicPr>
            <a:picLocks noChangeAspect="1"/>
          </p:cNvPicPr>
          <p:nvPr/>
        </p:nvPicPr>
        <p:blipFill>
          <a:blip r:embed="rId6"/>
          <a:srcRect r="8737"/>
          <a:stretch>
            <a:fillRect/>
          </a:stretch>
        </p:blipFill>
        <p:spPr>
          <a:xfrm>
            <a:off x="8205470" y="4192270"/>
            <a:ext cx="3143885" cy="791845"/>
          </a:xfrm>
          <a:prstGeom prst="rect">
            <a:avLst/>
          </a:prstGeom>
          <a:ln w="28575" cmpd="sng">
            <a:solidFill>
              <a:srgbClr val="AA9698"/>
            </a:solidFill>
            <a:prstDash val="solid"/>
          </a:ln>
        </p:spPr>
      </p:pic>
      <p:pic>
        <p:nvPicPr>
          <p:cNvPr id="19" name="图片占位符 21"/>
          <p:cNvPicPr>
            <a:picLocks noChangeAspect="1"/>
          </p:cNvPicPr>
          <p:nvPr/>
        </p:nvPicPr>
        <p:blipFill rotWithShape="1">
          <a:blip r:embed="rId1" cstate="screen"/>
          <a:srcRect l="675" t="21065" r="75460"/>
          <a:stretch>
            <a:fillRect/>
          </a:stretch>
        </p:blipFill>
        <p:spPr>
          <a:xfrm rot="10800000">
            <a:off x="10282555" y="5715635"/>
            <a:ext cx="1909445" cy="1130300"/>
          </a:xfrm>
          <a:prstGeom prst="halfFrame">
            <a:avLst/>
          </a:prstGeom>
        </p:spPr>
      </p:pic>
      <p:pic>
        <p:nvPicPr>
          <p:cNvPr id="20" name="图片占位符 21"/>
          <p:cNvPicPr>
            <a:picLocks noChangeAspect="1"/>
          </p:cNvPicPr>
          <p:nvPr/>
        </p:nvPicPr>
        <p:blipFill rotWithShape="1">
          <a:blip r:embed="rId1" cstate="screen"/>
          <a:srcRect l="675" t="21065" r="75460"/>
          <a:stretch>
            <a:fillRect/>
          </a:stretch>
        </p:blipFill>
        <p:spPr>
          <a:xfrm flipH="1">
            <a:off x="10282555" y="0"/>
            <a:ext cx="1909445" cy="1130300"/>
          </a:xfrm>
          <a:prstGeom prst="halfFrame">
            <a:avLst/>
          </a:prstGeom>
        </p:spPr>
      </p:pic>
      <p:pic>
        <p:nvPicPr>
          <p:cNvPr id="22" name="图片占位符 21"/>
          <p:cNvPicPr>
            <a:picLocks noChangeAspect="1"/>
          </p:cNvPicPr>
          <p:nvPr/>
        </p:nvPicPr>
        <p:blipFill rotWithShape="1">
          <a:blip r:embed="rId1" cstate="screen"/>
          <a:srcRect l="675" t="21065" r="75460"/>
          <a:stretch>
            <a:fillRect/>
          </a:stretch>
        </p:blipFill>
        <p:spPr>
          <a:xfrm rot="10800000" flipH="1">
            <a:off x="0" y="5715635"/>
            <a:ext cx="1909445" cy="1130300"/>
          </a:xfrm>
          <a:prstGeom prst="halfFrame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1520190" y="3651885"/>
            <a:ext cx="1646555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24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Resultat</a:t>
            </a:r>
            <a:r>
              <a:rPr lang="fr-FR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784590" y="3720465"/>
            <a:ext cx="16167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24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Resultat</a:t>
            </a:r>
            <a:r>
              <a:rPr lang="fr-FR" altLang="en-US" b="1" u="sng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fr-FR" altLang="en-US" b="1" u="sng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7" name="图片占位符 2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6611620"/>
            <a:ext cx="12192000" cy="250190"/>
          </a:xfrm>
          <a:prstGeom prst="rect">
            <a:avLst/>
          </a:prstGeom>
        </p:spPr>
      </p:pic>
      <p:pic>
        <p:nvPicPr>
          <p:cNvPr id="26" name="图片占位符 2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6985"/>
            <a:ext cx="12192000" cy="250190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8935720" y="837565"/>
            <a:ext cx="196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385368"/>
                </a:solidFill>
                <a:latin typeface="Lucida Sans Unicode" panose="020B0602030504020204" charset="0"/>
                <a:cs typeface="Lucida Sans Unicode" panose="020B0602030504020204" charset="0"/>
              </a:rPr>
              <a:t>TEXT SHADOW</a:t>
            </a:r>
            <a:endParaRPr lang="fr-FR" altLang="en-US" b="1">
              <a:solidFill>
                <a:srgbClr val="385368"/>
              </a:solidFill>
              <a:latin typeface="Lucida Sans Unicode" panose="020B0602030504020204" charset="0"/>
              <a:cs typeface="Lucida Sans Unicode" panose="020B060203050402020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520190" y="846455"/>
            <a:ext cx="181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385368"/>
                </a:solidFill>
                <a:latin typeface="Lucida Sans Unicode" panose="020B0602030504020204" charset="0"/>
                <a:cs typeface="Lucida Sans Unicode" panose="020B0602030504020204" charset="0"/>
              </a:rPr>
              <a:t>BOX SHADOW</a:t>
            </a:r>
            <a:endParaRPr lang="fr-FR" altLang="en-US" b="1">
              <a:solidFill>
                <a:srgbClr val="385368"/>
              </a:solidFill>
              <a:latin typeface="Lucida Sans Unicode" panose="020B0602030504020204" charset="0"/>
              <a:cs typeface="Lucida Sans Unicode" panose="020B0602030504020204" charset="0"/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3251200" y="936625"/>
            <a:ext cx="1338580" cy="201930"/>
          </a:xfrm>
          <a:prstGeom prst="leftArrow">
            <a:avLst/>
          </a:prstGeom>
          <a:solidFill>
            <a:srgbClr val="F78A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0800000">
            <a:off x="7597140" y="932815"/>
            <a:ext cx="1338580" cy="201930"/>
          </a:xfrm>
          <a:prstGeom prst="leftArrow">
            <a:avLst>
              <a:gd name="adj1" fmla="val 49685"/>
              <a:gd name="adj2" fmla="val 50000"/>
            </a:avLst>
          </a:prstGeom>
          <a:solidFill>
            <a:srgbClr val="F78A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6654800" y="1419225"/>
            <a:ext cx="5638800" cy="363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400">
                <a:solidFill>
                  <a:schemeClr val="accent2"/>
                </a:solidFill>
                <a:latin typeface="Comic Sans MS" panose="030F0702030302020204" charset="0"/>
                <a:cs typeface="Comic Sans MS" panose="030F0702030302020204" charset="0"/>
              </a:rPr>
              <a:t>La propriété CSS text-shadow applique une ombre au texte</a:t>
            </a:r>
            <a:endParaRPr lang="en-US" sz="1400">
              <a:solidFill>
                <a:schemeClr val="accent2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-114935" y="1306830"/>
            <a:ext cx="5616575" cy="5524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200">
                <a:solidFill>
                  <a:schemeClr val="accent2"/>
                </a:solidFill>
                <a:latin typeface="Comic Sans MS" panose="030F0702030302020204" charset="0"/>
                <a:cs typeface="Comic Sans MS" panose="030F0702030302020204" charset="0"/>
              </a:rPr>
              <a:t>La propriété CSS box-shadow est utilisée pour appliquer une ou plusieurs ombres à un élément.</a:t>
            </a:r>
            <a:endParaRPr lang="en-US" sz="1200">
              <a:solidFill>
                <a:schemeClr val="accent2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0" name="Picture 39" descr="Css_coding_icon-removebg-previe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5360" y="1291590"/>
            <a:ext cx="7701280" cy="512191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4" grpId="0"/>
      <p:bldP spid="24" grpId="1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Zone de texte 2"/>
          <p:cNvSpPr txBox="1"/>
          <p:nvPr/>
        </p:nvSpPr>
        <p:spPr>
          <a:xfrm>
            <a:off x="3893185" y="393700"/>
            <a:ext cx="4064000" cy="95250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fr-FR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      padding</a:t>
            </a:r>
            <a:endParaRPr lang="fr-FR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210820" y="1670050"/>
            <a:ext cx="5656580" cy="154241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p>
            <a:r>
              <a:rPr lang="fr-FR" altLang="en-US"/>
              <a:t>La propriété padding est une propriété raccourcie qui permet de définir les différents écarts de remplissage sur les quatre côtés d'un élément (cf. les boîtes CSS). Elle synthétise</a:t>
            </a:r>
            <a:endParaRPr lang="fr-FR" altLang="en-US"/>
          </a:p>
        </p:txBody>
      </p:sp>
      <p:sp>
        <p:nvSpPr>
          <p:cNvPr id="11" name="Zone de texte 10"/>
          <p:cNvSpPr txBox="1"/>
          <p:nvPr/>
        </p:nvSpPr>
        <p:spPr>
          <a:xfrm>
            <a:off x="8699500" y="3902075"/>
            <a:ext cx="5695315" cy="1457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fr-FR" altLang="en-US"/>
          </a:p>
        </p:txBody>
      </p:sp>
      <p:pic>
        <p:nvPicPr>
          <p:cNvPr id="12" name="Image 11" descr="axis-pad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4127500"/>
            <a:ext cx="5045710" cy="2449830"/>
          </a:xfrm>
          <a:prstGeom prst="rect">
            <a:avLst/>
          </a:prstGeom>
        </p:spPr>
      </p:pic>
      <p:pic>
        <p:nvPicPr>
          <p:cNvPr id="16" name="Image 15" descr="bKHg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95" y="2191385"/>
            <a:ext cx="4716780" cy="3779520"/>
          </a:xfrm>
          <a:prstGeom prst="rect">
            <a:avLst/>
          </a:prstGeom>
        </p:spPr>
      </p:pic>
      <p:sp>
        <p:nvSpPr>
          <p:cNvPr id="18" name="Zone de texte 17"/>
          <p:cNvSpPr txBox="1"/>
          <p:nvPr/>
        </p:nvSpPr>
        <p:spPr>
          <a:xfrm>
            <a:off x="6821805" y="1586865"/>
            <a:ext cx="4662170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code de padding:</a:t>
            </a:r>
            <a:endParaRPr lang="fr-FR" altLang="en-US">
              <a:ln>
                <a:solidFill>
                  <a:schemeClr val="accent2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Zone de texte 21"/>
          <p:cNvSpPr txBox="1"/>
          <p:nvPr/>
        </p:nvSpPr>
        <p:spPr>
          <a:xfrm>
            <a:off x="749935" y="35363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ln>
                  <a:solidFill>
                    <a:schemeClr val="accent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resultas:</a:t>
            </a:r>
            <a:endParaRPr lang="fr-FR" altLang="en-US">
              <a:ln>
                <a:solidFill>
                  <a:schemeClr val="accent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Espace réservé pour une image 5" descr="circular-top-left-curve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192530" y="641350"/>
            <a:ext cx="3667125" cy="2543175"/>
          </a:xfrm>
          <a:prstGeom prst="rect">
            <a:avLst/>
          </a:prstGeom>
        </p:spPr>
      </p:pic>
      <p:pic>
        <p:nvPicPr>
          <p:cNvPr id="10" name="Espace réservé pour une image 9" descr="css-rounded-corners-gradient-border-code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388100" y="3895725"/>
            <a:ext cx="5232400" cy="2296160"/>
          </a:xfrm>
          <a:prstGeom prst="rect">
            <a:avLst/>
          </a:prstGeom>
        </p:spPr>
      </p:pic>
      <p:sp>
        <p:nvSpPr>
          <p:cNvPr id="9" name="Zone de texte 8"/>
          <p:cNvSpPr txBox="1"/>
          <p:nvPr/>
        </p:nvSpPr>
        <p:spPr>
          <a:xfrm>
            <a:off x="5934075" y="443230"/>
            <a:ext cx="5120640" cy="2741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3200" i="1" u="sng">
                <a:ln>
                  <a:solidFill>
                    <a:srgbClr val="FF0000"/>
                  </a:solidFill>
                </a:ln>
              </a:rPr>
              <a:t>border-raduis:</a:t>
            </a:r>
            <a:endParaRPr lang="fr-FR" altLang="en-US" sz="3200" i="1" u="sng">
              <a:ln>
                <a:solidFill>
                  <a:srgbClr val="FF0000"/>
                </a:solidFill>
              </a:ln>
            </a:endParaRPr>
          </a:p>
          <a:p>
            <a:r>
              <a:rPr lang="fr-FR" altLang="en-US" sz="2000" b="1" i="1">
                <a:ln>
                  <a:solidFill>
                    <a:schemeClr val="tx1"/>
                  </a:solidFill>
                </a:ln>
              </a:rPr>
              <a:t>est une caracterisrique qui permet de donner une decoration de notre page web </a:t>
            </a:r>
            <a:endParaRPr lang="fr-FR" altLang="en-US" sz="2000" b="1" i="1">
              <a:ln>
                <a:solidFill>
                  <a:schemeClr val="tx1"/>
                </a:solidFill>
              </a:ln>
            </a:endParaRPr>
          </a:p>
          <a:p>
            <a:r>
              <a:rPr lang="fr-FR" altLang="en-US" sz="2000" b="1" i="1">
                <a:ln>
                  <a:solidFill>
                    <a:schemeClr val="tx1"/>
                  </a:solidFill>
                </a:ln>
              </a:rPr>
              <a:t>il ya pleusieurs de border comme border-style; border-color.</a:t>
            </a:r>
            <a:endParaRPr lang="fr-FR" altLang="en-US" sz="2000" b="1" i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Zone de texte 12"/>
          <p:cNvSpPr txBox="1"/>
          <p:nvPr/>
        </p:nvSpPr>
        <p:spPr>
          <a:xfrm>
            <a:off x="1192530" y="4772025"/>
            <a:ext cx="4064000" cy="1499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fr-FR" altLang="en-US"/>
          </a:p>
        </p:txBody>
      </p:sp>
      <p:sp>
        <p:nvSpPr>
          <p:cNvPr id="14" name="Zone de texte 13"/>
          <p:cNvSpPr txBox="1"/>
          <p:nvPr/>
        </p:nvSpPr>
        <p:spPr>
          <a:xfrm>
            <a:off x="795655" y="4573270"/>
            <a:ext cx="4138295" cy="1798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fr-FR" altLang="en-US"/>
          </a:p>
        </p:txBody>
      </p:sp>
      <p:sp>
        <p:nvSpPr>
          <p:cNvPr id="15" name="Zone de texte 14"/>
          <p:cNvSpPr txBox="1"/>
          <p:nvPr/>
        </p:nvSpPr>
        <p:spPr>
          <a:xfrm>
            <a:off x="869950" y="3894455"/>
            <a:ext cx="4064000" cy="229743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txBody>
          <a:bodyPr wrap="square" rtlCol="0">
            <a:noAutofit/>
          </a:bodyPr>
          <a:p>
            <a:r>
              <a:rPr lang="fr-F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border-color :</a:t>
            </a:r>
            <a:endParaRPr lang="fr-F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cest de changer la color de notre border est il depent de la color</a:t>
            </a:r>
            <a:endParaRPr lang="fr-F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Zone de texte 3"/>
          <p:cNvSpPr txBox="1"/>
          <p:nvPr/>
        </p:nvSpPr>
        <p:spPr>
          <a:xfrm>
            <a:off x="617220" y="446405"/>
            <a:ext cx="4634865" cy="755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weight:</a:t>
            </a:r>
            <a:endParaRPr lang="fr-FR" altLang="en-US" sz="4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altLang="en-US" sz="4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617220" y="1452245"/>
            <a:ext cx="4064000" cy="1495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>
                <a:ln>
                  <a:solidFill>
                    <a:schemeClr val="tx1"/>
                  </a:solidFill>
                </a:ln>
              </a:rPr>
              <a:t>est une caracteristique qui permet de modifier le size de text de border et de chaque caractere ou attributte de notre page web . </a:t>
            </a:r>
            <a:endParaRPr lang="fr-FR" altLang="en-US">
              <a:ln>
                <a:solidFill>
                  <a:schemeClr val="tx1"/>
                </a:solidFill>
              </a:ln>
            </a:endParaRPr>
          </a:p>
          <a:p>
            <a:endParaRPr lang="fr-FR" altLang="en-US">
              <a:ln>
                <a:solidFill>
                  <a:schemeClr val="tx1"/>
                </a:solidFill>
              </a:ln>
            </a:endParaRPr>
          </a:p>
          <a:p>
            <a:endParaRPr lang="fr-FR" altLang="en-US">
              <a:ln>
                <a:solidFill>
                  <a:schemeClr val="tx1"/>
                </a:solidFill>
              </a:ln>
            </a:endParaRPr>
          </a:p>
          <a:p>
            <a:endParaRPr lang="fr-F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Zone de texte 10"/>
          <p:cNvSpPr txBox="1"/>
          <p:nvPr/>
        </p:nvSpPr>
        <p:spPr>
          <a:xfrm>
            <a:off x="617220" y="3197225"/>
            <a:ext cx="4269740" cy="611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4800">
                <a:ln>
                  <a:solidFill>
                    <a:schemeClr val="accent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width:</a:t>
            </a:r>
            <a:endParaRPr lang="fr-FR" altLang="en-US" sz="4800">
              <a:ln>
                <a:solidFill>
                  <a:schemeClr val="accent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altLang="en-US" sz="4800">
              <a:ln>
                <a:solidFill>
                  <a:schemeClr val="accent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Zone de texte 12"/>
          <p:cNvSpPr txBox="1"/>
          <p:nvPr/>
        </p:nvSpPr>
        <p:spPr>
          <a:xfrm>
            <a:off x="471805" y="4234180"/>
            <a:ext cx="4210050" cy="2222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propriété CSS width définit la largeur d'un élément. Par défaut, il définit la largeur de la zone de contenu, mais si box-sizing est défini sur border-box , il définit la largeur de la zone de bordure.</a:t>
            </a:r>
            <a:endParaRPr lang="fr-FR" altLang="en-US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占位符 3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7" name="文本框 26"/>
          <p:cNvSpPr txBox="1"/>
          <p:nvPr/>
        </p:nvSpPr>
        <p:spPr>
          <a:xfrm>
            <a:off x="3507740" y="3709670"/>
            <a:ext cx="5177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Page CSS et page CSS en HTML</a:t>
            </a:r>
            <a:endParaRPr lang="en-US" altLang="zh-CN" spc="300" dirty="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lang="en-US" altLang="zh-CN" spc="600" dirty="0">
              <a:solidFill>
                <a:schemeClr val="bg1"/>
              </a:solidFill>
              <a:latin typeface="Bahnschrift SemiBold" panose="020B0502040204020203" charset="0"/>
              <a:ea typeface="DengXian Light" panose="02010600030101010101" pitchFamily="2" charset="-122"/>
              <a:cs typeface="Bahnschrift SemiBold" panose="020B0502040204020203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78042" y="2359559"/>
            <a:ext cx="6253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PART 04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占位符 2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4855115" y="1722083"/>
            <a:ext cx="2629246" cy="698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94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+mn-lt"/>
              </a:rPr>
              <a:t>CONTENT</a:t>
            </a:r>
            <a:endParaRPr kumimoji="0" lang="zh-CN" altLang="en-US" sz="394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98405" y="1722083"/>
            <a:ext cx="9951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8"/>
          <p:cNvSpPr txBox="1"/>
          <p:nvPr/>
        </p:nvSpPr>
        <p:spPr>
          <a:xfrm>
            <a:off x="2360295" y="3366135"/>
            <a:ext cx="4341495" cy="401320"/>
          </a:xfrm>
          <a:prstGeom prst="rect">
            <a:avLst/>
          </a:prstGeom>
          <a:noFill/>
        </p:spPr>
        <p:txBody>
          <a:bodyPr wrap="square" lIns="95185" tIns="47592" rIns="95185" bIns="47592" rtlCol="0">
            <a:spAutoFit/>
          </a:bodyPr>
          <a:lstStyle/>
          <a:p>
            <a:r>
              <a:rPr lang="en-US" altLang="zh-CN" sz="2000" spc="300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Présentation de</a:t>
            </a:r>
            <a:r>
              <a:rPr lang="fr-FR" altLang="en-US" sz="2000" spc="300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zh-CN" sz="2000" spc="300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l'équipe</a:t>
            </a:r>
            <a:endParaRPr lang="en-US" altLang="zh-CN" sz="2000" spc="3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1630" y="3227070"/>
            <a:ext cx="1477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01</a:t>
            </a:r>
            <a:r>
              <a:rPr kumimoji="0" lang="fr-F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/</a:t>
            </a:r>
            <a:endParaRPr kumimoji="0" lang="fr-F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97295" y="3206750"/>
            <a:ext cx="1477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02</a:t>
            </a:r>
            <a:r>
              <a:rPr kumimoji="0" lang="fr-F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/</a:t>
            </a:r>
            <a:endParaRPr kumimoji="0" lang="fr-F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2360295" y="4305935"/>
            <a:ext cx="4122420" cy="401320"/>
          </a:xfrm>
          <a:prstGeom prst="rect">
            <a:avLst/>
          </a:prstGeom>
          <a:noFill/>
        </p:spPr>
        <p:txBody>
          <a:bodyPr wrap="square" lIns="95185" tIns="47592" rIns="95185" bIns="47592" rtlCol="0">
            <a:spAutoFit/>
          </a:bodyPr>
          <a:lstStyle/>
          <a:p>
            <a:r>
              <a:rPr lang="en-US" altLang="zh-CN" sz="2000" spc="300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Feuilles de style CSS</a:t>
            </a:r>
            <a:endParaRPr lang="en-US" altLang="zh-CN" sz="2000" spc="3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11630" y="4193540"/>
            <a:ext cx="1477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03</a:t>
            </a:r>
            <a:r>
              <a:rPr kumimoji="0" lang="fr-F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/</a:t>
            </a:r>
            <a:endParaRPr kumimoji="0" lang="fr-F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7025005" y="4361180"/>
            <a:ext cx="5528945" cy="401955"/>
          </a:xfrm>
          <a:prstGeom prst="rect">
            <a:avLst/>
          </a:prstGeom>
          <a:noFill/>
        </p:spPr>
        <p:txBody>
          <a:bodyPr wrap="square" lIns="95185" tIns="47592" rIns="95185" bIns="47592" rtlCol="0">
            <a:noAutofit/>
          </a:bodyPr>
          <a:lstStyle/>
          <a:p>
            <a:r>
              <a:rPr lang="en-US" altLang="zh-CN" sz="2000" spc="300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Page CSS et page CSS en HTML</a:t>
            </a:r>
            <a:endParaRPr lang="en-US" altLang="zh-CN" sz="2000" spc="3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fr-FR" altLang="en-US" sz="1200" spc="3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spc="3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ifférence entre eux</a:t>
            </a:r>
            <a:endParaRPr lang="en-US" altLang="zh-CN" sz="1400" spc="3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400" spc="3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97295" y="4193540"/>
            <a:ext cx="1477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04</a:t>
            </a:r>
            <a:r>
              <a:rPr kumimoji="0" lang="fr-F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/</a:t>
            </a:r>
            <a:endParaRPr kumimoji="0" lang="fr-F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7025005" y="3395345"/>
            <a:ext cx="4573270" cy="401320"/>
          </a:xfrm>
          <a:prstGeom prst="rect">
            <a:avLst/>
          </a:prstGeom>
          <a:noFill/>
        </p:spPr>
        <p:txBody>
          <a:bodyPr wrap="square" lIns="95185" tIns="47592" rIns="95185" bIns="47592" rtlCol="0">
            <a:spAutoFit/>
          </a:bodyPr>
          <a:p>
            <a:r>
              <a:rPr sz="2000" spc="300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Présentation du projet</a:t>
            </a:r>
            <a:endParaRPr sz="2000" spc="3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" grpId="0"/>
      <p:bldP spid="14" grpId="0"/>
      <p:bldP spid="2" grpId="0"/>
      <p:bldP spid="19" grpId="0"/>
      <p:bldP spid="16" grpId="0"/>
      <p:bldP spid="25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ce réservé pour une image 2" descr="● _!DOCTYPE html_ • Untitled-1 - CSS AND HTMLµ - Visual Studio Code 25_09_2024 20_55_27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231775" y="1367155"/>
            <a:ext cx="6958330" cy="4123690"/>
          </a:xfrm>
          <a:prstGeom prst="rect">
            <a:avLst/>
          </a:prstGeom>
        </p:spPr>
      </p:pic>
      <p:sp>
        <p:nvSpPr>
          <p:cNvPr id="5" name="Zone de texte 4"/>
          <p:cNvSpPr txBox="1"/>
          <p:nvPr/>
        </p:nvSpPr>
        <p:spPr>
          <a:xfrm>
            <a:off x="3126105" y="870585"/>
            <a:ext cx="4064000" cy="901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fr-FR" altLang="en-US"/>
          </a:p>
        </p:txBody>
      </p:sp>
      <p:sp>
        <p:nvSpPr>
          <p:cNvPr id="8" name="Zone de texte 7"/>
          <p:cNvSpPr txBox="1"/>
          <p:nvPr/>
        </p:nvSpPr>
        <p:spPr>
          <a:xfrm>
            <a:off x="7322820" y="1367155"/>
            <a:ext cx="5347970" cy="431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peut linquer page css avec html par deux methoode ;la premiere methode et de ajouter </a:t>
            </a:r>
            <a:endParaRPr lang="fr-F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balise &lt;style&gt; dans notre page html </a:t>
            </a:r>
            <a:endParaRPr lang="fr-F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deuxieme methode et de creer un fichier pour</a:t>
            </a:r>
            <a:endParaRPr lang="fr-F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et linquer avec la page html en utilisant la</a:t>
            </a:r>
            <a:endParaRPr lang="fr-F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balise </a:t>
            </a:r>
            <a:r>
              <a:rPr lang="fr-FR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link&gt;</a:t>
            </a:r>
            <a:endParaRPr lang="fr-FR" altLang="en-US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Zone de texte 11"/>
          <p:cNvSpPr txBox="1"/>
          <p:nvPr/>
        </p:nvSpPr>
        <p:spPr>
          <a:xfrm>
            <a:off x="423545" y="302260"/>
            <a:ext cx="4779010" cy="658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4000">
                <a:ln>
                  <a:solidFill>
                    <a:schemeClr val="accent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css en html </a:t>
            </a:r>
            <a:endParaRPr lang="fr-FR" altLang="en-US" sz="4000">
              <a:ln>
                <a:solidFill>
                  <a:schemeClr val="accent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Espace réservé pour une image 4" descr="● _!DOCTYPE html_ • Untitled-1 - CSS AND HTMLµ - Visual Studio Code 25_09_2024 20_56_09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901825" y="1253490"/>
            <a:ext cx="8388985" cy="4786630"/>
          </a:xfrm>
          <a:prstGeom prst="rect">
            <a:avLst/>
          </a:prstGeom>
        </p:spPr>
      </p:pic>
      <p:sp>
        <p:nvSpPr>
          <p:cNvPr id="7" name="Zone de texte 6"/>
          <p:cNvSpPr txBox="1"/>
          <p:nvPr/>
        </p:nvSpPr>
        <p:spPr>
          <a:xfrm>
            <a:off x="3562985" y="895985"/>
            <a:ext cx="4075430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fr-FR" altLang="en-US"/>
          </a:p>
        </p:txBody>
      </p:sp>
      <p:sp>
        <p:nvSpPr>
          <p:cNvPr id="8" name="Zone de texte 7"/>
          <p:cNvSpPr txBox="1"/>
          <p:nvPr/>
        </p:nvSpPr>
        <p:spPr>
          <a:xfrm>
            <a:off x="2399665" y="107950"/>
            <a:ext cx="6402705" cy="864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4000">
                <a:ln>
                  <a:solidFill>
                    <a:srgbClr val="FFC000"/>
                  </a:solidFill>
                </a:ln>
              </a:rPr>
              <a:t>              page css </a:t>
            </a:r>
            <a:endParaRPr lang="fr-FR" altLang="en-US" sz="4000">
              <a:ln>
                <a:solidFill>
                  <a:srgbClr val="FFC000"/>
                </a:solidFill>
              </a:ln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占位符 2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1453438" y="1610642"/>
            <a:ext cx="3270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 You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Much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7611" y="2809138"/>
            <a:ext cx="2842445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  <a:endParaRPr lang="zh-CN" altLang="en-US" sz="287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0363199" y="0"/>
            <a:ext cx="0" cy="430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975532" y="4335277"/>
            <a:ext cx="775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202X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31801" y="1193800"/>
            <a:ext cx="11328399" cy="11328399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26147" y="5924550"/>
            <a:ext cx="278185" cy="2781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占位符 3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7" name="文本框 26"/>
          <p:cNvSpPr txBox="1"/>
          <p:nvPr/>
        </p:nvSpPr>
        <p:spPr>
          <a:xfrm>
            <a:off x="3882637" y="3709857"/>
            <a:ext cx="4426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Présentation de</a:t>
            </a:r>
            <a:r>
              <a:rPr lang="fr-FR" altLang="en-US" spc="3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lang="en-US" altLang="zh-CN" spc="3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l'équipe</a:t>
            </a:r>
            <a:endParaRPr lang="en-US" altLang="zh-CN" spc="600" dirty="0">
              <a:solidFill>
                <a:schemeClr val="bg1"/>
              </a:solidFill>
              <a:latin typeface="Bahnschrift SemiBold" panose="020B0502040204020203" charset="0"/>
              <a:ea typeface="DengXian Light" panose="02010600030101010101" pitchFamily="2" charset="-122"/>
              <a:cs typeface="Bahnschrift SemiBold" panose="020B0502040204020203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69457" y="2432584"/>
            <a:ext cx="6253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PART 01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447800" y="1465465"/>
            <a:ext cx="3759177" cy="4629150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842645" y="283845"/>
            <a:ext cx="4720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300" dirty="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Présentation de</a:t>
            </a:r>
            <a:r>
              <a:rPr lang="fr-FR" altLang="en-US" b="1" spc="300" dirty="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zh-CN" b="1" spc="300" dirty="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l'équipe</a:t>
            </a:r>
            <a:endParaRPr lang="en-US" altLang="zh-CN" b="1" spc="300" dirty="0">
              <a:solidFill>
                <a:schemeClr val="accent3"/>
              </a:solidFill>
              <a:latin typeface="Bahnschrift" panose="020B0502040204020203" charset="0"/>
              <a:ea typeface="DengXian Light" panose="02010600030101010101" pitchFamily="2" charset="-122"/>
              <a:cs typeface="Bahnschrift" panose="020B0502040204020203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03200" y="242757"/>
            <a:ext cx="574070" cy="574070"/>
          </a:xfrm>
          <a:custGeom>
            <a:avLst/>
            <a:gdLst>
              <a:gd name="connsiteX0" fmla="*/ 287035 w 574070"/>
              <a:gd name="connsiteY0" fmla="*/ 0 h 574070"/>
              <a:gd name="connsiteX1" fmla="*/ 574070 w 574070"/>
              <a:gd name="connsiteY1" fmla="*/ 287035 h 574070"/>
              <a:gd name="connsiteX2" fmla="*/ 287035 w 574070"/>
              <a:gd name="connsiteY2" fmla="*/ 574070 h 574070"/>
              <a:gd name="connsiteX3" fmla="*/ 0 w 574070"/>
              <a:gd name="connsiteY3" fmla="*/ 287035 h 574070"/>
              <a:gd name="connsiteX4" fmla="*/ 287035 w 574070"/>
              <a:gd name="connsiteY4" fmla="*/ 0 h 57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70" h="574070">
                <a:moveTo>
                  <a:pt x="287035" y="0"/>
                </a:moveTo>
                <a:cubicBezTo>
                  <a:pt x="445560" y="0"/>
                  <a:pt x="574070" y="128510"/>
                  <a:pt x="574070" y="287035"/>
                </a:cubicBezTo>
                <a:cubicBezTo>
                  <a:pt x="574070" y="445560"/>
                  <a:pt x="445560" y="574070"/>
                  <a:pt x="287035" y="574070"/>
                </a:cubicBezTo>
                <a:cubicBezTo>
                  <a:pt x="128510" y="574070"/>
                  <a:pt x="0" y="445560"/>
                  <a:pt x="0" y="287035"/>
                </a:cubicBezTo>
                <a:cubicBezTo>
                  <a:pt x="0" y="128510"/>
                  <a:pt x="128510" y="0"/>
                  <a:pt x="287035" y="0"/>
                </a:cubicBez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57787" y="360515"/>
            <a:ext cx="4648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0</a:t>
            </a:r>
            <a:r>
              <a:rPr lang="fr-FR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1</a:t>
            </a:r>
            <a:endParaRPr lang="fr-FR" altLang="en-US" sz="1600" b="1" dirty="0">
              <a:solidFill>
                <a:schemeClr val="bg1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3752" y="3429000"/>
            <a:ext cx="474477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projet a été encadré par des stagiaires à l'Institut Spécialisé de Technologie Appliquée Roches Noires dans le domaine du développement digital sous la direction de formateur Madame EL BAQATI.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750" y="2886075"/>
            <a:ext cx="1885950" cy="190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1"/>
          <p:cNvSpPr/>
          <p:nvPr/>
        </p:nvSpPr>
        <p:spPr>
          <a:xfrm>
            <a:off x="6375747" y="2714977"/>
            <a:ext cx="431453" cy="430750"/>
          </a:xfrm>
          <a:custGeom>
            <a:avLst/>
            <a:gdLst>
              <a:gd name="connsiteX0" fmla="*/ 298661 w 606862"/>
              <a:gd name="connsiteY0" fmla="*/ 216068 h 605874"/>
              <a:gd name="connsiteX1" fmla="*/ 292627 w 606862"/>
              <a:gd name="connsiteY1" fmla="*/ 222186 h 605874"/>
              <a:gd name="connsiteX2" fmla="*/ 292627 w 606862"/>
              <a:gd name="connsiteY2" fmla="*/ 229140 h 605874"/>
              <a:gd name="connsiteX3" fmla="*/ 286035 w 606862"/>
              <a:gd name="connsiteY3" fmla="*/ 238133 h 605874"/>
              <a:gd name="connsiteX4" fmla="*/ 259483 w 606862"/>
              <a:gd name="connsiteY4" fmla="*/ 271879 h 605874"/>
              <a:gd name="connsiteX5" fmla="*/ 278979 w 606862"/>
              <a:gd name="connsiteY5" fmla="*/ 304884 h 605874"/>
              <a:gd name="connsiteX6" fmla="*/ 303396 w 606862"/>
              <a:gd name="connsiteY6" fmla="*/ 315917 h 605874"/>
              <a:gd name="connsiteX7" fmla="*/ 312309 w 606862"/>
              <a:gd name="connsiteY7" fmla="*/ 321109 h 605874"/>
              <a:gd name="connsiteX8" fmla="*/ 309431 w 606862"/>
              <a:gd name="connsiteY8" fmla="*/ 342525 h 605874"/>
              <a:gd name="connsiteX9" fmla="*/ 293741 w 606862"/>
              <a:gd name="connsiteY9" fmla="*/ 344565 h 605874"/>
              <a:gd name="connsiteX10" fmla="*/ 269881 w 606862"/>
              <a:gd name="connsiteY10" fmla="*/ 337426 h 605874"/>
              <a:gd name="connsiteX11" fmla="*/ 262639 w 606862"/>
              <a:gd name="connsiteY11" fmla="*/ 340485 h 605874"/>
              <a:gd name="connsiteX12" fmla="*/ 259111 w 606862"/>
              <a:gd name="connsiteY12" fmla="*/ 353001 h 605874"/>
              <a:gd name="connsiteX13" fmla="*/ 263382 w 606862"/>
              <a:gd name="connsiteY13" fmla="*/ 362550 h 605874"/>
              <a:gd name="connsiteX14" fmla="*/ 284921 w 606862"/>
              <a:gd name="connsiteY14" fmla="*/ 368669 h 605874"/>
              <a:gd name="connsiteX15" fmla="*/ 291048 w 606862"/>
              <a:gd name="connsiteY15" fmla="*/ 375901 h 605874"/>
              <a:gd name="connsiteX16" fmla="*/ 291141 w 606862"/>
              <a:gd name="connsiteY16" fmla="*/ 384059 h 605874"/>
              <a:gd name="connsiteX17" fmla="*/ 296340 w 606862"/>
              <a:gd name="connsiteY17" fmla="*/ 389622 h 605874"/>
              <a:gd name="connsiteX18" fmla="*/ 308502 w 606862"/>
              <a:gd name="connsiteY18" fmla="*/ 389622 h 605874"/>
              <a:gd name="connsiteX19" fmla="*/ 313423 w 606862"/>
              <a:gd name="connsiteY19" fmla="*/ 384430 h 605874"/>
              <a:gd name="connsiteX20" fmla="*/ 313423 w 606862"/>
              <a:gd name="connsiteY20" fmla="*/ 373119 h 605874"/>
              <a:gd name="connsiteX21" fmla="*/ 318622 w 606862"/>
              <a:gd name="connsiteY21" fmla="*/ 366444 h 605874"/>
              <a:gd name="connsiteX22" fmla="*/ 339789 w 606862"/>
              <a:gd name="connsiteY22" fmla="*/ 352909 h 605874"/>
              <a:gd name="connsiteX23" fmla="*/ 327256 w 606862"/>
              <a:gd name="connsiteY23" fmla="*/ 294872 h 605874"/>
              <a:gd name="connsiteX24" fmla="*/ 305996 w 606862"/>
              <a:gd name="connsiteY24" fmla="*/ 285230 h 605874"/>
              <a:gd name="connsiteX25" fmla="*/ 294391 w 606862"/>
              <a:gd name="connsiteY25" fmla="*/ 278740 h 605874"/>
              <a:gd name="connsiteX26" fmla="*/ 296804 w 606862"/>
              <a:gd name="connsiteY26" fmla="*/ 260661 h 605874"/>
              <a:gd name="connsiteX27" fmla="*/ 304046 w 606862"/>
              <a:gd name="connsiteY27" fmla="*/ 259178 h 605874"/>
              <a:gd name="connsiteX28" fmla="*/ 330877 w 606862"/>
              <a:gd name="connsiteY28" fmla="*/ 264463 h 605874"/>
              <a:gd name="connsiteX29" fmla="*/ 337932 w 606862"/>
              <a:gd name="connsiteY29" fmla="*/ 261496 h 605874"/>
              <a:gd name="connsiteX30" fmla="*/ 342110 w 606862"/>
              <a:gd name="connsiteY30" fmla="*/ 247404 h 605874"/>
              <a:gd name="connsiteX31" fmla="*/ 338954 w 606862"/>
              <a:gd name="connsiteY31" fmla="*/ 240914 h 605874"/>
              <a:gd name="connsiteX32" fmla="*/ 321964 w 606862"/>
              <a:gd name="connsiteY32" fmla="*/ 235815 h 605874"/>
              <a:gd name="connsiteX33" fmla="*/ 314258 w 606862"/>
              <a:gd name="connsiteY33" fmla="*/ 226915 h 605874"/>
              <a:gd name="connsiteX34" fmla="*/ 303396 w 606862"/>
              <a:gd name="connsiteY34" fmla="*/ 216068 h 605874"/>
              <a:gd name="connsiteX35" fmla="*/ 303396 w 606862"/>
              <a:gd name="connsiteY35" fmla="*/ 176202 h 605874"/>
              <a:gd name="connsiteX36" fmla="*/ 430308 w 606862"/>
              <a:gd name="connsiteY36" fmla="*/ 302937 h 605874"/>
              <a:gd name="connsiteX37" fmla="*/ 303396 w 606862"/>
              <a:gd name="connsiteY37" fmla="*/ 429673 h 605874"/>
              <a:gd name="connsiteX38" fmla="*/ 176484 w 606862"/>
              <a:gd name="connsiteY38" fmla="*/ 302937 h 605874"/>
              <a:gd name="connsiteX39" fmla="*/ 303396 w 606862"/>
              <a:gd name="connsiteY39" fmla="*/ 176202 h 605874"/>
              <a:gd name="connsiteX40" fmla="*/ 281240 w 606862"/>
              <a:gd name="connsiteY40" fmla="*/ 91493 h 605874"/>
              <a:gd name="connsiteX41" fmla="*/ 91642 w 606862"/>
              <a:gd name="connsiteY41" fmla="*/ 280782 h 605874"/>
              <a:gd name="connsiteX42" fmla="*/ 118104 w 606862"/>
              <a:gd name="connsiteY42" fmla="*/ 280782 h 605874"/>
              <a:gd name="connsiteX43" fmla="*/ 140295 w 606862"/>
              <a:gd name="connsiteY43" fmla="*/ 302937 h 605874"/>
              <a:gd name="connsiteX44" fmla="*/ 118104 w 606862"/>
              <a:gd name="connsiteY44" fmla="*/ 325092 h 605874"/>
              <a:gd name="connsiteX45" fmla="*/ 91642 w 606862"/>
              <a:gd name="connsiteY45" fmla="*/ 325092 h 605874"/>
              <a:gd name="connsiteX46" fmla="*/ 281240 w 606862"/>
              <a:gd name="connsiteY46" fmla="*/ 514381 h 605874"/>
              <a:gd name="connsiteX47" fmla="*/ 281240 w 606862"/>
              <a:gd name="connsiteY47" fmla="*/ 487962 h 605874"/>
              <a:gd name="connsiteX48" fmla="*/ 303431 w 606862"/>
              <a:gd name="connsiteY48" fmla="*/ 465807 h 605874"/>
              <a:gd name="connsiteX49" fmla="*/ 325622 w 606862"/>
              <a:gd name="connsiteY49" fmla="*/ 487962 h 605874"/>
              <a:gd name="connsiteX50" fmla="*/ 325622 w 606862"/>
              <a:gd name="connsiteY50" fmla="*/ 514381 h 605874"/>
              <a:gd name="connsiteX51" fmla="*/ 515220 w 606862"/>
              <a:gd name="connsiteY51" fmla="*/ 325092 h 605874"/>
              <a:gd name="connsiteX52" fmla="*/ 488758 w 606862"/>
              <a:gd name="connsiteY52" fmla="*/ 325092 h 605874"/>
              <a:gd name="connsiteX53" fmla="*/ 466567 w 606862"/>
              <a:gd name="connsiteY53" fmla="*/ 302937 h 605874"/>
              <a:gd name="connsiteX54" fmla="*/ 488758 w 606862"/>
              <a:gd name="connsiteY54" fmla="*/ 280782 h 605874"/>
              <a:gd name="connsiteX55" fmla="*/ 515220 w 606862"/>
              <a:gd name="connsiteY55" fmla="*/ 280782 h 605874"/>
              <a:gd name="connsiteX56" fmla="*/ 325622 w 606862"/>
              <a:gd name="connsiteY56" fmla="*/ 91493 h 605874"/>
              <a:gd name="connsiteX57" fmla="*/ 325622 w 606862"/>
              <a:gd name="connsiteY57" fmla="*/ 117912 h 605874"/>
              <a:gd name="connsiteX58" fmla="*/ 303431 w 606862"/>
              <a:gd name="connsiteY58" fmla="*/ 140067 h 605874"/>
              <a:gd name="connsiteX59" fmla="*/ 281240 w 606862"/>
              <a:gd name="connsiteY59" fmla="*/ 117912 h 605874"/>
              <a:gd name="connsiteX60" fmla="*/ 303431 w 606862"/>
              <a:gd name="connsiteY60" fmla="*/ 0 h 605874"/>
              <a:gd name="connsiteX61" fmla="*/ 325622 w 606862"/>
              <a:gd name="connsiteY61" fmla="*/ 22155 h 605874"/>
              <a:gd name="connsiteX62" fmla="*/ 325622 w 606862"/>
              <a:gd name="connsiteY62" fmla="*/ 48574 h 605874"/>
              <a:gd name="connsiteX63" fmla="*/ 558209 w 606862"/>
              <a:gd name="connsiteY63" fmla="*/ 280782 h 605874"/>
              <a:gd name="connsiteX64" fmla="*/ 584671 w 606862"/>
              <a:gd name="connsiteY64" fmla="*/ 280782 h 605874"/>
              <a:gd name="connsiteX65" fmla="*/ 606862 w 606862"/>
              <a:gd name="connsiteY65" fmla="*/ 302937 h 605874"/>
              <a:gd name="connsiteX66" fmla="*/ 584671 w 606862"/>
              <a:gd name="connsiteY66" fmla="*/ 325092 h 605874"/>
              <a:gd name="connsiteX67" fmla="*/ 558209 w 606862"/>
              <a:gd name="connsiteY67" fmla="*/ 325092 h 605874"/>
              <a:gd name="connsiteX68" fmla="*/ 325622 w 606862"/>
              <a:gd name="connsiteY68" fmla="*/ 557300 h 605874"/>
              <a:gd name="connsiteX69" fmla="*/ 325622 w 606862"/>
              <a:gd name="connsiteY69" fmla="*/ 583719 h 605874"/>
              <a:gd name="connsiteX70" fmla="*/ 303431 w 606862"/>
              <a:gd name="connsiteY70" fmla="*/ 605874 h 605874"/>
              <a:gd name="connsiteX71" fmla="*/ 281240 w 606862"/>
              <a:gd name="connsiteY71" fmla="*/ 583719 h 605874"/>
              <a:gd name="connsiteX72" fmla="*/ 281240 w 606862"/>
              <a:gd name="connsiteY72" fmla="*/ 557300 h 605874"/>
              <a:gd name="connsiteX73" fmla="*/ 48653 w 606862"/>
              <a:gd name="connsiteY73" fmla="*/ 325092 h 605874"/>
              <a:gd name="connsiteX74" fmla="*/ 22191 w 606862"/>
              <a:gd name="connsiteY74" fmla="*/ 325092 h 605874"/>
              <a:gd name="connsiteX75" fmla="*/ 0 w 606862"/>
              <a:gd name="connsiteY75" fmla="*/ 302937 h 605874"/>
              <a:gd name="connsiteX76" fmla="*/ 22191 w 606862"/>
              <a:gd name="connsiteY76" fmla="*/ 280782 h 605874"/>
              <a:gd name="connsiteX77" fmla="*/ 48653 w 606862"/>
              <a:gd name="connsiteY77" fmla="*/ 280782 h 605874"/>
              <a:gd name="connsiteX78" fmla="*/ 281240 w 606862"/>
              <a:gd name="connsiteY78" fmla="*/ 48574 h 605874"/>
              <a:gd name="connsiteX79" fmla="*/ 281240 w 606862"/>
              <a:gd name="connsiteY79" fmla="*/ 22155 h 605874"/>
              <a:gd name="connsiteX80" fmla="*/ 303431 w 606862"/>
              <a:gd name="connsiteY80" fmla="*/ 0 h 60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6862" h="605874">
                <a:moveTo>
                  <a:pt x="298661" y="216068"/>
                </a:moveTo>
                <a:cubicBezTo>
                  <a:pt x="293648" y="216160"/>
                  <a:pt x="292719" y="216995"/>
                  <a:pt x="292627" y="222186"/>
                </a:cubicBezTo>
                <a:lnTo>
                  <a:pt x="292627" y="229140"/>
                </a:lnTo>
                <a:cubicBezTo>
                  <a:pt x="292627" y="235908"/>
                  <a:pt x="292627" y="235815"/>
                  <a:pt x="286035" y="238133"/>
                </a:cubicBezTo>
                <a:cubicBezTo>
                  <a:pt x="270252" y="243974"/>
                  <a:pt x="260411" y="254728"/>
                  <a:pt x="259483" y="271879"/>
                </a:cubicBezTo>
                <a:cubicBezTo>
                  <a:pt x="258554" y="287084"/>
                  <a:pt x="266539" y="297375"/>
                  <a:pt x="278979" y="304884"/>
                </a:cubicBezTo>
                <a:cubicBezTo>
                  <a:pt x="286685" y="309613"/>
                  <a:pt x="295226" y="312301"/>
                  <a:pt x="303396" y="315917"/>
                </a:cubicBezTo>
                <a:cubicBezTo>
                  <a:pt x="306645" y="317308"/>
                  <a:pt x="309616" y="318884"/>
                  <a:pt x="312309" y="321109"/>
                </a:cubicBezTo>
                <a:cubicBezTo>
                  <a:pt x="320200" y="327691"/>
                  <a:pt x="318715" y="338446"/>
                  <a:pt x="309431" y="342525"/>
                </a:cubicBezTo>
                <a:cubicBezTo>
                  <a:pt x="304417" y="344750"/>
                  <a:pt x="299218" y="345214"/>
                  <a:pt x="293741" y="344565"/>
                </a:cubicBezTo>
                <a:cubicBezTo>
                  <a:pt x="285292" y="343452"/>
                  <a:pt x="277401" y="341412"/>
                  <a:pt x="269881" y="337426"/>
                </a:cubicBezTo>
                <a:cubicBezTo>
                  <a:pt x="265517" y="335108"/>
                  <a:pt x="264125" y="335664"/>
                  <a:pt x="262639" y="340485"/>
                </a:cubicBezTo>
                <a:cubicBezTo>
                  <a:pt x="261340" y="344750"/>
                  <a:pt x="260226" y="348829"/>
                  <a:pt x="259111" y="353001"/>
                </a:cubicBezTo>
                <a:cubicBezTo>
                  <a:pt x="257440" y="358564"/>
                  <a:pt x="258090" y="359955"/>
                  <a:pt x="263382" y="362550"/>
                </a:cubicBezTo>
                <a:cubicBezTo>
                  <a:pt x="270252" y="365888"/>
                  <a:pt x="277494" y="367464"/>
                  <a:pt x="284921" y="368669"/>
                </a:cubicBezTo>
                <a:cubicBezTo>
                  <a:pt x="290770" y="369596"/>
                  <a:pt x="291048" y="369782"/>
                  <a:pt x="291048" y="375901"/>
                </a:cubicBezTo>
                <a:cubicBezTo>
                  <a:pt x="291141" y="378589"/>
                  <a:pt x="291141" y="381278"/>
                  <a:pt x="291141" y="384059"/>
                </a:cubicBezTo>
                <a:cubicBezTo>
                  <a:pt x="291141" y="387490"/>
                  <a:pt x="292719" y="389437"/>
                  <a:pt x="296340" y="389622"/>
                </a:cubicBezTo>
                <a:cubicBezTo>
                  <a:pt x="300425" y="389715"/>
                  <a:pt x="304417" y="389715"/>
                  <a:pt x="308502" y="389622"/>
                </a:cubicBezTo>
                <a:cubicBezTo>
                  <a:pt x="311659" y="389437"/>
                  <a:pt x="313423" y="387768"/>
                  <a:pt x="313423" y="384430"/>
                </a:cubicBezTo>
                <a:cubicBezTo>
                  <a:pt x="313423" y="380722"/>
                  <a:pt x="313516" y="376828"/>
                  <a:pt x="313423" y="373119"/>
                </a:cubicBezTo>
                <a:cubicBezTo>
                  <a:pt x="313330" y="369411"/>
                  <a:pt x="314908" y="367464"/>
                  <a:pt x="318622" y="366444"/>
                </a:cubicBezTo>
                <a:cubicBezTo>
                  <a:pt x="327070" y="364127"/>
                  <a:pt x="334219" y="359584"/>
                  <a:pt x="339789" y="352909"/>
                </a:cubicBezTo>
                <a:cubicBezTo>
                  <a:pt x="355108" y="334366"/>
                  <a:pt x="349352" y="307017"/>
                  <a:pt x="327256" y="294872"/>
                </a:cubicBezTo>
                <a:cubicBezTo>
                  <a:pt x="320479" y="291071"/>
                  <a:pt x="313144" y="288197"/>
                  <a:pt x="305996" y="285230"/>
                </a:cubicBezTo>
                <a:cubicBezTo>
                  <a:pt x="301911" y="283561"/>
                  <a:pt x="297826" y="281521"/>
                  <a:pt x="294391" y="278740"/>
                </a:cubicBezTo>
                <a:cubicBezTo>
                  <a:pt x="287428" y="273177"/>
                  <a:pt x="288635" y="264277"/>
                  <a:pt x="296804" y="260661"/>
                </a:cubicBezTo>
                <a:cubicBezTo>
                  <a:pt x="299218" y="259642"/>
                  <a:pt x="301539" y="259271"/>
                  <a:pt x="304046" y="259178"/>
                </a:cubicBezTo>
                <a:cubicBezTo>
                  <a:pt x="313423" y="258715"/>
                  <a:pt x="322335" y="260383"/>
                  <a:pt x="330877" y="264463"/>
                </a:cubicBezTo>
                <a:cubicBezTo>
                  <a:pt x="335054" y="266595"/>
                  <a:pt x="336447" y="265946"/>
                  <a:pt x="337932" y="261496"/>
                </a:cubicBezTo>
                <a:cubicBezTo>
                  <a:pt x="339511" y="256860"/>
                  <a:pt x="340811" y="252132"/>
                  <a:pt x="342110" y="247404"/>
                </a:cubicBezTo>
                <a:cubicBezTo>
                  <a:pt x="343039" y="244344"/>
                  <a:pt x="341925" y="242212"/>
                  <a:pt x="338954" y="240914"/>
                </a:cubicBezTo>
                <a:cubicBezTo>
                  <a:pt x="333476" y="238411"/>
                  <a:pt x="327813" y="236649"/>
                  <a:pt x="321964" y="235815"/>
                </a:cubicBezTo>
                <a:cubicBezTo>
                  <a:pt x="314258" y="234702"/>
                  <a:pt x="314258" y="234610"/>
                  <a:pt x="314258" y="226915"/>
                </a:cubicBezTo>
                <a:cubicBezTo>
                  <a:pt x="314258" y="216068"/>
                  <a:pt x="314258" y="216068"/>
                  <a:pt x="303396" y="216068"/>
                </a:cubicBezTo>
                <a:close/>
                <a:moveTo>
                  <a:pt x="303396" y="176202"/>
                </a:moveTo>
                <a:cubicBezTo>
                  <a:pt x="373490" y="176202"/>
                  <a:pt x="430308" y="232941"/>
                  <a:pt x="430308" y="302937"/>
                </a:cubicBezTo>
                <a:cubicBezTo>
                  <a:pt x="430308" y="372934"/>
                  <a:pt x="373490" y="429673"/>
                  <a:pt x="303396" y="429673"/>
                </a:cubicBezTo>
                <a:cubicBezTo>
                  <a:pt x="233302" y="429673"/>
                  <a:pt x="176484" y="372934"/>
                  <a:pt x="176484" y="302937"/>
                </a:cubicBezTo>
                <a:cubicBezTo>
                  <a:pt x="176484" y="232941"/>
                  <a:pt x="233302" y="176202"/>
                  <a:pt x="303396" y="176202"/>
                </a:cubicBezTo>
                <a:close/>
                <a:moveTo>
                  <a:pt x="281240" y="91493"/>
                </a:moveTo>
                <a:cubicBezTo>
                  <a:pt x="181334" y="101690"/>
                  <a:pt x="101855" y="181039"/>
                  <a:pt x="91642" y="280782"/>
                </a:cubicBezTo>
                <a:lnTo>
                  <a:pt x="118104" y="280782"/>
                </a:lnTo>
                <a:cubicBezTo>
                  <a:pt x="130360" y="280782"/>
                  <a:pt x="140295" y="290701"/>
                  <a:pt x="140295" y="302937"/>
                </a:cubicBezTo>
                <a:cubicBezTo>
                  <a:pt x="140295" y="315173"/>
                  <a:pt x="130360" y="325092"/>
                  <a:pt x="118104" y="325092"/>
                </a:cubicBezTo>
                <a:lnTo>
                  <a:pt x="91642" y="325092"/>
                </a:lnTo>
                <a:cubicBezTo>
                  <a:pt x="101855" y="424835"/>
                  <a:pt x="181334" y="504184"/>
                  <a:pt x="281240" y="514381"/>
                </a:cubicBezTo>
                <a:lnTo>
                  <a:pt x="281240" y="487962"/>
                </a:lnTo>
                <a:cubicBezTo>
                  <a:pt x="281240" y="475726"/>
                  <a:pt x="291175" y="465807"/>
                  <a:pt x="303431" y="465807"/>
                </a:cubicBezTo>
                <a:cubicBezTo>
                  <a:pt x="315687" y="465807"/>
                  <a:pt x="325622" y="475726"/>
                  <a:pt x="325622" y="487962"/>
                </a:cubicBezTo>
                <a:lnTo>
                  <a:pt x="325622" y="514381"/>
                </a:lnTo>
                <a:cubicBezTo>
                  <a:pt x="425528" y="504184"/>
                  <a:pt x="505007" y="424835"/>
                  <a:pt x="515220" y="325092"/>
                </a:cubicBezTo>
                <a:lnTo>
                  <a:pt x="488758" y="325092"/>
                </a:lnTo>
                <a:cubicBezTo>
                  <a:pt x="476502" y="325092"/>
                  <a:pt x="466567" y="315173"/>
                  <a:pt x="466567" y="302937"/>
                </a:cubicBezTo>
                <a:cubicBezTo>
                  <a:pt x="466567" y="290701"/>
                  <a:pt x="476502" y="280782"/>
                  <a:pt x="488758" y="280782"/>
                </a:cubicBezTo>
                <a:lnTo>
                  <a:pt x="515220" y="280782"/>
                </a:lnTo>
                <a:cubicBezTo>
                  <a:pt x="505007" y="181039"/>
                  <a:pt x="425528" y="101690"/>
                  <a:pt x="325622" y="91493"/>
                </a:cubicBezTo>
                <a:lnTo>
                  <a:pt x="325622" y="117912"/>
                </a:lnTo>
                <a:cubicBezTo>
                  <a:pt x="325622" y="130148"/>
                  <a:pt x="315687" y="140067"/>
                  <a:pt x="303431" y="140067"/>
                </a:cubicBezTo>
                <a:cubicBezTo>
                  <a:pt x="291175" y="140067"/>
                  <a:pt x="281240" y="130148"/>
                  <a:pt x="281240" y="117912"/>
                </a:cubicBezTo>
                <a:close/>
                <a:moveTo>
                  <a:pt x="303431" y="0"/>
                </a:moveTo>
                <a:cubicBezTo>
                  <a:pt x="315687" y="0"/>
                  <a:pt x="325622" y="9919"/>
                  <a:pt x="325622" y="22155"/>
                </a:cubicBezTo>
                <a:lnTo>
                  <a:pt x="325622" y="48574"/>
                </a:lnTo>
                <a:cubicBezTo>
                  <a:pt x="449111" y="59234"/>
                  <a:pt x="547531" y="157494"/>
                  <a:pt x="558209" y="280782"/>
                </a:cubicBezTo>
                <a:lnTo>
                  <a:pt x="584671" y="280782"/>
                </a:lnTo>
                <a:cubicBezTo>
                  <a:pt x="596834" y="280782"/>
                  <a:pt x="606862" y="290701"/>
                  <a:pt x="606862" y="302937"/>
                </a:cubicBezTo>
                <a:cubicBezTo>
                  <a:pt x="606862" y="315173"/>
                  <a:pt x="596927" y="325092"/>
                  <a:pt x="584671" y="325092"/>
                </a:cubicBezTo>
                <a:lnTo>
                  <a:pt x="558209" y="325092"/>
                </a:lnTo>
                <a:cubicBezTo>
                  <a:pt x="547531" y="448380"/>
                  <a:pt x="449111" y="546640"/>
                  <a:pt x="325622" y="557300"/>
                </a:cubicBezTo>
                <a:lnTo>
                  <a:pt x="325622" y="583719"/>
                </a:lnTo>
                <a:cubicBezTo>
                  <a:pt x="325622" y="595955"/>
                  <a:pt x="315687" y="605874"/>
                  <a:pt x="303431" y="605874"/>
                </a:cubicBezTo>
                <a:cubicBezTo>
                  <a:pt x="291175" y="605874"/>
                  <a:pt x="281240" y="595955"/>
                  <a:pt x="281240" y="583719"/>
                </a:cubicBezTo>
                <a:lnTo>
                  <a:pt x="281240" y="557300"/>
                </a:lnTo>
                <a:cubicBezTo>
                  <a:pt x="157751" y="546640"/>
                  <a:pt x="59331" y="448380"/>
                  <a:pt x="48653" y="325092"/>
                </a:cubicBezTo>
                <a:lnTo>
                  <a:pt x="22191" y="325092"/>
                </a:lnTo>
                <a:cubicBezTo>
                  <a:pt x="9935" y="325092"/>
                  <a:pt x="0" y="315173"/>
                  <a:pt x="0" y="302937"/>
                </a:cubicBezTo>
                <a:cubicBezTo>
                  <a:pt x="0" y="290701"/>
                  <a:pt x="9935" y="280782"/>
                  <a:pt x="22191" y="280782"/>
                </a:cubicBezTo>
                <a:lnTo>
                  <a:pt x="48653" y="280782"/>
                </a:lnTo>
                <a:cubicBezTo>
                  <a:pt x="59331" y="157494"/>
                  <a:pt x="157751" y="59234"/>
                  <a:pt x="281240" y="48574"/>
                </a:cubicBezTo>
                <a:lnTo>
                  <a:pt x="281240" y="22155"/>
                </a:lnTo>
                <a:cubicBezTo>
                  <a:pt x="281240" y="9919"/>
                  <a:pt x="291175" y="0"/>
                  <a:pt x="3034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Oval 11"/>
          <p:cNvSpPr/>
          <p:nvPr/>
        </p:nvSpPr>
        <p:spPr>
          <a:xfrm>
            <a:off x="7131744" y="2732385"/>
            <a:ext cx="431453" cy="395934"/>
          </a:xfrm>
          <a:custGeom>
            <a:avLst/>
            <a:gdLst>
              <a:gd name="connsiteX0" fmla="*/ 350851 w 599171"/>
              <a:gd name="connsiteY0" fmla="*/ 405257 h 549846"/>
              <a:gd name="connsiteX1" fmla="*/ 394672 w 599171"/>
              <a:gd name="connsiteY1" fmla="*/ 405257 h 549846"/>
              <a:gd name="connsiteX2" fmla="*/ 394672 w 599171"/>
              <a:gd name="connsiteY2" fmla="*/ 528464 h 549846"/>
              <a:gd name="connsiteX3" fmla="*/ 350851 w 599171"/>
              <a:gd name="connsiteY3" fmla="*/ 528464 h 549846"/>
              <a:gd name="connsiteX4" fmla="*/ 418947 w 599171"/>
              <a:gd name="connsiteY4" fmla="*/ 362989 h 549846"/>
              <a:gd name="connsiteX5" fmla="*/ 462839 w 599171"/>
              <a:gd name="connsiteY5" fmla="*/ 362989 h 549846"/>
              <a:gd name="connsiteX6" fmla="*/ 462839 w 599171"/>
              <a:gd name="connsiteY6" fmla="*/ 528465 h 549846"/>
              <a:gd name="connsiteX7" fmla="*/ 418947 w 599171"/>
              <a:gd name="connsiteY7" fmla="*/ 528465 h 549846"/>
              <a:gd name="connsiteX8" fmla="*/ 487113 w 599171"/>
              <a:gd name="connsiteY8" fmla="*/ 320932 h 549846"/>
              <a:gd name="connsiteX9" fmla="*/ 531005 w 599171"/>
              <a:gd name="connsiteY9" fmla="*/ 320932 h 549846"/>
              <a:gd name="connsiteX10" fmla="*/ 531005 w 599171"/>
              <a:gd name="connsiteY10" fmla="*/ 528465 h 549846"/>
              <a:gd name="connsiteX11" fmla="*/ 487113 w 599171"/>
              <a:gd name="connsiteY11" fmla="*/ 528465 h 549846"/>
              <a:gd name="connsiteX12" fmla="*/ 555279 w 599171"/>
              <a:gd name="connsiteY12" fmla="*/ 278945 h 549846"/>
              <a:gd name="connsiteX13" fmla="*/ 599171 w 599171"/>
              <a:gd name="connsiteY13" fmla="*/ 278945 h 549846"/>
              <a:gd name="connsiteX14" fmla="*/ 599171 w 599171"/>
              <a:gd name="connsiteY14" fmla="*/ 528464 h 549846"/>
              <a:gd name="connsiteX15" fmla="*/ 555279 w 599171"/>
              <a:gd name="connsiteY15" fmla="*/ 528464 h 549846"/>
              <a:gd name="connsiteX16" fmla="*/ 257092 w 599171"/>
              <a:gd name="connsiteY16" fmla="*/ 0 h 549846"/>
              <a:gd name="connsiteX17" fmla="*/ 399061 w 599171"/>
              <a:gd name="connsiteY17" fmla="*/ 142037 h 549846"/>
              <a:gd name="connsiteX18" fmla="*/ 320591 w 599171"/>
              <a:gd name="connsiteY18" fmla="*/ 290261 h 549846"/>
              <a:gd name="connsiteX19" fmla="*/ 424874 w 599171"/>
              <a:gd name="connsiteY19" fmla="*/ 341559 h 549846"/>
              <a:gd name="connsiteX20" fmla="*/ 397512 w 599171"/>
              <a:gd name="connsiteY20" fmla="*/ 341559 h 549846"/>
              <a:gd name="connsiteX21" fmla="*/ 397512 w 599171"/>
              <a:gd name="connsiteY21" fmla="*/ 383578 h 549846"/>
              <a:gd name="connsiteX22" fmla="*/ 329367 w 599171"/>
              <a:gd name="connsiteY22" fmla="*/ 383578 h 549846"/>
              <a:gd name="connsiteX23" fmla="*/ 329367 w 599171"/>
              <a:gd name="connsiteY23" fmla="*/ 547526 h 549846"/>
              <a:gd name="connsiteX24" fmla="*/ 257092 w 599171"/>
              <a:gd name="connsiteY24" fmla="*/ 549846 h 549846"/>
              <a:gd name="connsiteX25" fmla="*/ 329109 w 599171"/>
              <a:gd name="connsiteY25" fmla="*/ 477925 h 549846"/>
              <a:gd name="connsiteX26" fmla="*/ 268450 w 599171"/>
              <a:gd name="connsiteY26" fmla="*/ 331506 h 549846"/>
              <a:gd name="connsiteX27" fmla="*/ 269224 w 599171"/>
              <a:gd name="connsiteY27" fmla="*/ 331506 h 549846"/>
              <a:gd name="connsiteX28" fmla="*/ 292714 w 599171"/>
              <a:gd name="connsiteY28" fmla="*/ 304439 h 549846"/>
              <a:gd name="connsiteX29" fmla="*/ 257092 w 599171"/>
              <a:gd name="connsiteY29" fmla="*/ 311141 h 549846"/>
              <a:gd name="connsiteX30" fmla="*/ 221471 w 599171"/>
              <a:gd name="connsiteY30" fmla="*/ 304439 h 549846"/>
              <a:gd name="connsiteX31" fmla="*/ 245219 w 599171"/>
              <a:gd name="connsiteY31" fmla="*/ 331506 h 549846"/>
              <a:gd name="connsiteX32" fmla="*/ 245735 w 599171"/>
              <a:gd name="connsiteY32" fmla="*/ 331506 h 549846"/>
              <a:gd name="connsiteX33" fmla="*/ 185075 w 599171"/>
              <a:gd name="connsiteY33" fmla="*/ 477925 h 549846"/>
              <a:gd name="connsiteX34" fmla="*/ 257092 w 599171"/>
              <a:gd name="connsiteY34" fmla="*/ 549846 h 549846"/>
              <a:gd name="connsiteX35" fmla="*/ 0 w 599171"/>
              <a:gd name="connsiteY35" fmla="*/ 486432 h 549846"/>
              <a:gd name="connsiteX36" fmla="*/ 193594 w 599171"/>
              <a:gd name="connsiteY36" fmla="*/ 290261 h 549846"/>
              <a:gd name="connsiteX37" fmla="*/ 115124 w 599171"/>
              <a:gd name="connsiteY37" fmla="*/ 142037 h 549846"/>
              <a:gd name="connsiteX38" fmla="*/ 257092 w 599171"/>
              <a:gd name="connsiteY38" fmla="*/ 0 h 54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99171" h="549846">
                <a:moveTo>
                  <a:pt x="350851" y="405257"/>
                </a:moveTo>
                <a:lnTo>
                  <a:pt x="394672" y="405257"/>
                </a:lnTo>
                <a:lnTo>
                  <a:pt x="394672" y="528464"/>
                </a:lnTo>
                <a:lnTo>
                  <a:pt x="350851" y="528464"/>
                </a:lnTo>
                <a:close/>
                <a:moveTo>
                  <a:pt x="418947" y="362989"/>
                </a:moveTo>
                <a:lnTo>
                  <a:pt x="462839" y="362989"/>
                </a:lnTo>
                <a:lnTo>
                  <a:pt x="462839" y="528465"/>
                </a:lnTo>
                <a:lnTo>
                  <a:pt x="418947" y="528465"/>
                </a:lnTo>
                <a:close/>
                <a:moveTo>
                  <a:pt x="487113" y="320932"/>
                </a:moveTo>
                <a:lnTo>
                  <a:pt x="531005" y="320932"/>
                </a:lnTo>
                <a:lnTo>
                  <a:pt x="531005" y="528465"/>
                </a:lnTo>
                <a:lnTo>
                  <a:pt x="487113" y="528465"/>
                </a:lnTo>
                <a:close/>
                <a:moveTo>
                  <a:pt x="555279" y="278945"/>
                </a:moveTo>
                <a:lnTo>
                  <a:pt x="599171" y="278945"/>
                </a:lnTo>
                <a:lnTo>
                  <a:pt x="599171" y="528464"/>
                </a:lnTo>
                <a:lnTo>
                  <a:pt x="555279" y="528464"/>
                </a:lnTo>
                <a:close/>
                <a:moveTo>
                  <a:pt x="257092" y="0"/>
                </a:moveTo>
                <a:cubicBezTo>
                  <a:pt x="335562" y="0"/>
                  <a:pt x="399061" y="63672"/>
                  <a:pt x="399061" y="142037"/>
                </a:cubicBezTo>
                <a:cubicBezTo>
                  <a:pt x="399061" y="197460"/>
                  <a:pt x="367054" y="259069"/>
                  <a:pt x="320591" y="290261"/>
                </a:cubicBezTo>
                <a:cubicBezTo>
                  <a:pt x="359826" y="300314"/>
                  <a:pt x="395447" y="318875"/>
                  <a:pt x="424874" y="341559"/>
                </a:cubicBezTo>
                <a:lnTo>
                  <a:pt x="397512" y="341559"/>
                </a:lnTo>
                <a:lnTo>
                  <a:pt x="397512" y="383578"/>
                </a:lnTo>
                <a:lnTo>
                  <a:pt x="329367" y="383578"/>
                </a:lnTo>
                <a:lnTo>
                  <a:pt x="329367" y="547526"/>
                </a:lnTo>
                <a:cubicBezTo>
                  <a:pt x="305878" y="549073"/>
                  <a:pt x="281614" y="549846"/>
                  <a:pt x="257092" y="549846"/>
                </a:cubicBezTo>
                <a:lnTo>
                  <a:pt x="329109" y="477925"/>
                </a:lnTo>
                <a:lnTo>
                  <a:pt x="268450" y="331506"/>
                </a:lnTo>
                <a:lnTo>
                  <a:pt x="269224" y="331506"/>
                </a:lnTo>
                <a:lnTo>
                  <a:pt x="292714" y="304439"/>
                </a:lnTo>
                <a:cubicBezTo>
                  <a:pt x="281356" y="308563"/>
                  <a:pt x="269482" y="311141"/>
                  <a:pt x="257092" y="311141"/>
                </a:cubicBezTo>
                <a:cubicBezTo>
                  <a:pt x="244961" y="311141"/>
                  <a:pt x="233087" y="308563"/>
                  <a:pt x="221471" y="304439"/>
                </a:cubicBezTo>
                <a:lnTo>
                  <a:pt x="245219" y="331506"/>
                </a:lnTo>
                <a:lnTo>
                  <a:pt x="245735" y="331506"/>
                </a:lnTo>
                <a:lnTo>
                  <a:pt x="185075" y="477925"/>
                </a:lnTo>
                <a:lnTo>
                  <a:pt x="257092" y="549846"/>
                </a:lnTo>
                <a:cubicBezTo>
                  <a:pt x="128546" y="549846"/>
                  <a:pt x="0" y="528708"/>
                  <a:pt x="0" y="486432"/>
                </a:cubicBezTo>
                <a:cubicBezTo>
                  <a:pt x="0" y="415027"/>
                  <a:pt x="82342" y="318617"/>
                  <a:pt x="193594" y="290261"/>
                </a:cubicBezTo>
                <a:cubicBezTo>
                  <a:pt x="147131" y="259069"/>
                  <a:pt x="115124" y="197460"/>
                  <a:pt x="115124" y="142037"/>
                </a:cubicBezTo>
                <a:cubicBezTo>
                  <a:pt x="115124" y="63672"/>
                  <a:pt x="178622" y="0"/>
                  <a:pt x="2570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Oval 11"/>
          <p:cNvSpPr/>
          <p:nvPr/>
        </p:nvSpPr>
        <p:spPr>
          <a:xfrm>
            <a:off x="7887741" y="2736085"/>
            <a:ext cx="431453" cy="388535"/>
          </a:xfrm>
          <a:custGeom>
            <a:avLst/>
            <a:gdLst>
              <a:gd name="connsiteX0" fmla="*/ 468956 w 602276"/>
              <a:gd name="connsiteY0" fmla="*/ 496564 h 542366"/>
              <a:gd name="connsiteX1" fmla="*/ 469013 w 602276"/>
              <a:gd name="connsiteY1" fmla="*/ 496569 h 542366"/>
              <a:gd name="connsiteX2" fmla="*/ 469070 w 602276"/>
              <a:gd name="connsiteY2" fmla="*/ 496564 h 542366"/>
              <a:gd name="connsiteX3" fmla="*/ 469013 w 602276"/>
              <a:gd name="connsiteY3" fmla="*/ 496621 h 542366"/>
              <a:gd name="connsiteX4" fmla="*/ 133162 w 602276"/>
              <a:gd name="connsiteY4" fmla="*/ 496553 h 542366"/>
              <a:gd name="connsiteX5" fmla="*/ 133285 w 602276"/>
              <a:gd name="connsiteY5" fmla="*/ 496564 h 542366"/>
              <a:gd name="connsiteX6" fmla="*/ 133229 w 602276"/>
              <a:gd name="connsiteY6" fmla="*/ 496621 h 542366"/>
              <a:gd name="connsiteX7" fmla="*/ 469013 w 602276"/>
              <a:gd name="connsiteY7" fmla="*/ 321990 h 542366"/>
              <a:gd name="connsiteX8" fmla="*/ 514189 w 602276"/>
              <a:gd name="connsiteY8" fmla="*/ 367103 h 542366"/>
              <a:gd name="connsiteX9" fmla="*/ 489207 w 602276"/>
              <a:gd name="connsiteY9" fmla="*/ 414087 h 542366"/>
              <a:gd name="connsiteX10" fmla="*/ 550622 w 602276"/>
              <a:gd name="connsiteY10" fmla="*/ 476455 h 542366"/>
              <a:gd name="connsiteX11" fmla="*/ 525119 w 602276"/>
              <a:gd name="connsiteY11" fmla="*/ 491540 h 542366"/>
              <a:gd name="connsiteX12" fmla="*/ 469070 w 602276"/>
              <a:gd name="connsiteY12" fmla="*/ 496564 h 542366"/>
              <a:gd name="connsiteX13" fmla="*/ 491913 w 602276"/>
              <a:gd name="connsiteY13" fmla="*/ 473752 h 542366"/>
              <a:gd name="connsiteX14" fmla="*/ 472760 w 602276"/>
              <a:gd name="connsiteY14" fmla="*/ 427184 h 542366"/>
              <a:gd name="connsiteX15" fmla="*/ 480255 w 602276"/>
              <a:gd name="connsiteY15" fmla="*/ 418661 h 542366"/>
              <a:gd name="connsiteX16" fmla="*/ 469013 w 602276"/>
              <a:gd name="connsiteY16" fmla="*/ 420740 h 542366"/>
              <a:gd name="connsiteX17" fmla="*/ 457771 w 602276"/>
              <a:gd name="connsiteY17" fmla="*/ 418661 h 542366"/>
              <a:gd name="connsiteX18" fmla="*/ 465266 w 602276"/>
              <a:gd name="connsiteY18" fmla="*/ 427184 h 542366"/>
              <a:gd name="connsiteX19" fmla="*/ 465474 w 602276"/>
              <a:gd name="connsiteY19" fmla="*/ 427184 h 542366"/>
              <a:gd name="connsiteX20" fmla="*/ 446113 w 602276"/>
              <a:gd name="connsiteY20" fmla="*/ 473752 h 542366"/>
              <a:gd name="connsiteX21" fmla="*/ 468956 w 602276"/>
              <a:gd name="connsiteY21" fmla="*/ 496564 h 542366"/>
              <a:gd name="connsiteX22" fmla="*/ 412907 w 602276"/>
              <a:gd name="connsiteY22" fmla="*/ 491540 h 542366"/>
              <a:gd name="connsiteX23" fmla="*/ 387404 w 602276"/>
              <a:gd name="connsiteY23" fmla="*/ 476455 h 542366"/>
              <a:gd name="connsiteX24" fmla="*/ 448819 w 602276"/>
              <a:gd name="connsiteY24" fmla="*/ 414087 h 542366"/>
              <a:gd name="connsiteX25" fmla="*/ 424045 w 602276"/>
              <a:gd name="connsiteY25" fmla="*/ 367103 h 542366"/>
              <a:gd name="connsiteX26" fmla="*/ 469013 w 602276"/>
              <a:gd name="connsiteY26" fmla="*/ 321990 h 542366"/>
              <a:gd name="connsiteX27" fmla="*/ 133229 w 602276"/>
              <a:gd name="connsiteY27" fmla="*/ 321990 h 542366"/>
              <a:gd name="connsiteX28" fmla="*/ 178387 w 602276"/>
              <a:gd name="connsiteY28" fmla="*/ 367103 h 542366"/>
              <a:gd name="connsiteX29" fmla="*/ 153415 w 602276"/>
              <a:gd name="connsiteY29" fmla="*/ 414087 h 542366"/>
              <a:gd name="connsiteX30" fmla="*/ 215013 w 602276"/>
              <a:gd name="connsiteY30" fmla="*/ 476455 h 542366"/>
              <a:gd name="connsiteX31" fmla="*/ 133334 w 602276"/>
              <a:gd name="connsiteY31" fmla="*/ 496569 h 542366"/>
              <a:gd name="connsiteX32" fmla="*/ 133285 w 602276"/>
              <a:gd name="connsiteY32" fmla="*/ 496564 h 542366"/>
              <a:gd name="connsiteX33" fmla="*/ 156121 w 602276"/>
              <a:gd name="connsiteY33" fmla="*/ 473752 h 542366"/>
              <a:gd name="connsiteX34" fmla="*/ 136975 w 602276"/>
              <a:gd name="connsiteY34" fmla="*/ 427184 h 542366"/>
              <a:gd name="connsiteX35" fmla="*/ 137183 w 602276"/>
              <a:gd name="connsiteY35" fmla="*/ 427184 h 542366"/>
              <a:gd name="connsiteX36" fmla="*/ 144675 w 602276"/>
              <a:gd name="connsiteY36" fmla="*/ 418661 h 542366"/>
              <a:gd name="connsiteX37" fmla="*/ 133229 w 602276"/>
              <a:gd name="connsiteY37" fmla="*/ 420740 h 542366"/>
              <a:gd name="connsiteX38" fmla="*/ 121992 w 602276"/>
              <a:gd name="connsiteY38" fmla="*/ 418661 h 542366"/>
              <a:gd name="connsiteX39" fmla="*/ 129484 w 602276"/>
              <a:gd name="connsiteY39" fmla="*/ 427184 h 542366"/>
              <a:gd name="connsiteX40" fmla="*/ 129692 w 602276"/>
              <a:gd name="connsiteY40" fmla="*/ 427184 h 542366"/>
              <a:gd name="connsiteX41" fmla="*/ 110338 w 602276"/>
              <a:gd name="connsiteY41" fmla="*/ 473752 h 542366"/>
              <a:gd name="connsiteX42" fmla="*/ 133162 w 602276"/>
              <a:gd name="connsiteY42" fmla="*/ 496553 h 542366"/>
              <a:gd name="connsiteX43" fmla="*/ 77179 w 602276"/>
              <a:gd name="connsiteY43" fmla="*/ 491540 h 542366"/>
              <a:gd name="connsiteX44" fmla="*/ 51654 w 602276"/>
              <a:gd name="connsiteY44" fmla="*/ 476455 h 542366"/>
              <a:gd name="connsiteX45" fmla="*/ 113252 w 602276"/>
              <a:gd name="connsiteY45" fmla="*/ 414087 h 542366"/>
              <a:gd name="connsiteX46" fmla="*/ 88280 w 602276"/>
              <a:gd name="connsiteY46" fmla="*/ 367103 h 542366"/>
              <a:gd name="connsiteX47" fmla="*/ 133229 w 602276"/>
              <a:gd name="connsiteY47" fmla="*/ 321990 h 542366"/>
              <a:gd name="connsiteX48" fmla="*/ 469038 w 602276"/>
              <a:gd name="connsiteY48" fmla="*/ 286046 h 542366"/>
              <a:gd name="connsiteX49" fmla="*/ 345585 w 602276"/>
              <a:gd name="connsiteY49" fmla="*/ 409321 h 542366"/>
              <a:gd name="connsiteX50" fmla="*/ 469038 w 602276"/>
              <a:gd name="connsiteY50" fmla="*/ 532596 h 542366"/>
              <a:gd name="connsiteX51" fmla="*/ 592491 w 602276"/>
              <a:gd name="connsiteY51" fmla="*/ 409321 h 542366"/>
              <a:gd name="connsiteX52" fmla="*/ 469038 w 602276"/>
              <a:gd name="connsiteY52" fmla="*/ 286046 h 542366"/>
              <a:gd name="connsiteX53" fmla="*/ 133238 w 602276"/>
              <a:gd name="connsiteY53" fmla="*/ 286046 h 542366"/>
              <a:gd name="connsiteX54" fmla="*/ 9785 w 602276"/>
              <a:gd name="connsiteY54" fmla="*/ 409321 h 542366"/>
              <a:gd name="connsiteX55" fmla="*/ 133238 w 602276"/>
              <a:gd name="connsiteY55" fmla="*/ 532596 h 542366"/>
              <a:gd name="connsiteX56" fmla="*/ 256691 w 602276"/>
              <a:gd name="connsiteY56" fmla="*/ 409321 h 542366"/>
              <a:gd name="connsiteX57" fmla="*/ 133238 w 602276"/>
              <a:gd name="connsiteY57" fmla="*/ 286046 h 542366"/>
              <a:gd name="connsiteX58" fmla="*/ 212764 w 602276"/>
              <a:gd name="connsiteY58" fmla="*/ 232413 h 542366"/>
              <a:gd name="connsiteX59" fmla="*/ 185492 w 602276"/>
              <a:gd name="connsiteY59" fmla="*/ 286878 h 542366"/>
              <a:gd name="connsiteX60" fmla="*/ 266684 w 602276"/>
              <a:gd name="connsiteY60" fmla="*/ 409321 h 542366"/>
              <a:gd name="connsiteX61" fmla="*/ 265851 w 602276"/>
              <a:gd name="connsiteY61" fmla="*/ 423249 h 542366"/>
              <a:gd name="connsiteX62" fmla="*/ 301242 w 602276"/>
              <a:gd name="connsiteY62" fmla="*/ 429070 h 542366"/>
              <a:gd name="connsiteX63" fmla="*/ 336425 w 602276"/>
              <a:gd name="connsiteY63" fmla="*/ 423249 h 542366"/>
              <a:gd name="connsiteX64" fmla="*/ 335801 w 602276"/>
              <a:gd name="connsiteY64" fmla="*/ 409321 h 542366"/>
              <a:gd name="connsiteX65" fmla="*/ 416784 w 602276"/>
              <a:gd name="connsiteY65" fmla="*/ 286878 h 542366"/>
              <a:gd name="connsiteX66" fmla="*/ 389512 w 602276"/>
              <a:gd name="connsiteY66" fmla="*/ 232413 h 542366"/>
              <a:gd name="connsiteX67" fmla="*/ 301242 w 602276"/>
              <a:gd name="connsiteY67" fmla="*/ 266298 h 542366"/>
              <a:gd name="connsiteX68" fmla="*/ 212764 w 602276"/>
              <a:gd name="connsiteY68" fmla="*/ 232413 h 542366"/>
              <a:gd name="connsiteX69" fmla="*/ 301274 w 602276"/>
              <a:gd name="connsiteY69" fmla="*/ 220501 h 542366"/>
              <a:gd name="connsiteX70" fmla="*/ 301207 w 602276"/>
              <a:gd name="connsiteY70" fmla="*/ 220568 h 542366"/>
              <a:gd name="connsiteX71" fmla="*/ 301151 w 602276"/>
              <a:gd name="connsiteY71" fmla="*/ 220512 h 542366"/>
              <a:gd name="connsiteX72" fmla="*/ 301207 w 602276"/>
              <a:gd name="connsiteY72" fmla="*/ 45938 h 542366"/>
              <a:gd name="connsiteX73" fmla="*/ 346176 w 602276"/>
              <a:gd name="connsiteY73" fmla="*/ 90843 h 542366"/>
              <a:gd name="connsiteX74" fmla="*/ 321402 w 602276"/>
              <a:gd name="connsiteY74" fmla="*/ 138035 h 542366"/>
              <a:gd name="connsiteX75" fmla="*/ 382818 w 602276"/>
              <a:gd name="connsiteY75" fmla="*/ 200403 h 542366"/>
              <a:gd name="connsiteX76" fmla="*/ 357282 w 602276"/>
              <a:gd name="connsiteY76" fmla="*/ 215488 h 542366"/>
              <a:gd name="connsiteX77" fmla="*/ 301274 w 602276"/>
              <a:gd name="connsiteY77" fmla="*/ 220501 h 542366"/>
              <a:gd name="connsiteX78" fmla="*/ 324108 w 602276"/>
              <a:gd name="connsiteY78" fmla="*/ 197700 h 542366"/>
              <a:gd name="connsiteX79" fmla="*/ 304746 w 602276"/>
              <a:gd name="connsiteY79" fmla="*/ 151132 h 542366"/>
              <a:gd name="connsiteX80" fmla="*/ 304955 w 602276"/>
              <a:gd name="connsiteY80" fmla="*/ 151132 h 542366"/>
              <a:gd name="connsiteX81" fmla="*/ 312449 w 602276"/>
              <a:gd name="connsiteY81" fmla="*/ 142608 h 542366"/>
              <a:gd name="connsiteX82" fmla="*/ 301207 w 602276"/>
              <a:gd name="connsiteY82" fmla="*/ 144687 h 542366"/>
              <a:gd name="connsiteX83" fmla="*/ 289757 w 602276"/>
              <a:gd name="connsiteY83" fmla="*/ 142608 h 542366"/>
              <a:gd name="connsiteX84" fmla="*/ 297251 w 602276"/>
              <a:gd name="connsiteY84" fmla="*/ 151132 h 542366"/>
              <a:gd name="connsiteX85" fmla="*/ 297460 w 602276"/>
              <a:gd name="connsiteY85" fmla="*/ 151132 h 542366"/>
              <a:gd name="connsiteX86" fmla="*/ 278306 w 602276"/>
              <a:gd name="connsiteY86" fmla="*/ 197700 h 542366"/>
              <a:gd name="connsiteX87" fmla="*/ 301151 w 602276"/>
              <a:gd name="connsiteY87" fmla="*/ 220512 h 542366"/>
              <a:gd name="connsiteX88" fmla="*/ 301103 w 602276"/>
              <a:gd name="connsiteY88" fmla="*/ 220516 h 542366"/>
              <a:gd name="connsiteX89" fmla="*/ 219388 w 602276"/>
              <a:gd name="connsiteY89" fmla="*/ 200403 h 542366"/>
              <a:gd name="connsiteX90" fmla="*/ 281013 w 602276"/>
              <a:gd name="connsiteY90" fmla="*/ 138035 h 542366"/>
              <a:gd name="connsiteX91" fmla="*/ 256030 w 602276"/>
              <a:gd name="connsiteY91" fmla="*/ 90843 h 542366"/>
              <a:gd name="connsiteX92" fmla="*/ 301207 w 602276"/>
              <a:gd name="connsiteY92" fmla="*/ 45938 h 542366"/>
              <a:gd name="connsiteX93" fmla="*/ 301242 w 602276"/>
              <a:gd name="connsiteY93" fmla="*/ 9978 h 542366"/>
              <a:gd name="connsiteX94" fmla="*/ 177789 w 602276"/>
              <a:gd name="connsiteY94" fmla="*/ 133253 h 542366"/>
              <a:gd name="connsiteX95" fmla="*/ 301242 w 602276"/>
              <a:gd name="connsiteY95" fmla="*/ 256527 h 542366"/>
              <a:gd name="connsiteX96" fmla="*/ 424695 w 602276"/>
              <a:gd name="connsiteY96" fmla="*/ 133253 h 542366"/>
              <a:gd name="connsiteX97" fmla="*/ 301242 w 602276"/>
              <a:gd name="connsiteY97" fmla="*/ 9978 h 542366"/>
              <a:gd name="connsiteX98" fmla="*/ 301242 w 602276"/>
              <a:gd name="connsiteY98" fmla="*/ 0 h 542366"/>
              <a:gd name="connsiteX99" fmla="*/ 434480 w 602276"/>
              <a:gd name="connsiteY99" fmla="*/ 133253 h 542366"/>
              <a:gd name="connsiteX100" fmla="*/ 403460 w 602276"/>
              <a:gd name="connsiteY100" fmla="*/ 218484 h 542366"/>
              <a:gd name="connsiteX101" fmla="*/ 435729 w 602276"/>
              <a:gd name="connsiteY101" fmla="*/ 280434 h 542366"/>
              <a:gd name="connsiteX102" fmla="*/ 469038 w 602276"/>
              <a:gd name="connsiteY102" fmla="*/ 276068 h 542366"/>
              <a:gd name="connsiteX103" fmla="*/ 602276 w 602276"/>
              <a:gd name="connsiteY103" fmla="*/ 409321 h 542366"/>
              <a:gd name="connsiteX104" fmla="*/ 469038 w 602276"/>
              <a:gd name="connsiteY104" fmla="*/ 542366 h 542366"/>
              <a:gd name="connsiteX105" fmla="*/ 340172 w 602276"/>
              <a:gd name="connsiteY105" fmla="*/ 442790 h 542366"/>
              <a:gd name="connsiteX106" fmla="*/ 301242 w 602276"/>
              <a:gd name="connsiteY106" fmla="*/ 448819 h 542366"/>
              <a:gd name="connsiteX107" fmla="*/ 262312 w 602276"/>
              <a:gd name="connsiteY107" fmla="*/ 442790 h 542366"/>
              <a:gd name="connsiteX108" fmla="*/ 133238 w 602276"/>
              <a:gd name="connsiteY108" fmla="*/ 542366 h 542366"/>
              <a:gd name="connsiteX109" fmla="*/ 0 w 602276"/>
              <a:gd name="connsiteY109" fmla="*/ 409321 h 542366"/>
              <a:gd name="connsiteX110" fmla="*/ 133238 w 602276"/>
              <a:gd name="connsiteY110" fmla="*/ 276068 h 542366"/>
              <a:gd name="connsiteX111" fmla="*/ 166755 w 602276"/>
              <a:gd name="connsiteY111" fmla="*/ 280641 h 542366"/>
              <a:gd name="connsiteX112" fmla="*/ 198816 w 602276"/>
              <a:gd name="connsiteY112" fmla="*/ 218484 h 542366"/>
              <a:gd name="connsiteX113" fmla="*/ 167796 w 602276"/>
              <a:gd name="connsiteY113" fmla="*/ 133253 h 542366"/>
              <a:gd name="connsiteX114" fmla="*/ 301242 w 602276"/>
              <a:gd name="connsiteY114" fmla="*/ 0 h 54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602276" h="542366">
                <a:moveTo>
                  <a:pt x="468956" y="496564"/>
                </a:moveTo>
                <a:lnTo>
                  <a:pt x="469013" y="496569"/>
                </a:lnTo>
                <a:lnTo>
                  <a:pt x="469070" y="496564"/>
                </a:lnTo>
                <a:lnTo>
                  <a:pt x="469013" y="496621"/>
                </a:lnTo>
                <a:close/>
                <a:moveTo>
                  <a:pt x="133162" y="496553"/>
                </a:moveTo>
                <a:lnTo>
                  <a:pt x="133285" y="496564"/>
                </a:lnTo>
                <a:lnTo>
                  <a:pt x="133229" y="496621"/>
                </a:lnTo>
                <a:close/>
                <a:moveTo>
                  <a:pt x="469013" y="321990"/>
                </a:moveTo>
                <a:cubicBezTo>
                  <a:pt x="493995" y="321990"/>
                  <a:pt x="514189" y="342156"/>
                  <a:pt x="514189" y="367103"/>
                </a:cubicBezTo>
                <a:cubicBezTo>
                  <a:pt x="514189" y="384566"/>
                  <a:pt x="503988" y="404316"/>
                  <a:pt x="489207" y="414087"/>
                </a:cubicBezTo>
                <a:cubicBezTo>
                  <a:pt x="524599" y="423026"/>
                  <a:pt x="550622" y="453795"/>
                  <a:pt x="550622" y="476455"/>
                </a:cubicBezTo>
                <a:cubicBezTo>
                  <a:pt x="550622" y="483160"/>
                  <a:pt x="540421" y="488188"/>
                  <a:pt x="525119" y="491540"/>
                </a:cubicBezTo>
                <a:lnTo>
                  <a:pt x="469070" y="496564"/>
                </a:lnTo>
                <a:lnTo>
                  <a:pt x="491913" y="473752"/>
                </a:lnTo>
                <a:lnTo>
                  <a:pt x="472760" y="427184"/>
                </a:lnTo>
                <a:lnTo>
                  <a:pt x="480255" y="418661"/>
                </a:lnTo>
                <a:cubicBezTo>
                  <a:pt x="476716" y="419908"/>
                  <a:pt x="472969" y="420740"/>
                  <a:pt x="469013" y="420740"/>
                </a:cubicBezTo>
                <a:cubicBezTo>
                  <a:pt x="465057" y="420740"/>
                  <a:pt x="461310" y="419908"/>
                  <a:pt x="457771" y="418661"/>
                </a:cubicBezTo>
                <a:lnTo>
                  <a:pt x="465266" y="427184"/>
                </a:lnTo>
                <a:lnTo>
                  <a:pt x="465474" y="427184"/>
                </a:lnTo>
                <a:lnTo>
                  <a:pt x="446113" y="473752"/>
                </a:lnTo>
                <a:lnTo>
                  <a:pt x="468956" y="496564"/>
                </a:lnTo>
                <a:lnTo>
                  <a:pt x="412907" y="491540"/>
                </a:lnTo>
                <a:cubicBezTo>
                  <a:pt x="397605" y="488188"/>
                  <a:pt x="387404" y="483160"/>
                  <a:pt x="387404" y="476455"/>
                </a:cubicBezTo>
                <a:cubicBezTo>
                  <a:pt x="387404" y="453795"/>
                  <a:pt x="413635" y="423026"/>
                  <a:pt x="448819" y="414087"/>
                </a:cubicBezTo>
                <a:cubicBezTo>
                  <a:pt x="434038" y="404316"/>
                  <a:pt x="424045" y="384566"/>
                  <a:pt x="424045" y="367103"/>
                </a:cubicBezTo>
                <a:cubicBezTo>
                  <a:pt x="424045" y="342156"/>
                  <a:pt x="444239" y="321990"/>
                  <a:pt x="469013" y="321990"/>
                </a:cubicBezTo>
                <a:close/>
                <a:moveTo>
                  <a:pt x="133229" y="321990"/>
                </a:moveTo>
                <a:cubicBezTo>
                  <a:pt x="158202" y="321990"/>
                  <a:pt x="178387" y="342156"/>
                  <a:pt x="178387" y="367103"/>
                </a:cubicBezTo>
                <a:cubicBezTo>
                  <a:pt x="178387" y="384566"/>
                  <a:pt x="168190" y="404316"/>
                  <a:pt x="153415" y="414087"/>
                </a:cubicBezTo>
                <a:cubicBezTo>
                  <a:pt x="188792" y="423026"/>
                  <a:pt x="215013" y="453795"/>
                  <a:pt x="215013" y="476455"/>
                </a:cubicBezTo>
                <a:cubicBezTo>
                  <a:pt x="215013" y="489864"/>
                  <a:pt x="174173" y="496569"/>
                  <a:pt x="133334" y="496569"/>
                </a:cubicBezTo>
                <a:lnTo>
                  <a:pt x="133285" y="496564"/>
                </a:lnTo>
                <a:lnTo>
                  <a:pt x="156121" y="473752"/>
                </a:lnTo>
                <a:lnTo>
                  <a:pt x="136975" y="427184"/>
                </a:lnTo>
                <a:lnTo>
                  <a:pt x="137183" y="427184"/>
                </a:lnTo>
                <a:lnTo>
                  <a:pt x="144675" y="418661"/>
                </a:lnTo>
                <a:cubicBezTo>
                  <a:pt x="140929" y="419908"/>
                  <a:pt x="137183" y="420740"/>
                  <a:pt x="133229" y="420740"/>
                </a:cubicBezTo>
                <a:cubicBezTo>
                  <a:pt x="129484" y="420740"/>
                  <a:pt x="125530" y="419908"/>
                  <a:pt x="121992" y="418661"/>
                </a:cubicBezTo>
                <a:lnTo>
                  <a:pt x="129484" y="427184"/>
                </a:lnTo>
                <a:lnTo>
                  <a:pt x="129692" y="427184"/>
                </a:lnTo>
                <a:lnTo>
                  <a:pt x="110338" y="473752"/>
                </a:lnTo>
                <a:lnTo>
                  <a:pt x="133162" y="496553"/>
                </a:lnTo>
                <a:lnTo>
                  <a:pt x="77179" y="491540"/>
                </a:lnTo>
                <a:cubicBezTo>
                  <a:pt x="61864" y="488188"/>
                  <a:pt x="51654" y="483160"/>
                  <a:pt x="51654" y="476455"/>
                </a:cubicBezTo>
                <a:cubicBezTo>
                  <a:pt x="51654" y="453795"/>
                  <a:pt x="77875" y="423026"/>
                  <a:pt x="113252" y="414087"/>
                </a:cubicBezTo>
                <a:cubicBezTo>
                  <a:pt x="98477" y="404316"/>
                  <a:pt x="88280" y="384566"/>
                  <a:pt x="88280" y="367103"/>
                </a:cubicBezTo>
                <a:cubicBezTo>
                  <a:pt x="88280" y="342156"/>
                  <a:pt x="108465" y="321990"/>
                  <a:pt x="133229" y="321990"/>
                </a:cubicBezTo>
                <a:close/>
                <a:moveTo>
                  <a:pt x="469038" y="286046"/>
                </a:moveTo>
                <a:cubicBezTo>
                  <a:pt x="400962" y="286046"/>
                  <a:pt x="345585" y="341344"/>
                  <a:pt x="345585" y="409321"/>
                </a:cubicBezTo>
                <a:cubicBezTo>
                  <a:pt x="345585" y="477299"/>
                  <a:pt x="400962" y="532596"/>
                  <a:pt x="469038" y="532596"/>
                </a:cubicBezTo>
                <a:cubicBezTo>
                  <a:pt x="537114" y="532596"/>
                  <a:pt x="592491" y="477299"/>
                  <a:pt x="592491" y="409321"/>
                </a:cubicBezTo>
                <a:cubicBezTo>
                  <a:pt x="592491" y="341344"/>
                  <a:pt x="537114" y="286046"/>
                  <a:pt x="469038" y="286046"/>
                </a:cubicBezTo>
                <a:close/>
                <a:moveTo>
                  <a:pt x="133238" y="286046"/>
                </a:moveTo>
                <a:cubicBezTo>
                  <a:pt x="65162" y="286046"/>
                  <a:pt x="9785" y="341344"/>
                  <a:pt x="9785" y="409321"/>
                </a:cubicBezTo>
                <a:cubicBezTo>
                  <a:pt x="9785" y="477299"/>
                  <a:pt x="65162" y="532596"/>
                  <a:pt x="133238" y="532596"/>
                </a:cubicBezTo>
                <a:cubicBezTo>
                  <a:pt x="201314" y="532596"/>
                  <a:pt x="256691" y="477299"/>
                  <a:pt x="256691" y="409321"/>
                </a:cubicBezTo>
                <a:cubicBezTo>
                  <a:pt x="256691" y="341344"/>
                  <a:pt x="201314" y="286046"/>
                  <a:pt x="133238" y="286046"/>
                </a:cubicBezTo>
                <a:close/>
                <a:moveTo>
                  <a:pt x="212764" y="232413"/>
                </a:moveTo>
                <a:cubicBezTo>
                  <a:pt x="199232" y="247588"/>
                  <a:pt x="189864" y="266298"/>
                  <a:pt x="185492" y="286878"/>
                </a:cubicBezTo>
                <a:cubicBezTo>
                  <a:pt x="233166" y="307250"/>
                  <a:pt x="266684" y="354440"/>
                  <a:pt x="266684" y="409321"/>
                </a:cubicBezTo>
                <a:cubicBezTo>
                  <a:pt x="266684" y="413895"/>
                  <a:pt x="266267" y="418676"/>
                  <a:pt x="265851" y="423249"/>
                </a:cubicBezTo>
                <a:cubicBezTo>
                  <a:pt x="277093" y="426783"/>
                  <a:pt x="288751" y="429070"/>
                  <a:pt x="301242" y="429070"/>
                </a:cubicBezTo>
                <a:cubicBezTo>
                  <a:pt x="313525" y="429070"/>
                  <a:pt x="325183" y="426783"/>
                  <a:pt x="336425" y="423249"/>
                </a:cubicBezTo>
                <a:cubicBezTo>
                  <a:pt x="336009" y="418676"/>
                  <a:pt x="335801" y="413895"/>
                  <a:pt x="335801" y="409321"/>
                </a:cubicBezTo>
                <a:cubicBezTo>
                  <a:pt x="335801" y="354440"/>
                  <a:pt x="369110" y="307043"/>
                  <a:pt x="416784" y="286878"/>
                </a:cubicBezTo>
                <a:cubicBezTo>
                  <a:pt x="412620" y="266298"/>
                  <a:pt x="403044" y="247588"/>
                  <a:pt x="389512" y="232413"/>
                </a:cubicBezTo>
                <a:cubicBezTo>
                  <a:pt x="365987" y="253409"/>
                  <a:pt x="335176" y="266298"/>
                  <a:pt x="301242" y="266298"/>
                </a:cubicBezTo>
                <a:cubicBezTo>
                  <a:pt x="267308" y="266298"/>
                  <a:pt x="236289" y="253409"/>
                  <a:pt x="212764" y="232413"/>
                </a:cubicBezTo>
                <a:close/>
                <a:moveTo>
                  <a:pt x="301274" y="220501"/>
                </a:moveTo>
                <a:lnTo>
                  <a:pt x="301207" y="220568"/>
                </a:lnTo>
                <a:lnTo>
                  <a:pt x="301151" y="220512"/>
                </a:lnTo>
                <a:close/>
                <a:moveTo>
                  <a:pt x="301207" y="45938"/>
                </a:moveTo>
                <a:cubicBezTo>
                  <a:pt x="325982" y="45938"/>
                  <a:pt x="346176" y="66103"/>
                  <a:pt x="346176" y="90843"/>
                </a:cubicBezTo>
                <a:cubicBezTo>
                  <a:pt x="346176" y="108514"/>
                  <a:pt x="336183" y="128056"/>
                  <a:pt x="321402" y="138035"/>
                </a:cubicBezTo>
                <a:cubicBezTo>
                  <a:pt x="356586" y="146974"/>
                  <a:pt x="382818" y="177742"/>
                  <a:pt x="382818" y="200403"/>
                </a:cubicBezTo>
                <a:cubicBezTo>
                  <a:pt x="382818" y="207107"/>
                  <a:pt x="372604" y="212136"/>
                  <a:pt x="357282" y="215488"/>
                </a:cubicBezTo>
                <a:lnTo>
                  <a:pt x="301274" y="220501"/>
                </a:lnTo>
                <a:lnTo>
                  <a:pt x="324108" y="197700"/>
                </a:lnTo>
                <a:lnTo>
                  <a:pt x="304746" y="151132"/>
                </a:lnTo>
                <a:lnTo>
                  <a:pt x="304955" y="151132"/>
                </a:lnTo>
                <a:lnTo>
                  <a:pt x="312449" y="142608"/>
                </a:lnTo>
                <a:cubicBezTo>
                  <a:pt x="308910" y="143856"/>
                  <a:pt x="305163" y="144687"/>
                  <a:pt x="301207" y="144687"/>
                </a:cubicBezTo>
                <a:cubicBezTo>
                  <a:pt x="297251" y="144687"/>
                  <a:pt x="293504" y="143856"/>
                  <a:pt x="289757" y="142608"/>
                </a:cubicBezTo>
                <a:lnTo>
                  <a:pt x="297251" y="151132"/>
                </a:lnTo>
                <a:lnTo>
                  <a:pt x="297460" y="151132"/>
                </a:lnTo>
                <a:lnTo>
                  <a:pt x="278306" y="197700"/>
                </a:lnTo>
                <a:lnTo>
                  <a:pt x="301151" y="220512"/>
                </a:lnTo>
                <a:lnTo>
                  <a:pt x="301103" y="220516"/>
                </a:lnTo>
                <a:cubicBezTo>
                  <a:pt x="260246" y="220516"/>
                  <a:pt x="219388" y="213812"/>
                  <a:pt x="219388" y="200403"/>
                </a:cubicBezTo>
                <a:cubicBezTo>
                  <a:pt x="219388" y="177742"/>
                  <a:pt x="245620" y="146974"/>
                  <a:pt x="281013" y="138035"/>
                </a:cubicBezTo>
                <a:cubicBezTo>
                  <a:pt x="266231" y="128056"/>
                  <a:pt x="256030" y="108514"/>
                  <a:pt x="256030" y="90843"/>
                </a:cubicBezTo>
                <a:cubicBezTo>
                  <a:pt x="256030" y="66103"/>
                  <a:pt x="276224" y="45938"/>
                  <a:pt x="301207" y="45938"/>
                </a:cubicBezTo>
                <a:close/>
                <a:moveTo>
                  <a:pt x="301242" y="9978"/>
                </a:moveTo>
                <a:cubicBezTo>
                  <a:pt x="233166" y="9978"/>
                  <a:pt x="177789" y="65275"/>
                  <a:pt x="177789" y="133253"/>
                </a:cubicBezTo>
                <a:cubicBezTo>
                  <a:pt x="177789" y="201230"/>
                  <a:pt x="233166" y="256527"/>
                  <a:pt x="301242" y="256527"/>
                </a:cubicBezTo>
                <a:cubicBezTo>
                  <a:pt x="369318" y="256527"/>
                  <a:pt x="424695" y="201230"/>
                  <a:pt x="424695" y="133253"/>
                </a:cubicBezTo>
                <a:cubicBezTo>
                  <a:pt x="424695" y="65275"/>
                  <a:pt x="369318" y="9978"/>
                  <a:pt x="301242" y="9978"/>
                </a:cubicBezTo>
                <a:close/>
                <a:moveTo>
                  <a:pt x="301242" y="0"/>
                </a:moveTo>
                <a:cubicBezTo>
                  <a:pt x="374731" y="0"/>
                  <a:pt x="434480" y="59662"/>
                  <a:pt x="434480" y="133253"/>
                </a:cubicBezTo>
                <a:cubicBezTo>
                  <a:pt x="434480" y="165682"/>
                  <a:pt x="422822" y="195202"/>
                  <a:pt x="403460" y="218484"/>
                </a:cubicBezTo>
                <a:cubicBezTo>
                  <a:pt x="419074" y="235739"/>
                  <a:pt x="430524" y="256943"/>
                  <a:pt x="435729" y="280434"/>
                </a:cubicBezTo>
                <a:cubicBezTo>
                  <a:pt x="446346" y="277731"/>
                  <a:pt x="457588" y="276068"/>
                  <a:pt x="469038" y="276068"/>
                </a:cubicBezTo>
                <a:cubicBezTo>
                  <a:pt x="542527" y="276068"/>
                  <a:pt x="602276" y="335939"/>
                  <a:pt x="602276" y="409321"/>
                </a:cubicBezTo>
                <a:cubicBezTo>
                  <a:pt x="602276" y="482704"/>
                  <a:pt x="542527" y="542366"/>
                  <a:pt x="469038" y="542366"/>
                </a:cubicBezTo>
                <a:cubicBezTo>
                  <a:pt x="407208" y="542366"/>
                  <a:pt x="355162" y="499958"/>
                  <a:pt x="340172" y="442790"/>
                </a:cubicBezTo>
                <a:cubicBezTo>
                  <a:pt x="327681" y="446324"/>
                  <a:pt x="314774" y="448819"/>
                  <a:pt x="301242" y="448819"/>
                </a:cubicBezTo>
                <a:cubicBezTo>
                  <a:pt x="287502" y="448819"/>
                  <a:pt x="274595" y="446324"/>
                  <a:pt x="262312" y="442790"/>
                </a:cubicBezTo>
                <a:cubicBezTo>
                  <a:pt x="247322" y="499958"/>
                  <a:pt x="195276" y="542366"/>
                  <a:pt x="133238" y="542366"/>
                </a:cubicBezTo>
                <a:cubicBezTo>
                  <a:pt x="59749" y="542366"/>
                  <a:pt x="0" y="482704"/>
                  <a:pt x="0" y="409321"/>
                </a:cubicBezTo>
                <a:cubicBezTo>
                  <a:pt x="0" y="335939"/>
                  <a:pt x="59749" y="276068"/>
                  <a:pt x="133238" y="276068"/>
                </a:cubicBezTo>
                <a:cubicBezTo>
                  <a:pt x="144896" y="276068"/>
                  <a:pt x="155930" y="277731"/>
                  <a:pt x="166755" y="280641"/>
                </a:cubicBezTo>
                <a:cubicBezTo>
                  <a:pt x="171960" y="256943"/>
                  <a:pt x="183202" y="235739"/>
                  <a:pt x="198816" y="218484"/>
                </a:cubicBezTo>
                <a:cubicBezTo>
                  <a:pt x="179663" y="195202"/>
                  <a:pt x="167796" y="165682"/>
                  <a:pt x="167796" y="133253"/>
                </a:cubicBezTo>
                <a:cubicBezTo>
                  <a:pt x="167796" y="59662"/>
                  <a:pt x="227753" y="0"/>
                  <a:pt x="3012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3333750" y="3145790"/>
            <a:ext cx="2593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Les superviseurs</a:t>
            </a:r>
            <a:endParaRPr lang="en-US" sz="16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sz="16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de projet</a:t>
            </a:r>
            <a:r>
              <a:rPr lang="fr-FR" altLang="en-US" sz="16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fr-FR" sz="16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:</a:t>
            </a:r>
            <a:endParaRPr lang="fr-FR" sz="16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43444" y="1392634"/>
            <a:ext cx="300164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6600" b="1" spc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endParaRPr lang="fr-FR" altLang="zh-CN" sz="6600" b="1" spc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85100" y="0"/>
            <a:ext cx="356419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占位符 7" descr="C:\Users\Sarah\Downloads\ADAM KHALID.jpgADAM KHALID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/>
          <a:srcRect t="4468" b="4468"/>
          <a:stretch>
            <a:fillRect/>
          </a:stretch>
        </p:blipFill>
        <p:spPr>
          <a:xfrm>
            <a:off x="7785100" y="1117600"/>
            <a:ext cx="3581400" cy="4864100"/>
          </a:xfrm>
        </p:spPr>
      </p:pic>
      <p:sp>
        <p:nvSpPr>
          <p:cNvPr id="9" name="文本框 8"/>
          <p:cNvSpPr txBox="1"/>
          <p:nvPr/>
        </p:nvSpPr>
        <p:spPr>
          <a:xfrm>
            <a:off x="842645" y="283845"/>
            <a:ext cx="3787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300" dirty="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Présentation de</a:t>
            </a:r>
            <a:r>
              <a:rPr lang="fr-FR" altLang="en-US" b="1" spc="300" dirty="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zh-CN" b="1" spc="300" dirty="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l'équipe</a:t>
            </a:r>
            <a:endParaRPr lang="en-US" altLang="zh-CN" b="1" spc="300" dirty="0">
              <a:solidFill>
                <a:schemeClr val="accent3"/>
              </a:solidFill>
              <a:latin typeface="Bahnschrift" panose="020B0502040204020203" charset="0"/>
              <a:ea typeface="DengXian Light" panose="02010600030101010101" pitchFamily="2" charset="-122"/>
              <a:cs typeface="Bahnschrift" panose="020B0502040204020203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03200" y="242757"/>
            <a:ext cx="574070" cy="574070"/>
          </a:xfrm>
          <a:custGeom>
            <a:avLst/>
            <a:gdLst>
              <a:gd name="connsiteX0" fmla="*/ 287035 w 574070"/>
              <a:gd name="connsiteY0" fmla="*/ 0 h 574070"/>
              <a:gd name="connsiteX1" fmla="*/ 574070 w 574070"/>
              <a:gd name="connsiteY1" fmla="*/ 287035 h 574070"/>
              <a:gd name="connsiteX2" fmla="*/ 287035 w 574070"/>
              <a:gd name="connsiteY2" fmla="*/ 574070 h 574070"/>
              <a:gd name="connsiteX3" fmla="*/ 0 w 574070"/>
              <a:gd name="connsiteY3" fmla="*/ 287035 h 574070"/>
              <a:gd name="connsiteX4" fmla="*/ 287035 w 574070"/>
              <a:gd name="connsiteY4" fmla="*/ 0 h 57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70" h="574070">
                <a:moveTo>
                  <a:pt x="287035" y="0"/>
                </a:moveTo>
                <a:cubicBezTo>
                  <a:pt x="445560" y="0"/>
                  <a:pt x="574070" y="128510"/>
                  <a:pt x="574070" y="287035"/>
                </a:cubicBezTo>
                <a:cubicBezTo>
                  <a:pt x="574070" y="445560"/>
                  <a:pt x="445560" y="574070"/>
                  <a:pt x="287035" y="574070"/>
                </a:cubicBezTo>
                <a:cubicBezTo>
                  <a:pt x="128510" y="574070"/>
                  <a:pt x="0" y="445560"/>
                  <a:pt x="0" y="287035"/>
                </a:cubicBezTo>
                <a:cubicBezTo>
                  <a:pt x="0" y="128510"/>
                  <a:pt x="128510" y="0"/>
                  <a:pt x="287035" y="0"/>
                </a:cubicBez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2547620" y="2140585"/>
            <a:ext cx="49510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8000" b="1" spc="600" dirty="0">
                <a:solidFill>
                  <a:srgbClr val="6CA6B2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KHALID</a:t>
            </a:r>
            <a:endParaRPr lang="fr-FR" altLang="en-US" sz="8000" b="1" spc="600" dirty="0">
              <a:solidFill>
                <a:srgbClr val="6CA6B2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52646" y="3755753"/>
            <a:ext cx="468625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Stagiaire en développement 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endParaRPr lang="fr-FR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7787" y="360515"/>
            <a:ext cx="4648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0</a:t>
            </a:r>
            <a:r>
              <a:rPr lang="fr-FR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1</a:t>
            </a:r>
            <a:endParaRPr lang="fr-FR" altLang="en-US" sz="1600" b="1" dirty="0">
              <a:solidFill>
                <a:schemeClr val="bg1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13294" y="1392634"/>
            <a:ext cx="286194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6600" b="1" spc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</a:t>
            </a:r>
            <a:endParaRPr lang="fr-FR" altLang="zh-CN" sz="6600" b="1" spc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85100" y="0"/>
            <a:ext cx="356419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占位符 7" descr="C:\Users\Sarah\Downloads\ME.jpgM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/>
          <a:srcRect l="5796" r="22284"/>
          <a:stretch>
            <a:fillRect/>
          </a:stretch>
        </p:blipFill>
        <p:spPr>
          <a:xfrm>
            <a:off x="7785100" y="1160780"/>
            <a:ext cx="3551226" cy="4846320"/>
          </a:xfrm>
        </p:spPr>
      </p:pic>
      <p:sp>
        <p:nvSpPr>
          <p:cNvPr id="9" name="文本框 8"/>
          <p:cNvSpPr txBox="1"/>
          <p:nvPr/>
        </p:nvSpPr>
        <p:spPr>
          <a:xfrm>
            <a:off x="842645" y="283210"/>
            <a:ext cx="3960495" cy="414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spc="300" dirty="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Présentation de</a:t>
            </a:r>
            <a:r>
              <a:rPr lang="fr-FR" altLang="en-US" b="1" spc="300" dirty="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lang="en-US" altLang="zh-CN" b="1" spc="300" dirty="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l'équipe</a:t>
            </a:r>
            <a:endParaRPr lang="en-US" altLang="zh-CN" b="1" spc="300" dirty="0">
              <a:solidFill>
                <a:schemeClr val="accent3"/>
              </a:solidFill>
              <a:latin typeface="Bahnschrift" panose="020B0502040204020203" charset="0"/>
              <a:ea typeface="DengXian Light" panose="02010600030101010101" pitchFamily="2" charset="-122"/>
              <a:cs typeface="Bahnschrift" panose="020B0502040204020203" charset="0"/>
              <a:sym typeface="+mn-ea"/>
            </a:endParaRPr>
          </a:p>
          <a:p>
            <a:endParaRPr lang="en-US" altLang="zh-CN" b="1" dirty="0">
              <a:solidFill>
                <a:srgbClr val="6CA6B2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03200" y="242757"/>
            <a:ext cx="574070" cy="574070"/>
          </a:xfrm>
          <a:custGeom>
            <a:avLst/>
            <a:gdLst>
              <a:gd name="connsiteX0" fmla="*/ 287035 w 574070"/>
              <a:gd name="connsiteY0" fmla="*/ 0 h 574070"/>
              <a:gd name="connsiteX1" fmla="*/ 574070 w 574070"/>
              <a:gd name="connsiteY1" fmla="*/ 287035 h 574070"/>
              <a:gd name="connsiteX2" fmla="*/ 287035 w 574070"/>
              <a:gd name="connsiteY2" fmla="*/ 574070 h 574070"/>
              <a:gd name="connsiteX3" fmla="*/ 0 w 574070"/>
              <a:gd name="connsiteY3" fmla="*/ 287035 h 574070"/>
              <a:gd name="connsiteX4" fmla="*/ 287035 w 574070"/>
              <a:gd name="connsiteY4" fmla="*/ 0 h 57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70" h="574070">
                <a:moveTo>
                  <a:pt x="287035" y="0"/>
                </a:moveTo>
                <a:cubicBezTo>
                  <a:pt x="445560" y="0"/>
                  <a:pt x="574070" y="128510"/>
                  <a:pt x="574070" y="287035"/>
                </a:cubicBezTo>
                <a:cubicBezTo>
                  <a:pt x="574070" y="445560"/>
                  <a:pt x="445560" y="574070"/>
                  <a:pt x="287035" y="574070"/>
                </a:cubicBezTo>
                <a:cubicBezTo>
                  <a:pt x="128510" y="574070"/>
                  <a:pt x="0" y="445560"/>
                  <a:pt x="0" y="287035"/>
                </a:cubicBezTo>
                <a:cubicBezTo>
                  <a:pt x="0" y="128510"/>
                  <a:pt x="128510" y="0"/>
                  <a:pt x="287035" y="0"/>
                </a:cubicBezTo>
                <a:close/>
              </a:path>
            </a:pathLst>
          </a:custGeom>
        </p:spPr>
      </p:pic>
      <p:sp>
        <p:nvSpPr>
          <p:cNvPr id="11" name="文本框 10"/>
          <p:cNvSpPr txBox="1"/>
          <p:nvPr/>
        </p:nvSpPr>
        <p:spPr>
          <a:xfrm>
            <a:off x="257787" y="360515"/>
            <a:ext cx="4648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0</a:t>
            </a:r>
            <a:r>
              <a:rPr lang="fr-FR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1</a:t>
            </a:r>
            <a:endParaRPr lang="fr-FR" altLang="en-US" sz="1600" b="1" dirty="0">
              <a:solidFill>
                <a:schemeClr val="bg1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47620" y="2140585"/>
            <a:ext cx="49510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8000" b="1" spc="600" dirty="0">
                <a:solidFill>
                  <a:srgbClr val="6CA6B2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ZAGNI</a:t>
            </a:r>
            <a:endParaRPr lang="fr-FR" altLang="en-US" sz="8000" b="1" spc="600" dirty="0">
              <a:solidFill>
                <a:srgbClr val="6CA6B2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52646" y="3755753"/>
            <a:ext cx="468625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Stagiaire en développement </a:t>
            </a:r>
            <a:r>
              <a:rPr lang="fr-FR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digital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占位符 3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7" name="文本框 26"/>
          <p:cNvSpPr txBox="1"/>
          <p:nvPr/>
        </p:nvSpPr>
        <p:spPr>
          <a:xfrm>
            <a:off x="3882637" y="3709857"/>
            <a:ext cx="4426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pc="3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Présentation </a:t>
            </a:r>
            <a:r>
              <a:rPr sz="1600" spc="300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du projet</a:t>
            </a:r>
            <a:endParaRPr lang="en-US" altLang="zh-CN" sz="1600" spc="600" dirty="0">
              <a:solidFill>
                <a:schemeClr val="bg1"/>
              </a:solidFill>
              <a:latin typeface="Bahnschrift SemiBold" panose="020B0502040204020203" charset="0"/>
              <a:ea typeface="DengXian Light" panose="02010600030101010101" pitchFamily="2" charset="-122"/>
              <a:cs typeface="Bahnschrift SemiBold" panose="020B0502040204020203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69457" y="2432584"/>
            <a:ext cx="6253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PART 02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 descr="E:\PROJET CSS\css-main.pngcss-main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/>
          <a:srcRect l="3644" t="-34091" r="3644" b="-34091"/>
          <a:stretch>
            <a:fillRect/>
          </a:stretch>
        </p:blipFill>
        <p:spPr>
          <a:xfrm>
            <a:off x="7718425" y="-160020"/>
            <a:ext cx="4238766" cy="6766560"/>
          </a:xfrm>
          <a:ln>
            <a:noFill/>
          </a:ln>
          <a:effectLst>
            <a:outerShdw blurRad="63500" dir="8100000" sx="102000" sy="102000" algn="tr" rotWithShape="0">
              <a:srgbClr val="385368">
                <a:alpha val="32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1073279" y="1739900"/>
            <a:ext cx="29883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zh-CN" sz="2800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Définition de CSS</a:t>
            </a:r>
            <a:endParaRPr lang="fr-FR" altLang="zh-CN" sz="2800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3150" y="2261870"/>
            <a:ext cx="6083935" cy="2106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est un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langage informatique permettant de mettre en forme des pages web</a:t>
            </a:r>
            <a:r>
              <a:rPr lang="fr-F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signifie Cascading Style Sheets (feuilles de style en cascade) ; il décrit comment les éléments HTML doivent être affichés à l'écran, sur papier ou sur d'autres supports.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permet d'économiser beaucoup de travail. Il peut contrôler la mise en page de plusieurs pages Web à la fois.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feuilles de style externes sont stockées dans des fichiers CSS</a:t>
            </a:r>
            <a:r>
              <a:rPr lang="fr-F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7240" y="360680"/>
            <a:ext cx="3850640" cy="328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b="1" spc="3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Pré</a:t>
            </a:r>
            <a:r>
              <a:rPr lang="fr-FR" b="1" spc="3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sentation </a:t>
            </a:r>
            <a:r>
              <a:rPr lang="fr-FR" b="1" spc="300" dirty="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du projet</a:t>
            </a:r>
            <a:r>
              <a:rPr lang="fr-FR" spc="300" dirty="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sz="1600" spc="300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et</a:t>
            </a:r>
            <a:endParaRPr lang="en-US" altLang="zh-CN" sz="1600" b="1" dirty="0">
              <a:solidFill>
                <a:srgbClr val="6CA6B2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03200" y="242757"/>
            <a:ext cx="574070" cy="574070"/>
          </a:xfrm>
          <a:custGeom>
            <a:avLst/>
            <a:gdLst>
              <a:gd name="connsiteX0" fmla="*/ 287035 w 574070"/>
              <a:gd name="connsiteY0" fmla="*/ 0 h 574070"/>
              <a:gd name="connsiteX1" fmla="*/ 574070 w 574070"/>
              <a:gd name="connsiteY1" fmla="*/ 287035 h 574070"/>
              <a:gd name="connsiteX2" fmla="*/ 287035 w 574070"/>
              <a:gd name="connsiteY2" fmla="*/ 574070 h 574070"/>
              <a:gd name="connsiteX3" fmla="*/ 0 w 574070"/>
              <a:gd name="connsiteY3" fmla="*/ 287035 h 574070"/>
              <a:gd name="connsiteX4" fmla="*/ 287035 w 574070"/>
              <a:gd name="connsiteY4" fmla="*/ 0 h 57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70" h="574070">
                <a:moveTo>
                  <a:pt x="287035" y="0"/>
                </a:moveTo>
                <a:cubicBezTo>
                  <a:pt x="445560" y="0"/>
                  <a:pt x="574070" y="128510"/>
                  <a:pt x="574070" y="287035"/>
                </a:cubicBezTo>
                <a:cubicBezTo>
                  <a:pt x="574070" y="445560"/>
                  <a:pt x="445560" y="574070"/>
                  <a:pt x="287035" y="574070"/>
                </a:cubicBezTo>
                <a:cubicBezTo>
                  <a:pt x="128510" y="574070"/>
                  <a:pt x="0" y="445560"/>
                  <a:pt x="0" y="287035"/>
                </a:cubicBezTo>
                <a:cubicBezTo>
                  <a:pt x="0" y="128510"/>
                  <a:pt x="128510" y="0"/>
                  <a:pt x="287035" y="0"/>
                </a:cubicBezTo>
                <a:close/>
              </a:path>
            </a:pathLst>
          </a:custGeom>
        </p:spPr>
      </p:pic>
      <p:sp>
        <p:nvSpPr>
          <p:cNvPr id="25" name="文本框 24"/>
          <p:cNvSpPr txBox="1"/>
          <p:nvPr/>
        </p:nvSpPr>
        <p:spPr>
          <a:xfrm>
            <a:off x="257787" y="360515"/>
            <a:ext cx="4648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2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192000" cy="3009900"/>
          </a:xfrm>
          <a:prstGeom prst="rect">
            <a:avLst/>
          </a:prstGeom>
        </p:spPr>
      </p:pic>
      <p:pic>
        <p:nvPicPr>
          <p:cNvPr id="4" name="图片占位符 3" descr="E:\PROJET CSS\CSS ICON.jpgCSS ICON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60" t="-13021" r="660" b="-13021"/>
          <a:stretch>
            <a:fillRect/>
          </a:stretch>
        </p:blipFill>
        <p:spPr>
          <a:xfrm>
            <a:off x="257810" y="763270"/>
            <a:ext cx="4664710" cy="5454015"/>
          </a:xfrm>
          <a:noFill/>
          <a:ln w="28575" cmpd="dbl">
            <a:noFill/>
            <a:prstDash val="lgDashDotDot"/>
          </a:ln>
          <a:effectLst>
            <a:outerShdw blurRad="50800" dist="38100" dir="2700000" sx="101000" sy="101000" algn="tl" rotWithShape="0">
              <a:schemeClr val="accent3">
                <a:alpha val="59000"/>
              </a:scheme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842645" y="361950"/>
            <a:ext cx="3461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Pré</a:t>
            </a:r>
            <a:r>
              <a:rPr lang="fr-FR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sentation </a:t>
            </a:r>
            <a:r>
              <a:rPr lang="fr-FR" b="1" spc="300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du projet</a:t>
            </a:r>
            <a:r>
              <a:rPr lang="fr-FR" spc="300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endParaRPr lang="fr-FR" altLang="zh-CN" b="1" spc="300" dirty="0">
              <a:solidFill>
                <a:schemeClr val="bg1"/>
              </a:solidFill>
              <a:latin typeface="Bahnschrift" panose="020B0502040204020203" charset="0"/>
              <a:ea typeface="DengXian Light" panose="02010600030101010101" pitchFamily="2" charset="-122"/>
              <a:cs typeface="Bahnschrift" panose="020B0502040204020203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203200" y="242757"/>
            <a:ext cx="574070" cy="574070"/>
          </a:xfrm>
          <a:custGeom>
            <a:avLst/>
            <a:gdLst>
              <a:gd name="connsiteX0" fmla="*/ 287035 w 574070"/>
              <a:gd name="connsiteY0" fmla="*/ 0 h 574070"/>
              <a:gd name="connsiteX1" fmla="*/ 574070 w 574070"/>
              <a:gd name="connsiteY1" fmla="*/ 287035 h 574070"/>
              <a:gd name="connsiteX2" fmla="*/ 287035 w 574070"/>
              <a:gd name="connsiteY2" fmla="*/ 574070 h 574070"/>
              <a:gd name="connsiteX3" fmla="*/ 0 w 574070"/>
              <a:gd name="connsiteY3" fmla="*/ 287035 h 574070"/>
              <a:gd name="connsiteX4" fmla="*/ 287035 w 574070"/>
              <a:gd name="connsiteY4" fmla="*/ 0 h 57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70" h="574070">
                <a:moveTo>
                  <a:pt x="287035" y="0"/>
                </a:moveTo>
                <a:cubicBezTo>
                  <a:pt x="445560" y="0"/>
                  <a:pt x="574070" y="128510"/>
                  <a:pt x="574070" y="287035"/>
                </a:cubicBezTo>
                <a:cubicBezTo>
                  <a:pt x="574070" y="445560"/>
                  <a:pt x="445560" y="574070"/>
                  <a:pt x="287035" y="574070"/>
                </a:cubicBezTo>
                <a:cubicBezTo>
                  <a:pt x="128510" y="574070"/>
                  <a:pt x="0" y="445560"/>
                  <a:pt x="0" y="287035"/>
                </a:cubicBezTo>
                <a:cubicBezTo>
                  <a:pt x="0" y="128510"/>
                  <a:pt x="128510" y="0"/>
                  <a:pt x="287035" y="0"/>
                </a:cubicBez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57787" y="360515"/>
            <a:ext cx="4648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02   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5100" y="1565350"/>
            <a:ext cx="3992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RÔLE DE CSS</a:t>
            </a:r>
            <a:endParaRPr lang="fr-F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45100" y="2566483"/>
            <a:ext cx="1689100" cy="16891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32700" y="2566483"/>
            <a:ext cx="1689100" cy="16891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020300" y="2566483"/>
            <a:ext cx="1689100" cy="1689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4400">
                <a:latin typeface="Arial Black" panose="020B0A04020102020204" pitchFamily="34" charset="0"/>
                <a:cs typeface="Arial Black" panose="020B0A04020102020204" pitchFamily="34" charset="0"/>
              </a:rPr>
              <a:t>CSS</a:t>
            </a:r>
            <a:endParaRPr lang="fr-FR" altLang="zh-CN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1" name="circular-pie-graph_14858"/>
          <p:cNvSpPr>
            <a:spLocks noChangeAspect="1"/>
          </p:cNvSpPr>
          <p:nvPr/>
        </p:nvSpPr>
        <p:spPr bwMode="auto">
          <a:xfrm>
            <a:off x="5684062" y="3002269"/>
            <a:ext cx="811176" cy="817528"/>
          </a:xfrm>
          <a:prstGeom prst="bracePair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sp>
      <p:sp>
        <p:nvSpPr>
          <p:cNvPr id="24" name="circular-pie-graph_14858"/>
          <p:cNvSpPr>
            <a:spLocks noChangeAspect="1"/>
          </p:cNvSpPr>
          <p:nvPr/>
        </p:nvSpPr>
        <p:spPr bwMode="auto">
          <a:xfrm>
            <a:off x="8068743" y="3002269"/>
            <a:ext cx="817014" cy="817528"/>
          </a:xfrm>
          <a:prstGeom prst="actionButtonInformation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5337175" y="4719320"/>
            <a:ext cx="6372860" cy="952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fr-FR" altLang="en-US">
                <a:solidFill>
                  <a:srgbClr val="0070C0"/>
                </a:solidFill>
                <a:latin typeface="Segoe UI Semibold" panose="020B0702040204020203" charset="0"/>
                <a:cs typeface="Segoe UI Semibold" panose="020B0702040204020203" charset="0"/>
              </a:rPr>
              <a:t>«</a:t>
            </a:r>
            <a:r>
              <a:rPr lang="en-US">
                <a:solidFill>
                  <a:srgbClr val="0070C0"/>
                </a:solidFill>
                <a:latin typeface="Segoe UI Semibold" panose="020B0702040204020203" charset="0"/>
                <a:cs typeface="Segoe UI Semibold" panose="020B0702040204020203" charset="0"/>
              </a:rPr>
              <a:t>CSS est utilisé pour définir les styles de vos pages Web, y compris la conception, la mise en page et les variations d'affichage pour différents appareils et tailles d'écran</a:t>
            </a:r>
            <a:r>
              <a:rPr lang="fr-FR" altLang="en-US">
                <a:solidFill>
                  <a:srgbClr val="0070C0"/>
                </a:solidFill>
                <a:latin typeface="Segoe UI Semibold" panose="020B0702040204020203" charset="0"/>
                <a:cs typeface="Segoe UI Semibold" panose="020B0702040204020203" charset="0"/>
              </a:rPr>
              <a:t>,</a:t>
            </a:r>
            <a:r>
              <a:rPr lang="en-US">
                <a:solidFill>
                  <a:srgbClr val="0070C0"/>
                </a:solidFill>
                <a:latin typeface="Segoe UI Semibold" panose="020B0702040204020203" charset="0"/>
                <a:cs typeface="Segoe UI Semibold" panose="020B0702040204020203" charset="0"/>
              </a:rPr>
              <a:t>Cela se fait en</a:t>
            </a:r>
            <a:r>
              <a:rPr lang="fr-FR" altLang="en-US">
                <a:solidFill>
                  <a:srgbClr val="0070C0"/>
                </a:solidFill>
                <a:latin typeface="Segoe UI Semibold" panose="020B0702040204020203" charset="0"/>
                <a:cs typeface="Segoe UI Semibold" panose="020B0702040204020203" charset="0"/>
              </a:rPr>
              <a:t> p</a:t>
            </a:r>
            <a:r>
              <a:rPr>
                <a:solidFill>
                  <a:srgbClr val="0070C0"/>
                </a:solidFill>
                <a:latin typeface="Segoe UI Semibold" panose="020B0702040204020203" charset="0"/>
                <a:cs typeface="Segoe UI Semibold" panose="020B0702040204020203" charset="0"/>
              </a:rPr>
              <a:t>lusieurs styles</a:t>
            </a:r>
            <a:r>
              <a:rPr lang="fr-FR">
                <a:solidFill>
                  <a:srgbClr val="0070C0"/>
                </a:solidFill>
                <a:latin typeface="Segoe UI Semibold" panose="020B0702040204020203" charset="0"/>
                <a:cs typeface="Segoe UI Semibold" panose="020B0702040204020203" charset="0"/>
              </a:rPr>
              <a:t> </a:t>
            </a:r>
            <a:r>
              <a:rPr lang="fr-FR" altLang="en-US">
                <a:solidFill>
                  <a:srgbClr val="0070C0"/>
                </a:solidFill>
                <a:latin typeface="Segoe UI Semibold" panose="020B0702040204020203" charset="0"/>
                <a:cs typeface="Segoe UI Semibold" panose="020B0702040204020203" charset="0"/>
              </a:rPr>
              <a:t>;que nous découvrirons dans la    PART 3.»  </a:t>
            </a:r>
            <a:endParaRPr lang="fr-FR" altLang="en-US">
              <a:solidFill>
                <a:srgbClr val="0070C0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endParaRPr lang="en-US">
              <a:solidFill>
                <a:srgbClr val="0070C0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85368"/>
      </a:accent1>
      <a:accent2>
        <a:srgbClr val="F78A50"/>
      </a:accent2>
      <a:accent3>
        <a:srgbClr val="6CA6B2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4218</Words>
  <Application>WPS Presentation</Application>
  <PresentationFormat>宽屏</PresentationFormat>
  <Paragraphs>250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7" baseType="lpstr">
      <vt:lpstr>Arial</vt:lpstr>
      <vt:lpstr>SimSun</vt:lpstr>
      <vt:lpstr>Wingdings</vt:lpstr>
      <vt:lpstr>Arial Black</vt:lpstr>
      <vt:lpstr>DengXian</vt:lpstr>
      <vt:lpstr>Bahnschrift</vt:lpstr>
      <vt:lpstr>Bahnschrift SemiBold</vt:lpstr>
      <vt:lpstr>DengXian Light</vt:lpstr>
      <vt:lpstr>Segoe UI Semibold</vt:lpstr>
      <vt:lpstr>Wingdings</vt:lpstr>
      <vt:lpstr>Georgia</vt:lpstr>
      <vt:lpstr>Times New Roman</vt:lpstr>
      <vt:lpstr>Verdana</vt:lpstr>
      <vt:lpstr>Bahnschrift Light</vt:lpstr>
      <vt:lpstr>PMingLiU-ExtB</vt:lpstr>
      <vt:lpstr>Courier New</vt:lpstr>
      <vt:lpstr>Lucida Console</vt:lpstr>
      <vt:lpstr>Tahoma</vt:lpstr>
      <vt:lpstr>Comic Sans MS</vt:lpstr>
      <vt:lpstr>MV Boli</vt:lpstr>
      <vt:lpstr>Lucida Sans Unicode</vt:lpstr>
      <vt:lpstr>Microsoft YaHei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Adam Khalid</cp:lastModifiedBy>
  <cp:revision>19</cp:revision>
  <dcterms:created xsi:type="dcterms:W3CDTF">2019-06-25T03:05:00Z</dcterms:created>
  <dcterms:modified xsi:type="dcterms:W3CDTF">2024-09-25T20:06:42Z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CCA301DFCC1D46EB9E7C0F4FB4390FE1_13</vt:lpwstr>
  </property>
  <property fmtid="{D5CDD505-2E9C-101B-9397-08002B2CF9AE}" pid="3" name="KSOProductBuildVer">
    <vt:lpwstr>1036-12.2.0.18283</vt:lpwstr>
  </property>
</Properties>
</file>