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08"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3F40A357-238D-44C1-8496-82C198EFA85F}" type="datetimeFigureOut">
              <a:rPr lang="tr-TR" smtClean="0"/>
              <a:t>22.12.2023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965BA0E-0CE8-4DE1-9689-618A6CBF6C8A}" type="slidenum">
              <a:rPr lang="tr-TR" smtClean="0"/>
              <a:t>‹#›</a:t>
            </a:fld>
            <a:endParaRPr lang="tr-TR"/>
          </a:p>
        </p:txBody>
      </p:sp>
    </p:spTree>
    <p:extLst>
      <p:ext uri="{BB962C8B-B14F-4D97-AF65-F5344CB8AC3E}">
        <p14:creationId xmlns:p14="http://schemas.microsoft.com/office/powerpoint/2010/main" val="472274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3F40A357-238D-44C1-8496-82C198EFA85F}" type="datetimeFigureOut">
              <a:rPr lang="tr-TR" smtClean="0"/>
              <a:t>22.12.2023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965BA0E-0CE8-4DE1-9689-618A6CBF6C8A}" type="slidenum">
              <a:rPr lang="tr-TR" smtClean="0"/>
              <a:t>‹#›</a:t>
            </a:fld>
            <a:endParaRPr lang="tr-TR"/>
          </a:p>
        </p:txBody>
      </p:sp>
    </p:spTree>
    <p:extLst>
      <p:ext uri="{BB962C8B-B14F-4D97-AF65-F5344CB8AC3E}">
        <p14:creationId xmlns:p14="http://schemas.microsoft.com/office/powerpoint/2010/main" val="3978447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3F40A357-238D-44C1-8496-82C198EFA85F}" type="datetimeFigureOut">
              <a:rPr lang="tr-TR" smtClean="0"/>
              <a:t>22.12.2023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965BA0E-0CE8-4DE1-9689-618A6CBF6C8A}" type="slidenum">
              <a:rPr lang="tr-TR" smtClean="0"/>
              <a:t>‹#›</a:t>
            </a:fld>
            <a:endParaRPr lang="tr-TR"/>
          </a:p>
        </p:txBody>
      </p:sp>
    </p:spTree>
    <p:extLst>
      <p:ext uri="{BB962C8B-B14F-4D97-AF65-F5344CB8AC3E}">
        <p14:creationId xmlns:p14="http://schemas.microsoft.com/office/powerpoint/2010/main" val="424641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3F40A357-238D-44C1-8496-82C198EFA85F}" type="datetimeFigureOut">
              <a:rPr lang="tr-TR" smtClean="0"/>
              <a:t>22.12.2023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965BA0E-0CE8-4DE1-9689-618A6CBF6C8A}" type="slidenum">
              <a:rPr lang="tr-TR" smtClean="0"/>
              <a:t>‹#›</a:t>
            </a:fld>
            <a:endParaRPr lang="tr-TR"/>
          </a:p>
        </p:txBody>
      </p:sp>
    </p:spTree>
    <p:extLst>
      <p:ext uri="{BB962C8B-B14F-4D97-AF65-F5344CB8AC3E}">
        <p14:creationId xmlns:p14="http://schemas.microsoft.com/office/powerpoint/2010/main" val="259260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3F40A357-238D-44C1-8496-82C198EFA85F}" type="datetimeFigureOut">
              <a:rPr lang="tr-TR" smtClean="0"/>
              <a:t>22.12.2023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965BA0E-0CE8-4DE1-9689-618A6CBF6C8A}" type="slidenum">
              <a:rPr lang="tr-TR" smtClean="0"/>
              <a:t>‹#›</a:t>
            </a:fld>
            <a:endParaRPr lang="tr-TR"/>
          </a:p>
        </p:txBody>
      </p:sp>
    </p:spTree>
    <p:extLst>
      <p:ext uri="{BB962C8B-B14F-4D97-AF65-F5344CB8AC3E}">
        <p14:creationId xmlns:p14="http://schemas.microsoft.com/office/powerpoint/2010/main" val="343488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3F40A357-238D-44C1-8496-82C198EFA85F}" type="datetimeFigureOut">
              <a:rPr lang="tr-TR" smtClean="0"/>
              <a:t>22.12.2023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1965BA0E-0CE8-4DE1-9689-618A6CBF6C8A}" type="slidenum">
              <a:rPr lang="tr-TR" smtClean="0"/>
              <a:t>‹#›</a:t>
            </a:fld>
            <a:endParaRPr lang="tr-TR"/>
          </a:p>
        </p:txBody>
      </p:sp>
    </p:spTree>
    <p:extLst>
      <p:ext uri="{BB962C8B-B14F-4D97-AF65-F5344CB8AC3E}">
        <p14:creationId xmlns:p14="http://schemas.microsoft.com/office/powerpoint/2010/main" val="757792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3F40A357-238D-44C1-8496-82C198EFA85F}" type="datetimeFigureOut">
              <a:rPr lang="tr-TR" smtClean="0"/>
              <a:t>22.12.2023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1965BA0E-0CE8-4DE1-9689-618A6CBF6C8A}" type="slidenum">
              <a:rPr lang="tr-TR" smtClean="0"/>
              <a:t>‹#›</a:t>
            </a:fld>
            <a:endParaRPr lang="tr-TR"/>
          </a:p>
        </p:txBody>
      </p:sp>
    </p:spTree>
    <p:extLst>
      <p:ext uri="{BB962C8B-B14F-4D97-AF65-F5344CB8AC3E}">
        <p14:creationId xmlns:p14="http://schemas.microsoft.com/office/powerpoint/2010/main" val="2314465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3F40A357-238D-44C1-8496-82C198EFA85F}" type="datetimeFigureOut">
              <a:rPr lang="tr-TR" smtClean="0"/>
              <a:t>22.12.2023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1965BA0E-0CE8-4DE1-9689-618A6CBF6C8A}" type="slidenum">
              <a:rPr lang="tr-TR" smtClean="0"/>
              <a:t>‹#›</a:t>
            </a:fld>
            <a:endParaRPr lang="tr-TR"/>
          </a:p>
        </p:txBody>
      </p:sp>
    </p:spTree>
    <p:extLst>
      <p:ext uri="{BB962C8B-B14F-4D97-AF65-F5344CB8AC3E}">
        <p14:creationId xmlns:p14="http://schemas.microsoft.com/office/powerpoint/2010/main" val="651404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3F40A357-238D-44C1-8496-82C198EFA85F}" type="datetimeFigureOut">
              <a:rPr lang="tr-TR" smtClean="0"/>
              <a:t>22.12.2023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1965BA0E-0CE8-4DE1-9689-618A6CBF6C8A}" type="slidenum">
              <a:rPr lang="tr-TR" smtClean="0"/>
              <a:t>‹#›</a:t>
            </a:fld>
            <a:endParaRPr lang="tr-TR"/>
          </a:p>
        </p:txBody>
      </p:sp>
    </p:spTree>
    <p:extLst>
      <p:ext uri="{BB962C8B-B14F-4D97-AF65-F5344CB8AC3E}">
        <p14:creationId xmlns:p14="http://schemas.microsoft.com/office/powerpoint/2010/main" val="152416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3F40A357-238D-44C1-8496-82C198EFA85F}" type="datetimeFigureOut">
              <a:rPr lang="tr-TR" smtClean="0"/>
              <a:t>22.12.2023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1965BA0E-0CE8-4DE1-9689-618A6CBF6C8A}" type="slidenum">
              <a:rPr lang="tr-TR" smtClean="0"/>
              <a:t>‹#›</a:t>
            </a:fld>
            <a:endParaRPr lang="tr-TR"/>
          </a:p>
        </p:txBody>
      </p:sp>
    </p:spTree>
    <p:extLst>
      <p:ext uri="{BB962C8B-B14F-4D97-AF65-F5344CB8AC3E}">
        <p14:creationId xmlns:p14="http://schemas.microsoft.com/office/powerpoint/2010/main" val="3311127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3F40A357-238D-44C1-8496-82C198EFA85F}" type="datetimeFigureOut">
              <a:rPr lang="tr-TR" smtClean="0"/>
              <a:t>22.12.2023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1965BA0E-0CE8-4DE1-9689-618A6CBF6C8A}" type="slidenum">
              <a:rPr lang="tr-TR" smtClean="0"/>
              <a:t>‹#›</a:t>
            </a:fld>
            <a:endParaRPr lang="tr-TR"/>
          </a:p>
        </p:txBody>
      </p:sp>
    </p:spTree>
    <p:extLst>
      <p:ext uri="{BB962C8B-B14F-4D97-AF65-F5344CB8AC3E}">
        <p14:creationId xmlns:p14="http://schemas.microsoft.com/office/powerpoint/2010/main" val="2689738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40A357-238D-44C1-8496-82C198EFA85F}" type="datetimeFigureOut">
              <a:rPr lang="tr-TR" smtClean="0"/>
              <a:t>22.12.2023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5BA0E-0CE8-4DE1-9689-618A6CBF6C8A}" type="slidenum">
              <a:rPr lang="tr-TR" smtClean="0"/>
              <a:t>‹#›</a:t>
            </a:fld>
            <a:endParaRPr lang="tr-TR"/>
          </a:p>
        </p:txBody>
      </p:sp>
    </p:spTree>
    <p:extLst>
      <p:ext uri="{BB962C8B-B14F-4D97-AF65-F5344CB8AC3E}">
        <p14:creationId xmlns:p14="http://schemas.microsoft.com/office/powerpoint/2010/main" val="1534022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0" y="0"/>
            <a:ext cx="12192000" cy="769441"/>
          </a:xfrm>
          <a:prstGeom prst="rect">
            <a:avLst/>
          </a:prstGeom>
          <a:noFill/>
        </p:spPr>
        <p:txBody>
          <a:bodyPr wrap="square" rtlCol="0">
            <a:spAutoFit/>
          </a:bodyPr>
          <a:lstStyle/>
          <a:p>
            <a:pPr algn="ctr"/>
            <a:r>
              <a:rPr lang="tr-TR" sz="4400" b="1" dirty="0" smtClean="0"/>
              <a:t>OTEL APLİKASYON SUNUSU</a:t>
            </a:r>
            <a:endParaRPr lang="tr-TR" sz="4400" b="1" dirty="0"/>
          </a:p>
        </p:txBody>
      </p:sp>
      <p:sp>
        <p:nvSpPr>
          <p:cNvPr id="6" name="Metin kutusu 5"/>
          <p:cNvSpPr txBox="1"/>
          <p:nvPr/>
        </p:nvSpPr>
        <p:spPr>
          <a:xfrm>
            <a:off x="0" y="3242686"/>
            <a:ext cx="9250533"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342900" indent="-342900">
              <a:buFont typeface="Courier New" panose="02070309020205020404" pitchFamily="49" charset="0"/>
              <a:buChar char="o"/>
            </a:pPr>
            <a:r>
              <a:rPr lang="tr-TR" sz="2400" b="1" dirty="0" smtClean="0"/>
              <a:t>Uygulamanın Yazarı:  Kerem SAĞLAM</a:t>
            </a:r>
          </a:p>
          <a:p>
            <a:pPr marL="342900" indent="-342900">
              <a:buFont typeface="Courier New" panose="02070309020205020404" pitchFamily="49" charset="0"/>
              <a:buChar char="o"/>
            </a:pPr>
            <a:r>
              <a:rPr lang="tr-TR" sz="2400" b="1" dirty="0" smtClean="0"/>
              <a:t>Sunum Yazarı:  Kerem SAĞLAM</a:t>
            </a:r>
          </a:p>
          <a:p>
            <a:pPr marL="342900" indent="-342900">
              <a:buFont typeface="Courier New" panose="02070309020205020404" pitchFamily="49" charset="0"/>
              <a:buChar char="o"/>
            </a:pPr>
            <a:r>
              <a:rPr lang="tr-TR" sz="2400" b="1" dirty="0" smtClean="0"/>
              <a:t>Uygulamanın Son Teslim Tarihi:  08.12.2024</a:t>
            </a:r>
          </a:p>
          <a:p>
            <a:pPr marL="342900" indent="-342900">
              <a:buFont typeface="Courier New" panose="02070309020205020404" pitchFamily="49" charset="0"/>
              <a:buChar char="o"/>
            </a:pPr>
            <a:r>
              <a:rPr lang="tr-TR" sz="2400" b="1" dirty="0" smtClean="0"/>
              <a:t>Uygulama Teslim Tarihi: </a:t>
            </a:r>
          </a:p>
          <a:p>
            <a:pPr marL="342900" indent="-342900">
              <a:buFont typeface="Courier New" panose="02070309020205020404" pitchFamily="49" charset="0"/>
              <a:buChar char="o"/>
            </a:pPr>
            <a:r>
              <a:rPr lang="tr-TR" sz="2400" b="1" dirty="0" smtClean="0"/>
              <a:t>Uygulamayı Teslim Alan Şirket:  Düzce Üniversitesi Akçakoca MYO</a:t>
            </a:r>
          </a:p>
          <a:p>
            <a:pPr marL="342900" indent="-342900">
              <a:buFont typeface="Courier New" panose="02070309020205020404" pitchFamily="49" charset="0"/>
              <a:buChar char="o"/>
            </a:pPr>
            <a:endParaRPr lang="tr-TR" sz="2400" b="1" dirty="0"/>
          </a:p>
        </p:txBody>
      </p:sp>
      <p:pic>
        <p:nvPicPr>
          <p:cNvPr id="8" name="Resim 7"/>
          <p:cNvPicPr>
            <a:picLocks noChangeAspect="1"/>
          </p:cNvPicPr>
          <p:nvPr/>
        </p:nvPicPr>
        <p:blipFill>
          <a:blip r:embed="rId2"/>
          <a:stretch>
            <a:fillRect/>
          </a:stretch>
        </p:blipFill>
        <p:spPr>
          <a:xfrm>
            <a:off x="0" y="0"/>
            <a:ext cx="1636296" cy="769441"/>
          </a:xfrm>
          <a:prstGeom prst="rect">
            <a:avLst/>
          </a:prstGeom>
        </p:spPr>
      </p:pic>
    </p:spTree>
    <p:extLst>
      <p:ext uri="{BB962C8B-B14F-4D97-AF65-F5344CB8AC3E}">
        <p14:creationId xmlns:p14="http://schemas.microsoft.com/office/powerpoint/2010/main" val="421307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p:cNvSpPr txBox="1"/>
          <p:nvPr/>
        </p:nvSpPr>
        <p:spPr>
          <a:xfrm>
            <a:off x="0" y="0"/>
            <a:ext cx="12192000" cy="769441"/>
          </a:xfrm>
          <a:prstGeom prst="rect">
            <a:avLst/>
          </a:prstGeom>
          <a:noFill/>
        </p:spPr>
        <p:txBody>
          <a:bodyPr wrap="square" rtlCol="0">
            <a:spAutoFit/>
          </a:bodyPr>
          <a:lstStyle/>
          <a:p>
            <a:pPr algn="ctr"/>
            <a:r>
              <a:rPr lang="tr-TR" sz="4400" b="1" dirty="0" smtClean="0"/>
              <a:t>SUNU İÇERİKLERİ</a:t>
            </a:r>
            <a:endParaRPr lang="tr-TR" sz="4400" b="1" dirty="0"/>
          </a:p>
        </p:txBody>
      </p:sp>
      <p:pic>
        <p:nvPicPr>
          <p:cNvPr id="8" name="Resim 7"/>
          <p:cNvPicPr>
            <a:picLocks noChangeAspect="1"/>
          </p:cNvPicPr>
          <p:nvPr/>
        </p:nvPicPr>
        <p:blipFill>
          <a:blip r:embed="rId2"/>
          <a:stretch>
            <a:fillRect/>
          </a:stretch>
        </p:blipFill>
        <p:spPr>
          <a:xfrm>
            <a:off x="0" y="0"/>
            <a:ext cx="1636296" cy="769441"/>
          </a:xfrm>
          <a:prstGeom prst="rect">
            <a:avLst/>
          </a:prstGeom>
        </p:spPr>
      </p:pic>
      <p:sp>
        <p:nvSpPr>
          <p:cNvPr id="10" name="Metin kutusu 9"/>
          <p:cNvSpPr txBox="1"/>
          <p:nvPr/>
        </p:nvSpPr>
        <p:spPr>
          <a:xfrm>
            <a:off x="0" y="1664142"/>
            <a:ext cx="9250533" cy="310854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342900" indent="-342900">
              <a:buFont typeface="Wingdings" panose="05000000000000000000" pitchFamily="2" charset="2"/>
              <a:buChar char="ü"/>
            </a:pPr>
            <a:r>
              <a:rPr lang="tr-TR" sz="2800" b="1" dirty="0" smtClean="0"/>
              <a:t>Uygulamanın amacı nedir?</a:t>
            </a:r>
          </a:p>
          <a:p>
            <a:endParaRPr lang="tr-TR" sz="2800" b="1" dirty="0" smtClean="0"/>
          </a:p>
          <a:p>
            <a:pPr marL="342900" indent="-342900">
              <a:buFont typeface="Wingdings" panose="05000000000000000000" pitchFamily="2" charset="2"/>
              <a:buChar char="ü"/>
            </a:pPr>
            <a:r>
              <a:rPr lang="tr-TR" sz="2800" b="1" dirty="0" smtClean="0"/>
              <a:t> Uygulamaların karşılaştırılması?</a:t>
            </a:r>
          </a:p>
          <a:p>
            <a:endParaRPr lang="tr-TR" sz="2800" b="1" dirty="0" smtClean="0"/>
          </a:p>
          <a:p>
            <a:pPr marL="342900" indent="-342900">
              <a:buFont typeface="Wingdings" panose="05000000000000000000" pitchFamily="2" charset="2"/>
              <a:buChar char="ü"/>
            </a:pPr>
            <a:r>
              <a:rPr lang="tr-TR" sz="2800" b="1" dirty="0" smtClean="0"/>
              <a:t> Uygulamada kullanılan kaynaklar?</a:t>
            </a:r>
          </a:p>
          <a:p>
            <a:endParaRPr lang="tr-TR" sz="2800" b="1" dirty="0" smtClean="0"/>
          </a:p>
          <a:p>
            <a:pPr marL="342900" indent="-342900">
              <a:buFont typeface="Wingdings" panose="05000000000000000000" pitchFamily="2" charset="2"/>
              <a:buChar char="ü"/>
            </a:pPr>
            <a:r>
              <a:rPr lang="tr-TR" sz="2800" b="1" dirty="0" smtClean="0"/>
              <a:t> SON…</a:t>
            </a:r>
          </a:p>
        </p:txBody>
      </p:sp>
    </p:spTree>
    <p:extLst>
      <p:ext uri="{BB962C8B-B14F-4D97-AF65-F5344CB8AC3E}">
        <p14:creationId xmlns:p14="http://schemas.microsoft.com/office/powerpoint/2010/main" val="2329774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0" y="0"/>
            <a:ext cx="12192000" cy="769441"/>
          </a:xfrm>
          <a:prstGeom prst="rect">
            <a:avLst/>
          </a:prstGeom>
          <a:noFill/>
        </p:spPr>
        <p:txBody>
          <a:bodyPr wrap="square" rtlCol="0">
            <a:spAutoFit/>
          </a:bodyPr>
          <a:lstStyle/>
          <a:p>
            <a:pPr algn="ctr"/>
            <a:r>
              <a:rPr lang="tr-TR" sz="4400" b="1" dirty="0" smtClean="0"/>
              <a:t>UYGULAMANIN AMACI NEDİR?</a:t>
            </a:r>
            <a:endParaRPr lang="tr-TR" sz="4400" b="1" dirty="0"/>
          </a:p>
        </p:txBody>
      </p:sp>
      <p:pic>
        <p:nvPicPr>
          <p:cNvPr id="5" name="Resim 4"/>
          <p:cNvPicPr>
            <a:picLocks noChangeAspect="1"/>
          </p:cNvPicPr>
          <p:nvPr/>
        </p:nvPicPr>
        <p:blipFill>
          <a:blip r:embed="rId2"/>
          <a:stretch>
            <a:fillRect/>
          </a:stretch>
        </p:blipFill>
        <p:spPr>
          <a:xfrm>
            <a:off x="0" y="0"/>
            <a:ext cx="1636296" cy="769441"/>
          </a:xfrm>
          <a:prstGeom prst="rect">
            <a:avLst/>
          </a:prstGeom>
        </p:spPr>
      </p:pic>
      <p:sp>
        <p:nvSpPr>
          <p:cNvPr id="6" name="Metin kutusu 5"/>
          <p:cNvSpPr txBox="1"/>
          <p:nvPr/>
        </p:nvSpPr>
        <p:spPr>
          <a:xfrm>
            <a:off x="279134" y="1020278"/>
            <a:ext cx="11300058" cy="1569660"/>
          </a:xfrm>
          <a:prstGeom prst="rect">
            <a:avLst/>
          </a:prstGeom>
          <a:noFill/>
        </p:spPr>
        <p:txBody>
          <a:bodyPr wrap="square" rtlCol="0">
            <a:spAutoFit/>
          </a:bodyPr>
          <a:lstStyle/>
          <a:p>
            <a:pPr marL="342900" indent="-342900" algn="ctr">
              <a:buFont typeface="Arial" panose="020B0604020202020204" pitchFamily="34" charset="0"/>
              <a:buChar char="•"/>
            </a:pPr>
            <a:r>
              <a:rPr lang="tr-TR" sz="2400" b="1" dirty="0" smtClean="0"/>
              <a:t>Bu uygulamanın en önemli amacı otel rezervasyonu otomasyonu hızlı, güncel ve aynı zamanda esnek olması amaçlanmıştır kullanıcının gözünü yormayacak ve aynı zamanda yapay zeka destek sistemi ile otel işletmecisinin kolay öğrenebilmesi ve adapte olabilmesi adına basit bir formatta hazırlanmıştır.</a:t>
            </a:r>
            <a:endParaRPr lang="tr-TR" sz="2400" b="1" dirty="0"/>
          </a:p>
        </p:txBody>
      </p:sp>
      <p:pic>
        <p:nvPicPr>
          <p:cNvPr id="7" name="Resim 6"/>
          <p:cNvPicPr>
            <a:picLocks noChangeAspect="1"/>
          </p:cNvPicPr>
          <p:nvPr/>
        </p:nvPicPr>
        <p:blipFill>
          <a:blip r:embed="rId3"/>
          <a:stretch>
            <a:fillRect/>
          </a:stretch>
        </p:blipFill>
        <p:spPr>
          <a:xfrm>
            <a:off x="279134" y="2589938"/>
            <a:ext cx="6135790" cy="3725539"/>
          </a:xfrm>
          <a:prstGeom prst="rect">
            <a:avLst/>
          </a:prstGeom>
        </p:spPr>
      </p:pic>
    </p:spTree>
    <p:extLst>
      <p:ext uri="{BB962C8B-B14F-4D97-AF65-F5344CB8AC3E}">
        <p14:creationId xmlns:p14="http://schemas.microsoft.com/office/powerpoint/2010/main" val="1792179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0" y="0"/>
            <a:ext cx="12192000" cy="769441"/>
          </a:xfrm>
          <a:prstGeom prst="rect">
            <a:avLst/>
          </a:prstGeom>
          <a:noFill/>
        </p:spPr>
        <p:txBody>
          <a:bodyPr wrap="square" rtlCol="0">
            <a:spAutoFit/>
          </a:bodyPr>
          <a:lstStyle/>
          <a:p>
            <a:pPr algn="ctr"/>
            <a:r>
              <a:rPr lang="tr-TR" sz="4400" b="1" dirty="0" smtClean="0"/>
              <a:t>            UYGULAMALARIN KARŞILAŞTIRILMASI?</a:t>
            </a:r>
            <a:endParaRPr lang="tr-TR" sz="4400" b="1" dirty="0"/>
          </a:p>
        </p:txBody>
      </p:sp>
      <p:pic>
        <p:nvPicPr>
          <p:cNvPr id="5" name="Resim 4"/>
          <p:cNvPicPr>
            <a:picLocks noChangeAspect="1"/>
          </p:cNvPicPr>
          <p:nvPr/>
        </p:nvPicPr>
        <p:blipFill>
          <a:blip r:embed="rId2"/>
          <a:stretch>
            <a:fillRect/>
          </a:stretch>
        </p:blipFill>
        <p:spPr>
          <a:xfrm>
            <a:off x="0" y="0"/>
            <a:ext cx="1636296" cy="769441"/>
          </a:xfrm>
          <a:prstGeom prst="rect">
            <a:avLst/>
          </a:prstGeom>
        </p:spPr>
      </p:pic>
      <p:sp>
        <p:nvSpPr>
          <p:cNvPr id="6" name="Metin kutusu 5"/>
          <p:cNvSpPr txBox="1"/>
          <p:nvPr/>
        </p:nvSpPr>
        <p:spPr>
          <a:xfrm>
            <a:off x="0" y="1029903"/>
            <a:ext cx="12191999" cy="461665"/>
          </a:xfrm>
          <a:prstGeom prst="rect">
            <a:avLst/>
          </a:prstGeom>
          <a:noFill/>
        </p:spPr>
        <p:txBody>
          <a:bodyPr wrap="square" rtlCol="0">
            <a:spAutoFit/>
          </a:bodyPr>
          <a:lstStyle/>
          <a:p>
            <a:pPr algn="ctr"/>
            <a:r>
              <a:rPr lang="tr-TR" sz="2400" b="1" dirty="0" smtClean="0"/>
              <a:t>Bu uygulama ile ortak amacı paylaşan birçok uygulamanın çoğunda bulunan özellikler  </a:t>
            </a:r>
            <a:endParaRPr lang="tr-TR" sz="2400" b="1" dirty="0"/>
          </a:p>
        </p:txBody>
      </p:sp>
    </p:spTree>
    <p:extLst>
      <p:ext uri="{BB962C8B-B14F-4D97-AF65-F5344CB8AC3E}">
        <p14:creationId xmlns:p14="http://schemas.microsoft.com/office/powerpoint/2010/main" val="1981683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0" y="0"/>
            <a:ext cx="12192000" cy="769441"/>
          </a:xfrm>
          <a:prstGeom prst="rect">
            <a:avLst/>
          </a:prstGeom>
          <a:noFill/>
        </p:spPr>
        <p:txBody>
          <a:bodyPr wrap="square" rtlCol="0">
            <a:spAutoFit/>
          </a:bodyPr>
          <a:lstStyle/>
          <a:p>
            <a:pPr marL="342900" indent="-342900">
              <a:buFont typeface="Wingdings" panose="05000000000000000000" pitchFamily="2" charset="2"/>
              <a:buChar char="ü"/>
            </a:pPr>
            <a:r>
              <a:rPr lang="tr-TR" sz="4400" b="1" dirty="0" smtClean="0"/>
              <a:t>            UYGULAMADA KULLANILAN KAYNAKLAR?</a:t>
            </a:r>
            <a:endParaRPr lang="tr-TR" sz="4400" b="1" dirty="0" smtClean="0"/>
          </a:p>
        </p:txBody>
      </p:sp>
      <p:pic>
        <p:nvPicPr>
          <p:cNvPr id="5" name="Resim 4"/>
          <p:cNvPicPr>
            <a:picLocks noChangeAspect="1"/>
          </p:cNvPicPr>
          <p:nvPr/>
        </p:nvPicPr>
        <p:blipFill>
          <a:blip r:embed="rId2"/>
          <a:stretch>
            <a:fillRect/>
          </a:stretch>
        </p:blipFill>
        <p:spPr>
          <a:xfrm>
            <a:off x="0" y="0"/>
            <a:ext cx="1636296" cy="769441"/>
          </a:xfrm>
          <a:prstGeom prst="rect">
            <a:avLst/>
          </a:prstGeom>
        </p:spPr>
      </p:pic>
    </p:spTree>
    <p:extLst>
      <p:ext uri="{BB962C8B-B14F-4D97-AF65-F5344CB8AC3E}">
        <p14:creationId xmlns:p14="http://schemas.microsoft.com/office/powerpoint/2010/main" val="2502057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0" y="0"/>
            <a:ext cx="12192000" cy="769441"/>
          </a:xfrm>
          <a:prstGeom prst="rect">
            <a:avLst/>
          </a:prstGeom>
          <a:noFill/>
        </p:spPr>
        <p:txBody>
          <a:bodyPr wrap="square" rtlCol="0">
            <a:spAutoFit/>
          </a:bodyPr>
          <a:lstStyle/>
          <a:p>
            <a:pPr algn="ctr"/>
            <a:r>
              <a:rPr lang="tr-TR" sz="4400" b="1" dirty="0" smtClean="0"/>
              <a:t>UYGULAMANIN AMACI NEDİR?</a:t>
            </a:r>
            <a:endParaRPr lang="tr-TR" sz="4400" b="1" dirty="0"/>
          </a:p>
        </p:txBody>
      </p:sp>
      <p:pic>
        <p:nvPicPr>
          <p:cNvPr id="5" name="Resim 4"/>
          <p:cNvPicPr>
            <a:picLocks noChangeAspect="1"/>
          </p:cNvPicPr>
          <p:nvPr/>
        </p:nvPicPr>
        <p:blipFill>
          <a:blip r:embed="rId2"/>
          <a:stretch>
            <a:fillRect/>
          </a:stretch>
        </p:blipFill>
        <p:spPr>
          <a:xfrm>
            <a:off x="0" y="0"/>
            <a:ext cx="1636296" cy="769441"/>
          </a:xfrm>
          <a:prstGeom prst="rect">
            <a:avLst/>
          </a:prstGeom>
        </p:spPr>
      </p:pic>
    </p:spTree>
    <p:extLst>
      <p:ext uri="{BB962C8B-B14F-4D97-AF65-F5344CB8AC3E}">
        <p14:creationId xmlns:p14="http://schemas.microsoft.com/office/powerpoint/2010/main" val="1465156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119</Words>
  <Application>Microsoft Office PowerPoint</Application>
  <PresentationFormat>Geniş ekran</PresentationFormat>
  <Paragraphs>20</Paragraphs>
  <Slides>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6</vt:i4>
      </vt:variant>
    </vt:vector>
  </HeadingPairs>
  <TitlesOfParts>
    <vt:vector size="12" baseType="lpstr">
      <vt:lpstr>Arial</vt:lpstr>
      <vt:lpstr>Calibri</vt:lpstr>
      <vt:lpstr>Calibri Light</vt:lpstr>
      <vt:lpstr>Courier New</vt:lpstr>
      <vt:lpstr>Wingdings</vt:lpstr>
      <vt:lpstr>Office Teması</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KEREM SAGLAM</dc:creator>
  <cp:lastModifiedBy>KEREM SAGLAM</cp:lastModifiedBy>
  <cp:revision>13</cp:revision>
  <dcterms:created xsi:type="dcterms:W3CDTF">2023-12-22T18:43:19Z</dcterms:created>
  <dcterms:modified xsi:type="dcterms:W3CDTF">2023-12-23T10:19:59Z</dcterms:modified>
</cp:coreProperties>
</file>