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8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55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72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40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9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6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C451194-6458-4A92-8800-0EFEAB4D768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233211B-0172-4014-BC77-F375CBE71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0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57D7-125B-B453-7B40-01681373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0" y="2637291"/>
            <a:ext cx="7217229" cy="94410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lgerian" panose="04020705040A02060702" pitchFamily="82" charset="0"/>
              </a:rPr>
              <a:t>Challenge: Will it rain on my parade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F3316-A80F-20B1-7E5B-652F9757F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74" y="867683"/>
            <a:ext cx="4133509" cy="551134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A15085-088C-7786-669F-F6D58744A18B}"/>
              </a:ext>
            </a:extLst>
          </p:cNvPr>
          <p:cNvSpPr/>
          <p:nvPr/>
        </p:nvSpPr>
        <p:spPr>
          <a:xfrm>
            <a:off x="1012370" y="657906"/>
            <a:ext cx="6096000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NASA SPACE APPS CHALLENGE 2025</a:t>
            </a:r>
          </a:p>
          <a:p>
            <a:pPr algn="ctr"/>
            <a:r>
              <a:rPr lang="en-US" dirty="0"/>
              <a:t>Universal Event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D3E40-4790-AA24-2046-DBD987C38734}"/>
              </a:ext>
            </a:extLst>
          </p:cNvPr>
          <p:cNvSpPr txBox="1"/>
          <p:nvPr/>
        </p:nvSpPr>
        <p:spPr>
          <a:xfrm>
            <a:off x="1012370" y="3581400"/>
            <a:ext cx="45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TEAM: </a:t>
            </a:r>
            <a:r>
              <a:rPr lang="en-US" dirty="0" err="1"/>
              <a:t>ParadePredict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8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D318-534B-B283-B3E3-724616E1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796143"/>
            <a:ext cx="10885714" cy="4380820"/>
          </a:xfrm>
        </p:spPr>
        <p:txBody>
          <a:bodyPr/>
          <a:lstStyle/>
          <a:p>
            <a:r>
              <a:rPr lang="en-US" b="1" dirty="0"/>
              <a:t>"Will It Rain on My Parade?" Challenge</a:t>
            </a:r>
            <a:endParaRPr lang="en-US" dirty="0"/>
          </a:p>
          <a:p>
            <a:r>
              <a:rPr lang="en-US" dirty="0"/>
              <a:t>Outdoor activities, events, and planning are highly affected by </a:t>
            </a:r>
            <a:r>
              <a:rPr lang="en-US" b="1" dirty="0"/>
              <a:t>climate uncertainties</a:t>
            </a:r>
            <a:r>
              <a:rPr lang="en-US" dirty="0"/>
              <a:t>.</a:t>
            </a:r>
          </a:p>
          <a:p>
            <a:r>
              <a:rPr lang="en-US" dirty="0"/>
              <a:t>Lack of easy-to-use tools that integrate </a:t>
            </a:r>
            <a:r>
              <a:rPr lang="en-US" b="1" dirty="0"/>
              <a:t>global weather data</a:t>
            </a:r>
            <a:r>
              <a:rPr lang="en-US" dirty="0"/>
              <a:t> and </a:t>
            </a:r>
            <a:r>
              <a:rPr lang="en-US" b="1" dirty="0"/>
              <a:t>risk thresholds</a:t>
            </a:r>
            <a:r>
              <a:rPr lang="en-US" dirty="0"/>
              <a:t>.</a:t>
            </a:r>
          </a:p>
          <a:p>
            <a:r>
              <a:rPr lang="en-US" dirty="0"/>
              <a:t>Need for a solution that provides </a:t>
            </a:r>
            <a:r>
              <a:rPr lang="en-US" b="1" dirty="0"/>
              <a:t>data-driven insights</a:t>
            </a:r>
            <a:r>
              <a:rPr lang="en-US" dirty="0"/>
              <a:t> and </a:t>
            </a:r>
            <a:r>
              <a:rPr lang="en-US" b="1" dirty="0"/>
              <a:t>climate risk analysis</a:t>
            </a:r>
            <a:r>
              <a:rPr lang="en-US" dirty="0"/>
              <a:t> for any location and time range.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8409E1-EBB5-EB02-6A4B-FE649689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 </a:t>
            </a:r>
          </a:p>
        </p:txBody>
      </p:sp>
    </p:spTree>
    <p:extLst>
      <p:ext uri="{BB962C8B-B14F-4D97-AF65-F5344CB8AC3E}">
        <p14:creationId xmlns:p14="http://schemas.microsoft.com/office/powerpoint/2010/main" val="39235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12A8-229E-2D8D-BBE4-83456F14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81037"/>
            <a:ext cx="10515600" cy="1768249"/>
          </a:xfrm>
        </p:spPr>
        <p:txBody>
          <a:bodyPr>
            <a:normAutofit/>
          </a:bodyPr>
          <a:lstStyle/>
          <a:p>
            <a:r>
              <a:rPr lang="en-US" b="1" dirty="0"/>
              <a:t>Objectives &amp; Goals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B24F-9330-8C07-214F-772CB493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948543"/>
            <a:ext cx="11201400" cy="4228420"/>
          </a:xfrm>
        </p:spPr>
        <p:txBody>
          <a:bodyPr>
            <a:normAutofit/>
          </a:bodyPr>
          <a:lstStyle/>
          <a:p>
            <a:r>
              <a:rPr lang="en-US" dirty="0"/>
              <a:t>Our solution aims to:</a:t>
            </a:r>
            <a:br>
              <a:rPr lang="en-US" dirty="0"/>
            </a:br>
            <a:r>
              <a:rPr lang="en-US" dirty="0"/>
              <a:t>✅ Collect and visualize daily temperature, wind, and humidity data.</a:t>
            </a:r>
            <a:br>
              <a:rPr lang="en-US" dirty="0"/>
            </a:br>
            <a:r>
              <a:rPr lang="en-US" dirty="0"/>
              <a:t>✅ Provide </a:t>
            </a:r>
            <a:r>
              <a:rPr lang="en-US" b="1" dirty="0"/>
              <a:t>customizable thresholds</a:t>
            </a:r>
            <a:r>
              <a:rPr lang="en-US" dirty="0"/>
              <a:t> for identifying extreme conditions.</a:t>
            </a:r>
            <a:br>
              <a:rPr lang="en-US" dirty="0"/>
            </a:br>
            <a:r>
              <a:rPr lang="en-US" dirty="0"/>
              <a:t>✅ Generate </a:t>
            </a:r>
            <a:r>
              <a:rPr lang="en-US" b="1" dirty="0"/>
              <a:t>clear summaries</a:t>
            </a:r>
            <a:r>
              <a:rPr lang="en-US" dirty="0"/>
              <a:t> and </a:t>
            </a:r>
            <a:r>
              <a:rPr lang="en-US" b="1" dirty="0"/>
              <a:t>risk metrics</a:t>
            </a:r>
            <a:r>
              <a:rPr lang="en-US" dirty="0"/>
              <a:t> for decision-making.</a:t>
            </a:r>
            <a:br>
              <a:rPr lang="en-US" dirty="0"/>
            </a:br>
            <a:r>
              <a:rPr lang="en-US" dirty="0"/>
              <a:t>✅ Offer </a:t>
            </a:r>
            <a:r>
              <a:rPr lang="en-US" b="1" dirty="0"/>
              <a:t>downloadable data (CSV &amp; JSON)</a:t>
            </a:r>
            <a:r>
              <a:rPr lang="en-US" dirty="0"/>
              <a:t> for further analysis.</a:t>
            </a:r>
            <a:br>
              <a:rPr lang="en-US" dirty="0"/>
            </a:br>
            <a:r>
              <a:rPr lang="en-US" dirty="0"/>
              <a:t>✅ Enable users to quickly assess </a:t>
            </a:r>
            <a:r>
              <a:rPr lang="en-US" b="1" dirty="0"/>
              <a:t>climate risks over a chosen period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5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DA52-A434-C0BC-32A9-E9671FD7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232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Technology Stack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9A60-F4E0-EBD2-4AAC-9EED9470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Frontend:</a:t>
            </a:r>
            <a:endParaRPr lang="en-US" dirty="0"/>
          </a:p>
          <a:p>
            <a:r>
              <a:rPr lang="en-US" dirty="0"/>
              <a:t>HTML, CSS, JavaScript</a:t>
            </a:r>
          </a:p>
          <a:p>
            <a:r>
              <a:rPr lang="en-US" dirty="0"/>
              <a:t>Chart.js (for data visualization)</a:t>
            </a:r>
          </a:p>
          <a:p>
            <a:pPr marL="0" indent="0">
              <a:buNone/>
            </a:pPr>
            <a:r>
              <a:rPr lang="en-US" b="1" dirty="0"/>
              <a:t>APIs &amp; Data Sources:</a:t>
            </a:r>
            <a:endParaRPr lang="en-US" dirty="0"/>
          </a:p>
          <a:p>
            <a:r>
              <a:rPr lang="en-US" dirty="0"/>
              <a:t>🌐 </a:t>
            </a:r>
            <a:r>
              <a:rPr lang="en-US" b="1" dirty="0" err="1"/>
              <a:t>Nominatim</a:t>
            </a:r>
            <a:r>
              <a:rPr lang="en-US" b="1" dirty="0"/>
              <a:t> Geocoding API</a:t>
            </a:r>
            <a:r>
              <a:rPr lang="en-US" dirty="0"/>
              <a:t> – Converts city names into latitude &amp; longitude.</a:t>
            </a:r>
          </a:p>
          <a:p>
            <a:r>
              <a:rPr lang="en-US" dirty="0"/>
              <a:t>☀️ </a:t>
            </a:r>
            <a:r>
              <a:rPr lang="en-US" b="1" dirty="0"/>
              <a:t>NASA POWER API</a:t>
            </a:r>
            <a:r>
              <a:rPr lang="en-US" dirty="0"/>
              <a:t> – Provides daily climate parameters:</a:t>
            </a:r>
          </a:p>
          <a:p>
            <a:pPr lvl="1"/>
            <a:r>
              <a:rPr lang="en-US" dirty="0"/>
              <a:t>T2M: Temperature</a:t>
            </a:r>
          </a:p>
          <a:p>
            <a:pPr lvl="1"/>
            <a:r>
              <a:rPr lang="en-US" dirty="0"/>
              <a:t>WS10M: Wind Speed</a:t>
            </a:r>
          </a:p>
          <a:p>
            <a:pPr lvl="1"/>
            <a:r>
              <a:rPr lang="en-US" dirty="0"/>
              <a:t>RH2M: Relative Humidity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  <a:endParaRPr lang="en-US" dirty="0"/>
          </a:p>
          <a:p>
            <a:r>
              <a:rPr lang="en-US" dirty="0"/>
              <a:t>Interactive charts</a:t>
            </a:r>
          </a:p>
          <a:p>
            <a:r>
              <a:rPr lang="en-US" dirty="0"/>
              <a:t>Downloadable weather reports</a:t>
            </a:r>
          </a:p>
          <a:p>
            <a:r>
              <a:rPr lang="en-US" dirty="0"/>
              <a:t>Risk summary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7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ECFD-20A7-580B-9E56-6CEA7B7F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Dashboard Features &amp; Workflow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EFAD-ACA6-C424-B25D-12FA4DE8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🔎 </a:t>
            </a:r>
            <a:r>
              <a:rPr lang="en-US" b="1" dirty="0"/>
              <a:t>Workflow:</a:t>
            </a:r>
            <a:endParaRPr lang="en-US" dirty="0"/>
          </a:p>
          <a:p>
            <a:r>
              <a:rPr lang="en-US" dirty="0"/>
              <a:t>User enters city name &amp; date range.</a:t>
            </a:r>
          </a:p>
          <a:p>
            <a:r>
              <a:rPr lang="en-US" dirty="0"/>
              <a:t>Geocoding API fetches location coordinates.</a:t>
            </a:r>
          </a:p>
          <a:p>
            <a:r>
              <a:rPr lang="en-US" dirty="0"/>
              <a:t>NASA POWER API returns weather data.</a:t>
            </a:r>
          </a:p>
          <a:p>
            <a:r>
              <a:rPr lang="en-US" dirty="0"/>
              <a:t>Dashboard processes and visualizes the data.</a:t>
            </a:r>
          </a:p>
          <a:p>
            <a:r>
              <a:rPr lang="en-US" dirty="0"/>
              <a:t>Risk analysis is displayed based on user-defined thresholds.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📊 </a:t>
            </a:r>
            <a:r>
              <a:rPr lang="en-US" b="1" dirty="0"/>
              <a:t>Key Features:</a:t>
            </a:r>
            <a:endParaRPr lang="en-US" dirty="0"/>
          </a:p>
          <a:p>
            <a:r>
              <a:rPr lang="en-US" dirty="0"/>
              <a:t>Climate summary cards (Very Hot, Very Cold, Windy, Wet)</a:t>
            </a:r>
          </a:p>
          <a:p>
            <a:r>
              <a:rPr lang="en-US" dirty="0"/>
              <a:t>Interactive line charts</a:t>
            </a:r>
          </a:p>
          <a:p>
            <a:r>
              <a:rPr lang="en-US" dirty="0"/>
              <a:t>Tabular data display</a:t>
            </a:r>
          </a:p>
          <a:p>
            <a:r>
              <a:rPr lang="en-US" dirty="0"/>
              <a:t>Custom thresholds for risk assessment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0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D830-19AB-E419-F44D-1544AA75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Results &amp; Insights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E14A-057D-E15C-1C77-20720856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🌡️ </a:t>
            </a:r>
            <a:r>
              <a:rPr lang="en-US" b="1" dirty="0"/>
              <a:t>Risk Analysis Metrics:</a:t>
            </a:r>
            <a:endParaRPr lang="en-US" dirty="0"/>
          </a:p>
          <a:p>
            <a:r>
              <a:rPr lang="en-US" dirty="0"/>
              <a:t>Percentage of days exceeding hot/cold thresholds</a:t>
            </a:r>
          </a:p>
          <a:p>
            <a:r>
              <a:rPr lang="en-US" dirty="0"/>
              <a:t>Average temperature for the period</a:t>
            </a:r>
          </a:p>
          <a:p>
            <a:r>
              <a:rPr lang="en-US" dirty="0"/>
              <a:t>Occurrence of windy and humid conditions</a:t>
            </a:r>
          </a:p>
          <a:p>
            <a:r>
              <a:rPr lang="en-US" dirty="0"/>
              <a:t>💡 </a:t>
            </a:r>
            <a:r>
              <a:rPr lang="en-US" b="1" dirty="0"/>
              <a:t>Use Cases:</a:t>
            </a:r>
            <a:endParaRPr lang="en-US" dirty="0"/>
          </a:p>
          <a:p>
            <a:r>
              <a:rPr lang="en-US" dirty="0"/>
              <a:t>Event planning and logistics</a:t>
            </a:r>
          </a:p>
          <a:p>
            <a:r>
              <a:rPr lang="en-US" dirty="0"/>
              <a:t>Agriculture and crop planning</a:t>
            </a:r>
          </a:p>
          <a:p>
            <a:r>
              <a:rPr lang="en-US" dirty="0"/>
              <a:t>Health and safety preparedness</a:t>
            </a:r>
          </a:p>
          <a:p>
            <a:r>
              <a:rPr lang="en-US" dirty="0"/>
              <a:t>Research on climate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2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4899-EA94-5318-C055-7062E4F3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Future Improvements &amp; Impact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F30F-2E0E-E729-91C2-8D3F3F5B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🔮 </a:t>
            </a:r>
            <a:r>
              <a:rPr lang="en-US" b="1" dirty="0"/>
              <a:t>Future Enhancements:</a:t>
            </a:r>
            <a:endParaRPr lang="en-US" dirty="0"/>
          </a:p>
          <a:p>
            <a:r>
              <a:rPr lang="en-US" dirty="0"/>
              <a:t>Integration of </a:t>
            </a:r>
            <a:r>
              <a:rPr lang="en-US" b="1" dirty="0"/>
              <a:t>precipitation</a:t>
            </a:r>
            <a:r>
              <a:rPr lang="en-US" dirty="0"/>
              <a:t> and </a:t>
            </a:r>
            <a:r>
              <a:rPr lang="en-US" b="1" dirty="0"/>
              <a:t>solar radiation</a:t>
            </a:r>
            <a:r>
              <a:rPr lang="en-US" dirty="0"/>
              <a:t> data</a:t>
            </a:r>
          </a:p>
          <a:p>
            <a:r>
              <a:rPr lang="en-US" dirty="0"/>
              <a:t>Machine Learning to </a:t>
            </a:r>
            <a:r>
              <a:rPr lang="en-US" b="1" dirty="0"/>
              <a:t>predict future climate patterns</a:t>
            </a:r>
            <a:endParaRPr lang="en-US" dirty="0"/>
          </a:p>
          <a:p>
            <a:r>
              <a:rPr lang="en-US" dirty="0"/>
              <a:t>Interactive global map interface</a:t>
            </a:r>
          </a:p>
          <a:p>
            <a:r>
              <a:rPr lang="en-US" dirty="0"/>
              <a:t>Mobile app version for real-time alerts</a:t>
            </a:r>
          </a:p>
          <a:p>
            <a:pPr marL="0" indent="0">
              <a:buNone/>
            </a:pPr>
            <a:r>
              <a:rPr lang="en-US" dirty="0"/>
              <a:t>🌱 </a:t>
            </a:r>
            <a:r>
              <a:rPr lang="en-US" b="1" dirty="0"/>
              <a:t>Impact:</a:t>
            </a:r>
            <a:endParaRPr lang="en-US" dirty="0"/>
          </a:p>
          <a:p>
            <a:r>
              <a:rPr lang="en-US" dirty="0"/>
              <a:t>Empowers users with actionable weather intelligence.</a:t>
            </a:r>
          </a:p>
          <a:p>
            <a:r>
              <a:rPr lang="en-US" dirty="0"/>
              <a:t>Encourages climate-resilient planning worldwide.</a:t>
            </a:r>
          </a:p>
          <a:p>
            <a:r>
              <a:rPr lang="en-US" dirty="0"/>
              <a:t>Demonstrates how NASA data can directly support communities and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790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</TotalTime>
  <Words>396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Corbel</vt:lpstr>
      <vt:lpstr>Depth</vt:lpstr>
      <vt:lpstr>Challenge: Will it rain on my parade</vt:lpstr>
      <vt:lpstr>Problem Statement: </vt:lpstr>
      <vt:lpstr>Objectives &amp; Goals </vt:lpstr>
      <vt:lpstr>Technology Stack </vt:lpstr>
      <vt:lpstr>Dashboard Features &amp; Workflow </vt:lpstr>
      <vt:lpstr>Results &amp; Insights </vt:lpstr>
      <vt:lpstr>Future Improvements &amp; Impact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Anamta S.</dc:creator>
  <cp:lastModifiedBy>Anamta S.</cp:lastModifiedBy>
  <cp:revision>1</cp:revision>
  <dcterms:created xsi:type="dcterms:W3CDTF">2025-10-04T15:40:20Z</dcterms:created>
  <dcterms:modified xsi:type="dcterms:W3CDTF">2025-10-04T16:09:40Z</dcterms:modified>
</cp:coreProperties>
</file>