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sldIdLst>
    <p:sldId id="285" r:id="rId2"/>
    <p:sldId id="284" r:id="rId3"/>
    <p:sldId id="274" r:id="rId4"/>
    <p:sldId id="28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1" r:id="rId21"/>
    <p:sldId id="303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108" d="100"/>
          <a:sy n="108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2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5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22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7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1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8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0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7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1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2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4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4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2018-09-16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heatengin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heatengine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11560" y="189129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Cheat Engine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F.T.Z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Wargame Sites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System Hacking Study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바른돋움 2" pitchFamily="18" charset="-127"/>
              <a:ea typeface="바른돋움 2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Scenario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16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Step2 : Value Manipulation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25183"/>
            <a:ext cx="6552728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이렇게 항목을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두번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클릭하면 하단 창에 현재 주소가 등록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Value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쪽 더블 클릭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그렇담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값이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바뀐걸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볼 수 있습니다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 Step 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클리어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4771CC-B424-4BDF-A910-F2497443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5" y="1857585"/>
            <a:ext cx="8136904" cy="17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Step3 : Value Manipulation (Unknown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46" y="1814440"/>
            <a:ext cx="8592633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우리가 바꾸고 싶은 대상이 명확했다면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 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그 반대 그러나 원리는 같다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   Exact Value -&gt; Unknown initial value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바꾸자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734C2-173B-4861-A5D4-FAE72431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38809"/>
            <a:ext cx="5915025" cy="3343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DB5B-1DEE-47D0-9F05-8C8D78B8D9DD}"/>
              </a:ext>
            </a:extLst>
          </p:cNvPr>
          <p:cNvSpPr/>
          <p:nvPr/>
        </p:nvSpPr>
        <p:spPr>
          <a:xfrm>
            <a:off x="2627784" y="3861048"/>
            <a:ext cx="259228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Step3 : Value Manipulation (Unknown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AFD7A2-B0D8-4628-91AC-B7FA81D9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5" y="1700808"/>
            <a:ext cx="7792648" cy="3171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DB5B-1DEE-47D0-9F05-8C8D78B8D9DD}"/>
              </a:ext>
            </a:extLst>
          </p:cNvPr>
          <p:cNvSpPr/>
          <p:nvPr/>
        </p:nvSpPr>
        <p:spPr>
          <a:xfrm>
            <a:off x="5364088" y="2238528"/>
            <a:ext cx="259228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331441"/>
            <a:ext cx="8592633" cy="175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매뉴얼에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나온대로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Hit me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클릭 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Decrease Value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 후 과정은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동일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우리가 원하는 주소를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얻을때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까지 반복한다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이렇게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GET~ 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277F6-8D41-4990-9576-CC55EB51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10" y="4202758"/>
            <a:ext cx="2047875" cy="200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459E8-D70D-4624-A230-0087FC6E8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63" y="5920452"/>
            <a:ext cx="41052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Step4 : Value Manipulation (Data type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511" y="1891978"/>
            <a:ext cx="8592633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매뉴얼에 무수한 영어가 적혀 있지만 우리는 느낌이 온다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똑같다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Float , double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타입만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바뀌었을뿐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D8879-AD95-4E46-91D5-F39B8511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1559"/>
            <a:ext cx="2466975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14270D-48B0-480F-8EA8-61E6BE4E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3" y="3028186"/>
            <a:ext cx="2209800" cy="91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0D4B-14A6-46DC-AD01-B82613FA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2732609"/>
            <a:ext cx="4857750" cy="11620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DB5B-1DEE-47D0-9F05-8C8D78B8D9DD}"/>
              </a:ext>
            </a:extLst>
          </p:cNvPr>
          <p:cNvSpPr/>
          <p:nvPr/>
        </p:nvSpPr>
        <p:spPr>
          <a:xfrm>
            <a:off x="5436096" y="3604904"/>
            <a:ext cx="259228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7A809-A4AC-42F7-8885-56A1ABB84D7F}"/>
              </a:ext>
            </a:extLst>
          </p:cNvPr>
          <p:cNvSpPr txBox="1"/>
          <p:nvPr/>
        </p:nvSpPr>
        <p:spPr>
          <a:xfrm>
            <a:off x="395536" y="432718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Easy~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3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Step5 : Memory address + NOP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83" y="3868368"/>
            <a:ext cx="8592633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 단계는 본격적인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치트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테이블을 만드는 것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이전의 과정들은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restart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할 시 처음부터 다시 찾는 귀찮음의 연속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해킹 툴은 남들도 쓰고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껏다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켜도 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작동되야하잖아요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AF369D-E28A-4233-AD32-7A3D5CD2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7474"/>
            <a:ext cx="5924550" cy="1838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DB5B-1DEE-47D0-9F05-8C8D78B8D9DD}"/>
              </a:ext>
            </a:extLst>
          </p:cNvPr>
          <p:cNvSpPr/>
          <p:nvPr/>
        </p:nvSpPr>
        <p:spPr>
          <a:xfrm>
            <a:off x="3655790" y="1938190"/>
            <a:ext cx="259228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F470FD-E4A8-4A64-A4E1-4A8FD449D657}"/>
              </a:ext>
            </a:extLst>
          </p:cNvPr>
          <p:cNvSpPr/>
          <p:nvPr/>
        </p:nvSpPr>
        <p:spPr>
          <a:xfrm>
            <a:off x="361014" y="2709517"/>
            <a:ext cx="4066970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90DD5-A6FA-45EE-A2AA-ED65FA961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3" y="5004576"/>
            <a:ext cx="4512341" cy="1628714"/>
          </a:xfrm>
          <a:prstGeom prst="rect">
            <a:avLst/>
          </a:prstGeom>
        </p:spPr>
      </p:pic>
      <p:sp>
        <p:nvSpPr>
          <p:cNvPr id="15" name="TextBox 25">
            <a:extLst>
              <a:ext uri="{FF2B5EF4-FFF2-40B4-BE49-F238E27FC236}">
                <a16:creationId xmlns:a16="http://schemas.microsoft.com/office/drawing/2014/main" id="{B361A150-4562-4E91-B164-5FE1D7065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683" y="5187145"/>
            <a:ext cx="411680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저 창을 클릭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6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Step5 : Memory address + NOP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932752"/>
            <a:ext cx="8592633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오잉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이상한 문자들이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..!?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Asm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어셈블리어란 거의 기계어에 가까운 코드이다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 중에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어느것을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NOP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옵션을 해줘야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하는걸까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DB5B-1DEE-47D0-9F05-8C8D78B8D9DD}"/>
              </a:ext>
            </a:extLst>
          </p:cNvPr>
          <p:cNvSpPr/>
          <p:nvPr/>
        </p:nvSpPr>
        <p:spPr>
          <a:xfrm>
            <a:off x="4211960" y="3300903"/>
            <a:ext cx="259228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답은 </a:t>
            </a:r>
            <a:r>
              <a:rPr lang="en-US" altLang="ko-KR" dirty="0"/>
              <a:t>2</a:t>
            </a:r>
            <a:r>
              <a:rPr lang="ko-KR" altLang="en-US" dirty="0"/>
              <a:t>번째이다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1595EC-073F-423F-A2DE-9747E22F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5667"/>
            <a:ext cx="3550391" cy="2480492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680B1BB6-DB87-4B93-9562-961966EE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860046"/>
            <a:ext cx="8592633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하지만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Asm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아직 교육도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상태이므로 패스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원래되로라면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개만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떠야하지만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…)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번째가 쉽게 말하면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change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직접적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다이렉트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관여하는쪽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36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Step6 : Pointer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147" y="1900701"/>
            <a:ext cx="8592633" cy="13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드디어 포인트 관련 문제당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배운 포인터와 유사한 개념이다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툴에서 좀 더 쉽게 다룰 수 있게 해준다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80B1BB6-DB87-4B93-9562-961966EE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163" y="3465907"/>
            <a:ext cx="8592633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매뉴얼을 읽어보자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..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오잉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무슨 말이지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?? 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일단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이용해서 주소를 찾아보자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5E3211-B11C-447F-9488-56E41166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59056"/>
            <a:ext cx="4035105" cy="15465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DCA8E8-C8D0-48DE-A91F-C3E7AA2E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0" y="3524103"/>
            <a:ext cx="3888440" cy="3344977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FB1F6837-0608-4DFC-B023-4FA8B113C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163" y="4473963"/>
            <a:ext cx="8592633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Asm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알면 더 좋지만 굳이 몰라도 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개념을 생각해보자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90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Step6 : Pointer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B1F6837-0608-4DFC-B023-4FA8B113C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5" y="3284984"/>
            <a:ext cx="8592633" cy="195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Asm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알면 더 좋지만 굳이 몰라도 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개념을 생각해보자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계속 위치가 바뀐다는 말은 동그라미들이 바뀐다는 것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즉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만 알아내면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바뀌든말든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항상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가르키니깐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상관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없는것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D951CD-4247-4710-9F2A-8DE5DC62A96B}"/>
              </a:ext>
            </a:extLst>
          </p:cNvPr>
          <p:cNvSpPr/>
          <p:nvPr/>
        </p:nvSpPr>
        <p:spPr>
          <a:xfrm>
            <a:off x="323528" y="1988840"/>
            <a:ext cx="1728192" cy="50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A=p // </a:t>
            </a:r>
            <a:r>
              <a:rPr lang="ko-KR" altLang="en-US" dirty="0"/>
              <a:t>주소</a:t>
            </a:r>
            <a:r>
              <a:rPr lang="en-US" altLang="ko-KR" dirty="0"/>
              <a:t>=f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1C24BE-97A3-4061-A6CB-085510150131}"/>
              </a:ext>
            </a:extLst>
          </p:cNvPr>
          <p:cNvSpPr/>
          <p:nvPr/>
        </p:nvSpPr>
        <p:spPr>
          <a:xfrm>
            <a:off x="3430723" y="2030216"/>
            <a:ext cx="1512168" cy="50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B=2 // </a:t>
            </a:r>
            <a:r>
              <a:rPr lang="ko-KR" altLang="en-US" dirty="0"/>
              <a:t>주소</a:t>
            </a:r>
            <a:r>
              <a:rPr lang="en-US" altLang="ko-KR" dirty="0"/>
              <a:t>=p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9386DD-85B5-4389-9C93-01EE9AF876CA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>
            <a:off x="2051720" y="2240853"/>
            <a:ext cx="1379003" cy="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F3E07EF3-9C34-4CDE-929E-7F50668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1916832"/>
            <a:ext cx="8592633" cy="13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 * a;</a:t>
            </a: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 b;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a=&amp;b;</a:t>
            </a: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B=2;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75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E3DACDA-45A7-430F-B837-E295B8F4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03" y="3948295"/>
            <a:ext cx="352425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Step6 : Pointer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3E07EF3-9C34-4CDE-929E-7F50668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895376"/>
            <a:ext cx="4464496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패널들을 보면 우리가 찾은 값과 같은 주소를 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지는 부분이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포인터는 이 주소를 담고 있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을테니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검색해보자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9A37C9-88DB-47E4-9D90-245C2311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1895376"/>
            <a:ext cx="4032448" cy="3175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7FF283-E08E-4FC6-B495-88E0D651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198493"/>
            <a:ext cx="4010025" cy="133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5161E-F95A-4188-8D0E-4E4B08416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177803"/>
            <a:ext cx="3200400" cy="171450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CB436034-C310-4557-9653-347C54D6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588" y="3524024"/>
            <a:ext cx="4464496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찾았다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대체로 초록색깔은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static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정적 주소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A8732A-4B64-448E-BB43-265852C7D5AA}"/>
              </a:ext>
            </a:extLst>
          </p:cNvPr>
          <p:cNvSpPr/>
          <p:nvPr/>
        </p:nvSpPr>
        <p:spPr>
          <a:xfrm>
            <a:off x="6876256" y="5820122"/>
            <a:ext cx="1529736" cy="2750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0B72D6-0FE1-4CD9-AB00-51565AB7646A}"/>
              </a:ext>
            </a:extLst>
          </p:cNvPr>
          <p:cNvSpPr/>
          <p:nvPr/>
        </p:nvSpPr>
        <p:spPr>
          <a:xfrm>
            <a:off x="4695303" y="5587791"/>
            <a:ext cx="1529736" cy="2750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CC8F4B62-AE12-4170-B328-7BAE5996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29" y="5779730"/>
            <a:ext cx="4464496" cy="7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붉은색부분에 찾은 메모리 주소를 기입하면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프로그램이 수동으로 주소를 추가해준다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44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Step6 : Pointer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3E07EF3-9C34-4CDE-929E-7F50668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572" y="2428131"/>
            <a:ext cx="4464496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Change pointer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누른뒤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value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눌러도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전과는 다르게 계속 추적해준다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클리어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557F88-7AC5-4A21-9151-D6FE582F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5" y="1978745"/>
            <a:ext cx="4105275" cy="171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F7C2C-9B5A-47E6-9905-D83A0927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5" y="2428131"/>
            <a:ext cx="1543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245547"/>
            <a:ext cx="694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System Hacking Study</a:t>
            </a: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KERT – Cheat Engine 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1092" y="4221088"/>
            <a:ext cx="20524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Speakr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정현태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195736" y="2132856"/>
            <a:ext cx="612068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2195736" y="3933056"/>
            <a:ext cx="619268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2195736" y="2180481"/>
            <a:ext cx="612068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9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어땠나요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BE6AE645-5B1E-4C5E-B481-FE49AB70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88840"/>
            <a:ext cx="770485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쉬웠나요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??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재밌었나요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??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아니면 조금 낯설고 어려웠나요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??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뭐든 상관 없습니다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해봤다는게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중요한거니깐요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여러분은 오늘 처음으로 무언가를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해킹해본거에요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C6A64E-A2A8-44D7-850A-730EC894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13264"/>
            <a:ext cx="1624121" cy="16241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Reference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BE6AE645-5B1E-4C5E-B481-FE49AB70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88840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  <a:hlinkClick r:id="rId3"/>
              </a:rPr>
              <a:t>https://forum.cheatengine.org/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Youtube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: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스무디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TV 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컴퓨터 및 보안 관련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유튜버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강추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987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Q&amp;A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11560" y="189129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치트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엔진 설명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Install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Tutorial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Q&amp;A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치트엔진이란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5">
            <a:extLst>
              <a:ext uri="{FF2B5EF4-FFF2-40B4-BE49-F238E27FC236}">
                <a16:creationId xmlns:a16="http://schemas.microsoft.com/office/drawing/2014/main" id="{85195D69-E0CA-4DF4-9059-F2727803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060848"/>
            <a:ext cx="58691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일종의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해킹툴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낮은 진입 장벽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깊게 들어갈수록 다양한 해킹 기법들을 사용해야함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LOL..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 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입문은 쉽지만 고수가 되기 위해선 많은 숙련도 요함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7CD27-C9E5-487C-8F94-DE8524C3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2746730" cy="2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Install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9A375D-8527-455B-B504-2906B29FE7FF}"/>
              </a:ext>
            </a:extLst>
          </p:cNvPr>
          <p:cNvSpPr txBox="1"/>
          <p:nvPr/>
        </p:nvSpPr>
        <p:spPr>
          <a:xfrm>
            <a:off x="395536" y="1078270"/>
            <a:ext cx="6912768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2"/>
              </a:rPr>
              <a:t>https://www.cheatengine.org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85195D69-E0CA-4DF4-9059-F2727803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060848"/>
            <a:ext cx="5869146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2"/>
              </a:rPr>
              <a:t>https://www.cheatengine.org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가서 다운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실습환경은 윈도우로 우선 제한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(Mac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도 지원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7CD27-C9E5-487C-8F94-DE8524C3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2746730" cy="2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5">
            <a:extLst>
              <a:ext uri="{FF2B5EF4-FFF2-40B4-BE49-F238E27FC236}">
                <a16:creationId xmlns:a16="http://schemas.microsoft.com/office/drawing/2014/main" id="{85195D69-E0CA-4DF4-9059-F2727803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849565"/>
            <a:ext cx="5869146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눌러보세여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B6CD9E-8C56-4C2A-8661-47BC5488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8" y="1849565"/>
            <a:ext cx="4752528" cy="47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5">
            <a:extLst>
              <a:ext uri="{FF2B5EF4-FFF2-40B4-BE49-F238E27FC236}">
                <a16:creationId xmlns:a16="http://schemas.microsoft.com/office/drawing/2014/main" id="{85195D69-E0CA-4DF4-9059-F2727803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6" y="6367608"/>
            <a:ext cx="5869146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매뉴얼에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나온데로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실행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(64bit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6AC11-47CD-43FC-877E-8EB13A74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3" y="1772816"/>
            <a:ext cx="7724775" cy="435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D3973C-A709-45F6-9E76-F4C9A9C6CED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Step1 : Read Manual </a:t>
            </a:r>
          </a:p>
        </p:txBody>
      </p:sp>
    </p:spTree>
    <p:extLst>
      <p:ext uri="{BB962C8B-B14F-4D97-AF65-F5344CB8AC3E}">
        <p14:creationId xmlns:p14="http://schemas.microsoft.com/office/powerpoint/2010/main" val="28542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8D2B19D-C4A2-4739-8B5E-8F94B136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3" y="1772816"/>
            <a:ext cx="6758888" cy="38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Step2 : Value Manipulation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750756"/>
            <a:ext cx="6552728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해킹에 있어 나름 알파이가 오메가인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Value Manipulation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Manual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대로 읽어보면서 따라해보자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요약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:100-&gt;1000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으로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바꾸는거군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799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Tutorial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FC978-5FC9-4B21-92AC-6F885D8BA6F6}"/>
              </a:ext>
            </a:extLst>
          </p:cNvPr>
          <p:cNvSpPr txBox="1"/>
          <p:nvPr/>
        </p:nvSpPr>
        <p:spPr>
          <a:xfrm>
            <a:off x="395536" y="1078270"/>
            <a:ext cx="69127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Step2 : Value Manipulation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1776C8C-6AB4-4133-9E2A-47B1E4A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91" y="1873223"/>
            <a:ext cx="6552728" cy="11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눌러보세요 그럼 체력이 줄어듭니다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계속 누르면서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garbage value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중에서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Health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에 관련된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Address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찾는것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AFEA6-A934-43D9-8C3A-44309277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5" y="1784914"/>
            <a:ext cx="3321249" cy="16163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7C1540-ECFE-4781-92F5-9115F4EF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494155"/>
            <a:ext cx="7848872" cy="1562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69FBFE-8F9B-409C-A55D-F1413B81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68" y="5157192"/>
            <a:ext cx="6758888" cy="1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644</Words>
  <Application>Microsoft Office PowerPoint</Application>
  <PresentationFormat>화면 슬라이드 쇼(4:3)</PresentationFormat>
  <Paragraphs>186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나눔고딕</vt:lpstr>
      <vt:lpstr>나눔바른고딕</vt:lpstr>
      <vt:lpstr>나눔스퀘어 Bold</vt:lpstr>
      <vt:lpstr>맑은 고딕</vt:lpstr>
      <vt:lpstr>바른돋움 1</vt:lpstr>
      <vt:lpstr>바른돋움 2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V Paci</cp:lastModifiedBy>
  <cp:revision>69</cp:revision>
  <dcterms:created xsi:type="dcterms:W3CDTF">2014-07-24T06:00:16Z</dcterms:created>
  <dcterms:modified xsi:type="dcterms:W3CDTF">2018-09-16T09:44:55Z</dcterms:modified>
</cp:coreProperties>
</file>