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B349D-492C-427C-BA51-B42EA83CE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class II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FE0F7-8495-4AB4-830F-F837156A6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Dongho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04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5137E-B192-442D-B426-8F60DF65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appendex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AA8E4-D40B-4966-8420-1DB04088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objects</a:t>
            </a:r>
          </a:p>
          <a:p>
            <a:r>
              <a:rPr lang="en-US" altLang="ko-KR" dirty="0"/>
              <a:t>Reg Expression</a:t>
            </a:r>
          </a:p>
          <a:p>
            <a:r>
              <a:rPr lang="en-US" altLang="ko-KR" dirty="0"/>
              <a:t>Sending Email</a:t>
            </a:r>
          </a:p>
          <a:p>
            <a:r>
              <a:rPr lang="en-US" altLang="ko-KR" dirty="0"/>
              <a:t>Multi-threading</a:t>
            </a:r>
          </a:p>
          <a:p>
            <a:r>
              <a:rPr lang="en-US" altLang="ko-KR" dirty="0"/>
              <a:t>Multi-processing</a:t>
            </a:r>
          </a:p>
          <a:p>
            <a:r>
              <a:rPr lang="en-US" altLang="ko-KR" dirty="0"/>
              <a:t>Networking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20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7D01-1C79-46FA-8074-49974471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an object?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0BCBF-C121-49C4-A5A5-F65500A9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software item that contains variable and methods</a:t>
            </a:r>
          </a:p>
          <a:p>
            <a:r>
              <a:rPr lang="en-US" altLang="ko-KR" dirty="0"/>
              <a:t>Object Oriented Design Focuses on</a:t>
            </a:r>
          </a:p>
          <a:p>
            <a:pPr lvl="1"/>
            <a:r>
              <a:rPr lang="en-US" altLang="ko-KR" dirty="0"/>
              <a:t>Encapsulation</a:t>
            </a:r>
          </a:p>
          <a:p>
            <a:pPr lvl="2"/>
            <a:r>
              <a:rPr lang="en-US" altLang="ko-KR" dirty="0"/>
              <a:t>Dividing the code into a public </a:t>
            </a:r>
            <a:r>
              <a:rPr lang="en-US" altLang="ko-KR" b="1" dirty="0"/>
              <a:t>interface</a:t>
            </a:r>
            <a:r>
              <a:rPr lang="en-US" altLang="ko-KR" dirty="0"/>
              <a:t>, and private </a:t>
            </a:r>
            <a:r>
              <a:rPr lang="en-US" altLang="ko-KR" b="1" dirty="0"/>
              <a:t>implementation</a:t>
            </a:r>
            <a:r>
              <a:rPr lang="en-US" altLang="ko-KR" dirty="0"/>
              <a:t> of that interface</a:t>
            </a:r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The ability to </a:t>
            </a:r>
            <a:r>
              <a:rPr lang="en-US" altLang="ko-KR" b="1" dirty="0"/>
              <a:t>overload</a:t>
            </a:r>
            <a:r>
              <a:rPr lang="en-US" altLang="ko-KR" dirty="0"/>
              <a:t> standard operators so that they have appropriate behavior based on their context</a:t>
            </a:r>
          </a:p>
          <a:p>
            <a:pPr lvl="1"/>
            <a:r>
              <a:rPr lang="en-US" altLang="ko-KR" dirty="0"/>
              <a:t>Inheritance</a:t>
            </a:r>
          </a:p>
          <a:p>
            <a:pPr lvl="2"/>
            <a:r>
              <a:rPr lang="en-US" altLang="ko-KR" dirty="0"/>
              <a:t>The ability to create </a:t>
            </a:r>
            <a:r>
              <a:rPr lang="en-US" altLang="ko-KR" b="1" dirty="0"/>
              <a:t>subclasses</a:t>
            </a:r>
            <a:r>
              <a:rPr lang="en-US" altLang="ko-KR" dirty="0"/>
              <a:t> that contain specializations of their parents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7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25631-0ABE-4296-8F3C-FD63886E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F9AA5-9F70-40B1-BE44-05C73142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736993"/>
          </a:xfrm>
        </p:spPr>
        <p:txBody>
          <a:bodyPr/>
          <a:lstStyle/>
          <a:p>
            <a:r>
              <a:rPr lang="en-US" altLang="ko-KR" dirty="0"/>
              <a:t>At the simplest level, classes are simply namespaces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44332-1A34-419F-B146-B43AB171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71" y="2555175"/>
            <a:ext cx="4705350" cy="237172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2CB6CC-B1F3-48D3-8004-C422C7F570B8}"/>
              </a:ext>
            </a:extLst>
          </p:cNvPr>
          <p:cNvSpPr txBox="1">
            <a:spLocks/>
          </p:cNvSpPr>
          <p:nvPr/>
        </p:nvSpPr>
        <p:spPr>
          <a:xfrm>
            <a:off x="1451579" y="3741037"/>
            <a:ext cx="4448067" cy="736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It can sometimes be useful to put groups of functions in their own namespace to differentiate these functions from other similarly named ones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29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7C160-A971-472A-965C-5ECE4E89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0DACA-DD90-47FC-B9D0-7C3C79AB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65668"/>
          </a:xfrm>
        </p:spPr>
        <p:txBody>
          <a:bodyPr/>
          <a:lstStyle/>
          <a:p>
            <a:r>
              <a:rPr lang="en-US" altLang="ko-KR" dirty="0"/>
              <a:t>Python contains classes that define objects</a:t>
            </a:r>
          </a:p>
          <a:p>
            <a:pPr lvl="1"/>
            <a:r>
              <a:rPr lang="en-US" altLang="ko-KR" dirty="0"/>
              <a:t>Objects are instances of class</a:t>
            </a:r>
          </a:p>
          <a:p>
            <a:pPr lvl="2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 </a:t>
            </a:r>
            <a:r>
              <a:rPr lang="en-US" altLang="ko-KR" dirty="0"/>
              <a:t>is the default constructor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E40234-B9F1-4E65-B576-89726074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92" y="2518996"/>
            <a:ext cx="4724400" cy="21717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EA89E4-8360-421E-B2F5-AB9C0FB0AB18}"/>
              </a:ext>
            </a:extLst>
          </p:cNvPr>
          <p:cNvSpPr txBox="1">
            <a:spLocks/>
          </p:cNvSpPr>
          <p:nvPr/>
        </p:nvSpPr>
        <p:spPr>
          <a:xfrm>
            <a:off x="1451579" y="3767653"/>
            <a:ext cx="9603275" cy="1565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ko-KR" dirty="0"/>
              <a:t>*</a:t>
            </a:r>
            <a:r>
              <a:rPr lang="en-US" altLang="ko-KR" b="1" dirty="0"/>
              <a:t>Self</a:t>
            </a:r>
            <a:r>
              <a:rPr lang="en-US" altLang="ko-KR" dirty="0"/>
              <a:t> refers to the object itself, like </a:t>
            </a:r>
            <a:r>
              <a:rPr lang="en-US" altLang="ko-KR" i="1" dirty="0"/>
              <a:t>this</a:t>
            </a:r>
            <a:r>
              <a:rPr lang="en-US" altLang="ko-KR" dirty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11716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7E84-47A0-449E-B5BD-94737AAC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class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CFDE9E-F1F9-4E7D-8DB5-7F684AE73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6953867" cy="39355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990614-837A-4E6B-8837-E2ACC8ED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789347"/>
            <a:ext cx="7800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F4D58-029F-4A9E-AFAE-2976D971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EBD91-257E-4AC9-AD17-18BDC962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22943"/>
          </a:xfrm>
        </p:spPr>
        <p:txBody>
          <a:bodyPr/>
          <a:lstStyle/>
          <a:p>
            <a:r>
              <a:rPr lang="en-US" altLang="ko-KR" dirty="0"/>
              <a:t>Overloaded the default constructor</a:t>
            </a:r>
          </a:p>
          <a:p>
            <a:r>
              <a:rPr lang="en-US" altLang="ko-KR" dirty="0"/>
              <a:t>Defined class variables that are persistent and local to the atom object</a:t>
            </a:r>
          </a:p>
          <a:p>
            <a:r>
              <a:rPr lang="en-US" altLang="ko-KR" dirty="0"/>
              <a:t>Good way to manage shared memory:</a:t>
            </a:r>
          </a:p>
          <a:p>
            <a:pPr lvl="1"/>
            <a:r>
              <a:rPr lang="en-US" altLang="ko-KR" dirty="0"/>
              <a:t>Instead of passing long lists of arguments, encapsulate some of this data into an object, and pass the object</a:t>
            </a:r>
          </a:p>
          <a:p>
            <a:pPr lvl="1"/>
            <a:r>
              <a:rPr lang="en-US" altLang="ko-KR" dirty="0"/>
              <a:t>Much cleaner programs result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886DA5-E4A8-4C6A-A32C-F5766EEE0EE5}"/>
              </a:ext>
            </a:extLst>
          </p:cNvPr>
          <p:cNvSpPr txBox="1">
            <a:spLocks/>
          </p:cNvSpPr>
          <p:nvPr/>
        </p:nvSpPr>
        <p:spPr>
          <a:xfrm>
            <a:off x="1451578" y="4635107"/>
            <a:ext cx="9603275" cy="2622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Overloaded the print operator</a:t>
            </a:r>
          </a:p>
          <a:p>
            <a:r>
              <a:rPr lang="en-US" altLang="ko-KR" dirty="0"/>
              <a:t>We now want to use the atom class to build molecules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4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87388-9725-4FED-B182-AC32253A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Molecule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9669F-4203-43D3-A996-5A111EEB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39866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212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Gill Sans MT</vt:lpstr>
      <vt:lpstr>갤러리</vt:lpstr>
      <vt:lpstr>Python class II</vt:lpstr>
      <vt:lpstr>appendex</vt:lpstr>
      <vt:lpstr>What is an object?</vt:lpstr>
      <vt:lpstr>Namespaces</vt:lpstr>
      <vt:lpstr>Python classes</vt:lpstr>
      <vt:lpstr>Example: class</vt:lpstr>
      <vt:lpstr>Atom class</vt:lpstr>
      <vt:lpstr>Molecule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 II</dc:title>
  <dc:creator>DongHo Kim</dc:creator>
  <cp:lastModifiedBy>KimDongHo</cp:lastModifiedBy>
  <cp:revision>5</cp:revision>
  <dcterms:created xsi:type="dcterms:W3CDTF">2018-03-22T07:48:02Z</dcterms:created>
  <dcterms:modified xsi:type="dcterms:W3CDTF">2018-03-22T08:22:11Z</dcterms:modified>
</cp:coreProperties>
</file>