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26BC-20DB-4615-B6AE-38D1A90BB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FD8185-F65D-4254-8E9F-3B682802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8B4D0-682E-49C0-944C-C4B74B1E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2E185-247C-41F2-9F9A-09A7AA9C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82284-0C52-4235-AAF2-7A1E5254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E30F-5497-4036-A700-8982FF47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869B2C-A9C4-4298-9B8C-127FDB22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DF8CE-74F3-4B21-B1AA-46760EDA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A23EF-B395-40AB-A763-4F6CEEB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6C159-0E93-45B4-BA4A-68262783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0BB4D8-76DA-46E7-8989-6AF89F99B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4B7967-97BD-4DA3-B246-1BBED0346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BF8AE-B64C-4F87-B7B6-4C8C1211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422DF-EF35-408B-957B-E67D0A04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39750-D66B-42B9-BA00-60B5B6A4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91FB9-F797-4818-ADBE-71537629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5F702-4CE5-4BFC-A8C4-2C847523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A34FE-35FF-4EB6-B49E-CB0D671E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1436A-1765-4A7E-9867-4EB135D0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7A993-EF5D-423A-8055-6D7D3FB8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95595-BFBF-4C87-982D-98506051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9666B-B99D-4B8D-84B3-2468A11AF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C7D79-3F4E-4B5B-926D-C5DEBE20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DFBC1-FC35-4BB3-9A30-9A8DD33D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895F3-467D-4664-8F24-76326FD0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8515B-E90F-4F0C-8861-177DCE94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D46A5-CFE7-47D8-9066-712FC35CB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57E6A-B176-4962-A749-DAB7297C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021E7-B169-4D86-A68E-5F745D8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0D941-0E0F-4450-AD3C-F6A31FEB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68590-B9CC-4DB6-9B80-BAA4BD03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43D43-2C76-494D-A273-D185BD1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078F3-A2CE-49F2-996D-3414172C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C1BDC-198C-4952-B791-42FAC4FD0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A8243-998F-4161-AEDB-C1021DFA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A8302C-3696-4910-BA1A-7AE0081E6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102E7B-D4F3-4C3D-9C54-E6A6F73B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775FB8-31A5-49F4-B7D4-9E3C6CF6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D1E64-C9E1-4740-B127-B821BD59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824F1-AE9D-4D65-ABE5-6411ECA4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38D56-4549-4C32-91A3-F2850387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8950B5-BDC5-4A4B-B73F-7D19A4AA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37694C-CC2A-4C83-A5CD-59451555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515476-7B4C-4B7B-8C22-4B46492D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38A414-A857-413A-AC6A-8100C962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05842-E157-441E-9C6D-20F7905A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88862-D587-47C5-AC9B-234A73FE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DAB8F-122F-49F7-98C0-2CB119D6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2C2B79-C6BE-46BA-AF7F-9EA918F9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BA822-0D9A-45A9-98CE-812F247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52BB2-FB9C-4867-9E15-118B3945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EF3F2-175B-4BC5-8C0F-FA2FABE0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E79B-40A2-4F15-842B-B0906292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EA92C0-29EB-41BC-91A2-769777C96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0F2747-3E4E-4819-8A97-023B43B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40928-557A-4BF3-860F-6945B41C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79E5C-024B-4E3F-84FB-D60E06B9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F8EC7-E749-4E94-B781-A21B0B04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C6C4-52E6-4317-872F-B6D88ED8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AB03D-2345-4287-90C9-6BBF1857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FBD91-14C9-429E-B78A-0DF6D61D0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863B-5163-40B2-AB69-04825157687B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CB33A-46B3-490B-9269-B936BF538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90F09-6B13-4AAD-BF9B-5CB9F05D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0420-8790-445C-BB73-4274BFF50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ekstrah2013@kert.or.kr" TargetMode="External"/><Relationship Id="rId2" Type="http://schemas.openxmlformats.org/officeDocument/2006/relationships/hyperlink" Target="mailto:Ekstrah.Dongho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oo.gl/Sg2V2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AA5BA-8FC6-41E4-A0F4-B9923FCFC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웹 파싱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0FA96-7066-4433-93A2-4893F85C4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0AAE-C179-412D-ACCE-D0405269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3) – Variable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0C664-777E-428A-9EF9-89FA5B15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Types</a:t>
            </a:r>
          </a:p>
          <a:p>
            <a:pPr lvl="1"/>
            <a:r>
              <a:rPr lang="en-US" altLang="ko-KR" dirty="0"/>
              <a:t>Numbers</a:t>
            </a:r>
          </a:p>
          <a:p>
            <a:pPr lvl="1"/>
            <a:r>
              <a:rPr lang="en-US" altLang="ko-KR" dirty="0"/>
              <a:t>String</a:t>
            </a:r>
          </a:p>
          <a:p>
            <a:pPr lvl="1"/>
            <a:r>
              <a:rPr lang="en-US" altLang="ko-KR" dirty="0"/>
              <a:t>List</a:t>
            </a:r>
          </a:p>
          <a:p>
            <a:pPr lvl="1"/>
            <a:r>
              <a:rPr lang="en-US" altLang="ko-KR" dirty="0"/>
              <a:t>Tuple</a:t>
            </a:r>
          </a:p>
          <a:p>
            <a:pPr lvl="1"/>
            <a:r>
              <a:rPr lang="en-US" altLang="ko-KR" dirty="0"/>
              <a:t>Dictionary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00B466-CF56-4D61-ABA6-E436CC5F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0" y="1690688"/>
            <a:ext cx="58293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1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CE441-5F81-4E65-BED8-E167E36A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3) – Variable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C322B-F951-4CE8-853A-73942164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338378-1E23-4F43-995C-F3307E3F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309" y="1825625"/>
            <a:ext cx="51911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D533E6-F79B-47C8-A4A4-E09ED9FA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09" y="4521994"/>
            <a:ext cx="4533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1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CE441-5F81-4E65-BED8-E167E36A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3) – Variable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C322B-F951-4CE8-853A-73942164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Tuples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689F1-965D-44EE-A6AE-C08448D2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93" y="1690688"/>
            <a:ext cx="4905375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6BBAA9-7B19-49D6-AC15-837F2202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93" y="4256809"/>
            <a:ext cx="40481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4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B6F2F-4192-4736-B166-A50231F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3) – 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319BD-2DB8-4792-A92F-F8FE7103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loop</a:t>
            </a:r>
          </a:p>
          <a:p>
            <a:r>
              <a:rPr lang="en-US" altLang="ko-KR" dirty="0"/>
              <a:t>While loop</a:t>
            </a:r>
          </a:p>
          <a:p>
            <a:r>
              <a:rPr lang="en-US" altLang="ko-KR" dirty="0"/>
              <a:t>In 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44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595C-CBC5-4B96-9B5A-34074A11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3) – Date &amp;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ED29F-0B80-457D-A7ED-877577D1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Tuple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5F2101-CF48-430B-8E6C-F40B74FC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24" y="1825625"/>
            <a:ext cx="5686425" cy="3781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FDA9C6-808F-4AB7-A7F2-A88A0084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8" y="2553278"/>
            <a:ext cx="4752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3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A8BC3-9CCA-4C1B-9A72-C04A6469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3) – I/O Files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1115C-7F12-4827-8A07-D58B93F0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Write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D99943-A8F8-492C-A982-B3D932CF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493" y="1879238"/>
            <a:ext cx="8389328" cy="437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9B582D-3116-435F-9BED-66F1F46D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93" y="3333173"/>
            <a:ext cx="4772330" cy="4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1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A8BC3-9CCA-4C1B-9A72-C04A6469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3) – Handling Exception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1115C-7F12-4827-8A07-D58B93F0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05C6E1-A180-4588-9B74-4CBF8898DC3C}"/>
              </a:ext>
            </a:extLst>
          </p:cNvPr>
          <p:cNvSpPr/>
          <p:nvPr/>
        </p:nvSpPr>
        <p:spPr>
          <a:xfrm>
            <a:off x="4176949" y="3244334"/>
            <a:ext cx="383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3) – Date &amp; Time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BCBA56-A6C6-48BC-89B7-589AEFE2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689" y="2005290"/>
            <a:ext cx="5162550" cy="1171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28F624-F6EA-47BF-AD11-E05D6C56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17" y="4189412"/>
            <a:ext cx="4714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E4F5-D55E-47D0-AAEA-1D327C3A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기초는 끝 그러면 실습 문제 </a:t>
            </a:r>
            <a:r>
              <a:rPr lang="en-US" altLang="ko-KR" dirty="0"/>
              <a:t>3</a:t>
            </a:r>
            <a:r>
              <a:rPr lang="ko-KR" altLang="en-US" dirty="0"/>
              <a:t>개를 풀어보자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481A4-96E1-4088-8573-24684C75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User</a:t>
            </a:r>
            <a:r>
              <a:rPr lang="ko-KR" altLang="en-US" dirty="0"/>
              <a:t>로 부터 </a:t>
            </a:r>
            <a:r>
              <a:rPr lang="en-US" altLang="ko-KR" dirty="0"/>
              <a:t>Input</a:t>
            </a:r>
            <a:r>
              <a:rPr lang="ko-KR" altLang="en-US"/>
              <a:t>을 받아 역으로 프린트하기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14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F9A1-5F53-41A5-915F-563BF3C9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파싱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10818-DF9E-4AFB-A101-C32319F9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465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파싱이란</a:t>
            </a:r>
            <a:endParaRPr lang="en-US" altLang="ko-KR" b="1" dirty="0"/>
          </a:p>
          <a:p>
            <a:pPr lvl="1"/>
            <a:r>
              <a:rPr lang="ko-KR" altLang="en-US" b="1" dirty="0"/>
              <a:t>어구의 해부</a:t>
            </a:r>
            <a:r>
              <a:rPr lang="en-US" altLang="ko-KR" b="1" dirty="0"/>
              <a:t>, </a:t>
            </a:r>
            <a:r>
              <a:rPr lang="ko-KR" altLang="en-US" b="1" dirty="0"/>
              <a:t>문의 분석</a:t>
            </a:r>
            <a:endParaRPr lang="en-US" altLang="ko-KR" b="1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원하는 부분을 잘라서 분석해 쓴다는 의미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5285D73-3872-4358-A3B0-296643083B21}"/>
              </a:ext>
            </a:extLst>
          </p:cNvPr>
          <p:cNvSpPr txBox="1">
            <a:spLocks/>
          </p:cNvSpPr>
          <p:nvPr/>
        </p:nvSpPr>
        <p:spPr>
          <a:xfrm>
            <a:off x="838200" y="3328360"/>
            <a:ext cx="10515600" cy="12046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웹 파싱이란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Web + Parsing</a:t>
            </a:r>
          </a:p>
          <a:p>
            <a:pPr lvl="1"/>
            <a:r>
              <a:rPr lang="ko-KR" altLang="en-US" dirty="0"/>
              <a:t>인터넷 소스 코드를 잘라서 분석해 쓴다는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141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53395-8BAF-4013-BD0C-B4FA26C3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파씽을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필요한 패키지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7593C-EA35-4C86-9D18-C81D39F1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BeautifulSoup4</a:t>
            </a:r>
            <a:r>
              <a:rPr lang="ko-KR" altLang="en-US" dirty="0"/>
              <a:t> 패키지가 </a:t>
            </a:r>
            <a:r>
              <a:rPr lang="ko-KR" altLang="en-US" dirty="0" err="1"/>
              <a:t>필요로한다</a:t>
            </a:r>
            <a:endParaRPr lang="en-US" dirty="0"/>
          </a:p>
          <a:p>
            <a:endParaRPr lang="en-US" dirty="0"/>
          </a:p>
          <a:p>
            <a:r>
              <a:rPr lang="en-US" dirty="0"/>
              <a:t>pip install beautifulsoup4</a:t>
            </a:r>
            <a:r>
              <a:rPr lang="ko-KR" altLang="en-US" dirty="0"/>
              <a:t> </a:t>
            </a:r>
            <a:r>
              <a:rPr lang="ko-KR" altLang="en-US" dirty="0" err="1"/>
              <a:t>코멘드를</a:t>
            </a:r>
            <a:r>
              <a:rPr lang="ko-KR" altLang="en-US" dirty="0"/>
              <a:t> 이용하여 </a:t>
            </a:r>
            <a:r>
              <a:rPr lang="en-US" altLang="ko-KR" dirty="0"/>
              <a:t>beautifulsoup4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Urllib</a:t>
            </a:r>
            <a:r>
              <a:rPr lang="ko-KR" altLang="en-US" dirty="0"/>
              <a:t>패키지가 필요로 하지만 이미 기본으로 설치가 되어있다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0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F77F-6D31-431A-AD0C-284970DB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파이썬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ADA6B-8E43-49C3-9D7C-3DC28069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간결한 문법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90F30F-F073-4B95-AF7D-B3FC1FAD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71" y="2601119"/>
            <a:ext cx="6456799" cy="1774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C680E0-70B0-46E0-8E62-15ED769A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40" y="2601119"/>
            <a:ext cx="4201887" cy="82788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B749EF-6A94-4D61-A0AA-7DDEE678D369}"/>
              </a:ext>
            </a:extLst>
          </p:cNvPr>
          <p:cNvSpPr txBox="1">
            <a:spLocks/>
          </p:cNvSpPr>
          <p:nvPr/>
        </p:nvSpPr>
        <p:spPr>
          <a:xfrm>
            <a:off x="838200" y="45707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빠른 설치 또는 기본 설치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51B0A4-9BAB-4F67-971B-32BAD385D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71" y="5188443"/>
            <a:ext cx="7886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0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2B491-ED1B-45BA-B7B6-EAFEBE9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드디어 시작하자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A10F-8D9F-46F3-8797-CE339C11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</a:t>
            </a:r>
            <a:r>
              <a:rPr lang="ko-KR" altLang="en-US" dirty="0"/>
              <a:t>하듯이 </a:t>
            </a:r>
            <a:r>
              <a:rPr lang="en-US" altLang="ko-KR" dirty="0"/>
              <a:t>import</a:t>
            </a:r>
            <a:r>
              <a:rPr lang="ko-KR" altLang="en-US" dirty="0"/>
              <a:t>를 이용하여 패키지를 가져오기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049AF-D04E-4608-880F-182737A2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1475"/>
            <a:ext cx="7381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550ED-791C-454C-9F5C-F2990A5D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targetUrl</a:t>
            </a:r>
            <a:r>
              <a:rPr lang="ko-KR" altLang="en-US" sz="3200" dirty="0"/>
              <a:t>에 가져올 링크를 저장합니다</a:t>
            </a:r>
            <a:br>
              <a:rPr lang="en-US" altLang="ko-KR" sz="3200" dirty="0"/>
            </a:br>
            <a:r>
              <a:rPr lang="en-US" altLang="ko-KR" sz="3200" dirty="0" err="1"/>
              <a:t>uReq</a:t>
            </a:r>
            <a:r>
              <a:rPr lang="ko-KR" altLang="en-US" sz="3200" dirty="0"/>
              <a:t>를 이용하여 </a:t>
            </a:r>
            <a:r>
              <a:rPr lang="en-US" altLang="ko-KR" sz="3200" dirty="0" err="1"/>
              <a:t>targetUrl</a:t>
            </a:r>
            <a:r>
              <a:rPr lang="ko-KR" altLang="en-US" sz="3200" dirty="0"/>
              <a:t>을 열고 </a:t>
            </a:r>
            <a:r>
              <a:rPr lang="en-US" altLang="ko-KR" sz="3200" dirty="0" err="1"/>
              <a:t>beautifulsoup</a:t>
            </a:r>
            <a:r>
              <a:rPr lang="ko-KR" altLang="en-US" sz="3200" dirty="0"/>
              <a:t>를 이용하여 그 안의 내용을 스트링으로 받아옵니다</a:t>
            </a:r>
            <a:endParaRPr 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61BE2-682E-4F36-BC41-383F9FF2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53CA49-E35B-4A84-BB73-52B66A0E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22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0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A7C09-6E46-4F26-9BAF-1063B173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</a:t>
            </a:r>
            <a:r>
              <a:rPr lang="en-US" altLang="ko-KR" dirty="0"/>
              <a:t>… </a:t>
            </a:r>
            <a:r>
              <a:rPr lang="ko-KR" altLang="en-US" dirty="0"/>
              <a:t>다 필요는 </a:t>
            </a:r>
            <a:r>
              <a:rPr lang="ko-KR" altLang="en-US" dirty="0" err="1"/>
              <a:t>없는대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31FB0E-A678-4093-B32B-1104274B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48600" cy="4200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CC9312-97A1-4308-BCA9-AC82D78F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213" y="513557"/>
            <a:ext cx="5581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EE99D-0BD6-4DFF-82CC-4EC19C33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어라 특정한 패턴과 태그를 이용하면 되지 않을까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C2A2E-1FBB-4269-BEA3-C2F82EF8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359"/>
            <a:ext cx="10515600" cy="2866604"/>
          </a:xfrm>
        </p:spPr>
        <p:txBody>
          <a:bodyPr/>
          <a:lstStyle/>
          <a:p>
            <a:r>
              <a:rPr lang="ko-KR" altLang="en-US" dirty="0"/>
              <a:t>어떻게 갖고 </a:t>
            </a:r>
            <a:r>
              <a:rPr lang="ko-KR" altLang="en-US" dirty="0" err="1"/>
              <a:t>오면될까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D27CA-F28E-4A6F-802B-13411859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1" y="1825625"/>
            <a:ext cx="11429637" cy="9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3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F117-7531-4450-BF69-36F425FF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331516"/>
            <a:ext cx="12558532" cy="1325563"/>
          </a:xfrm>
        </p:spPr>
        <p:txBody>
          <a:bodyPr>
            <a:normAutofit/>
          </a:bodyPr>
          <a:lstStyle/>
          <a:p>
            <a:r>
              <a:rPr lang="en-US" sz="4200" dirty="0" err="1"/>
              <a:t>findAll</a:t>
            </a:r>
            <a:r>
              <a:rPr lang="ko-KR" altLang="en-US" sz="4200" dirty="0"/>
              <a:t>이란 함수를 이용하여 </a:t>
            </a:r>
            <a:r>
              <a:rPr lang="en-US" altLang="ko-KR" sz="4200" dirty="0"/>
              <a:t>Anchor tag</a:t>
            </a:r>
            <a:r>
              <a:rPr lang="ko-KR" altLang="en-US" sz="4200" dirty="0"/>
              <a:t>만 가져오기</a:t>
            </a:r>
            <a:endParaRPr lang="en-US" sz="4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D2170-7C7D-45BF-A658-DAA9A18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 </a:t>
            </a:r>
            <a:r>
              <a:rPr lang="ko-KR" altLang="en-US" dirty="0" err="1"/>
              <a:t>좋은대</a:t>
            </a:r>
            <a:r>
              <a:rPr lang="ko-KR" altLang="en-US" dirty="0"/>
              <a:t> 내가 </a:t>
            </a:r>
            <a:r>
              <a:rPr lang="ko-KR" altLang="en-US" dirty="0" err="1"/>
              <a:t>필요한거</a:t>
            </a:r>
            <a:r>
              <a:rPr lang="ko-KR" altLang="en-US" dirty="0"/>
              <a:t> </a:t>
            </a:r>
            <a:r>
              <a:rPr lang="ko-KR" altLang="en-US" dirty="0" err="1"/>
              <a:t>아닌것도</a:t>
            </a:r>
            <a:r>
              <a:rPr lang="ko-KR" altLang="en-US" dirty="0"/>
              <a:t> 많이 따라온다 그러면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E9DC19-F0A4-4D19-B940-5383D13D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814096"/>
            <a:ext cx="107251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7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EE67C-A5D2-4B80-BB4D-CFE51387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  <a:r>
              <a:rPr lang="ko-KR" altLang="en-US" dirty="0"/>
              <a:t>필터를 이용하면 된다 키야</a:t>
            </a:r>
            <a:r>
              <a:rPr lang="en-US" altLang="ko-KR" dirty="0"/>
              <a:t>~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C55C8-A86D-424A-A9EF-0C80BC32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56D4A-6525-4EB9-B448-E74402A0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690688"/>
            <a:ext cx="105727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4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4BCE1-2534-4DFB-B9D2-6F43D5CC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과제를 내주겠습니다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A9467-8631-4717-882E-34872FD4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과사</a:t>
            </a:r>
            <a:r>
              <a:rPr lang="ko-KR" altLang="en-US" dirty="0"/>
              <a:t> 페이지 하나 골라서 만들어보십시오</a:t>
            </a:r>
            <a:endParaRPr lang="en-US" altLang="ko-KR" dirty="0"/>
          </a:p>
          <a:p>
            <a:r>
              <a:rPr lang="en-US" dirty="0">
                <a:hlinkClick r:id="rId2"/>
              </a:rPr>
              <a:t>ekstrah.dongho@gmail.com</a:t>
            </a:r>
            <a:endParaRPr lang="en-US" dirty="0"/>
          </a:p>
          <a:p>
            <a:r>
              <a:rPr lang="ko-KR" altLang="en-US" dirty="0"/>
              <a:t>또는</a:t>
            </a:r>
            <a:endParaRPr lang="en-US" altLang="ko-KR" dirty="0"/>
          </a:p>
          <a:p>
            <a:r>
              <a:rPr lang="en-US" dirty="0">
                <a:hlinkClick r:id="rId3"/>
              </a:rPr>
              <a:t>ekstrah2013@kert.or.kr</a:t>
            </a:r>
            <a:endParaRPr lang="en-US" dirty="0"/>
          </a:p>
          <a:p>
            <a:r>
              <a:rPr lang="ko-KR" altLang="en-US" dirty="0"/>
              <a:t>로 </a:t>
            </a:r>
            <a:r>
              <a:rPr lang="ko-KR" altLang="en-US" dirty="0" err="1"/>
              <a:t>보내주십쇼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F77F-6D31-431A-AD0C-284970DB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파이썬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ADA6B-8E43-49C3-9D7C-3DC28069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강력한 툴</a:t>
            </a:r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B749EF-6A94-4D61-A0AA-7DDEE678D369}"/>
              </a:ext>
            </a:extLst>
          </p:cNvPr>
          <p:cNvSpPr txBox="1">
            <a:spLocks/>
          </p:cNvSpPr>
          <p:nvPr/>
        </p:nvSpPr>
        <p:spPr>
          <a:xfrm>
            <a:off x="-42534" y="4524033"/>
            <a:ext cx="3376872" cy="261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드랍박스</a:t>
            </a:r>
            <a:r>
              <a:rPr lang="ko-KR" altLang="en-US" sz="1800" dirty="0"/>
              <a:t> 클라이언트</a:t>
            </a:r>
            <a:endParaRPr lang="en-US" sz="1800" dirty="0"/>
          </a:p>
        </p:txBody>
      </p:sp>
      <p:pic>
        <p:nvPicPr>
          <p:cNvPr id="1026" name="Picture 2" descr="https://aem.dropbox.com/cms/content/dam/dropbox/www/en-us/branding/app-dropbox-windows@2x.png">
            <a:extLst>
              <a:ext uri="{FF2B5EF4-FFF2-40B4-BE49-F238E27FC236}">
                <a16:creationId xmlns:a16="http://schemas.microsoft.com/office/drawing/2014/main" id="{3CD46BDF-9A43-467B-BCA9-9840E12C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4" y="2595562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1/19/Spotify_logo_without_text.svg/2000px-Spotify_logo_without_text.svg.png">
            <a:extLst>
              <a:ext uri="{FF2B5EF4-FFF2-40B4-BE49-F238E27FC236}">
                <a16:creationId xmlns:a16="http://schemas.microsoft.com/office/drawing/2014/main" id="{94414CFA-524B-4D7A-B11F-9F36B624C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83" y="2595561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vox-cdn.com/thumbor/Yq1Vd39jCBGpTUKHUhEx5FfxvmM=/39x0:3111x2048/1200x800/filters:focal(39x0:3111x2048)/cdn.vox-cdn.com/uploads/chorus_image/image/49901753/netflixlogo.0.0.png">
            <a:extLst>
              <a:ext uri="{FF2B5EF4-FFF2-40B4-BE49-F238E27FC236}">
                <a16:creationId xmlns:a16="http://schemas.microsoft.com/office/drawing/2014/main" id="{B8D30162-2A17-489A-A130-4150C92D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02" y="263277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B397CA1-0794-40BE-934E-A9C95B2E5A9E}"/>
              </a:ext>
            </a:extLst>
          </p:cNvPr>
          <p:cNvSpPr txBox="1">
            <a:spLocks/>
          </p:cNvSpPr>
          <p:nvPr/>
        </p:nvSpPr>
        <p:spPr>
          <a:xfrm>
            <a:off x="2623730" y="4524033"/>
            <a:ext cx="3004434" cy="261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모든 </a:t>
            </a:r>
            <a:r>
              <a:rPr lang="en-US" altLang="ko-KR" sz="1800" dirty="0"/>
              <a:t>API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호환및</a:t>
            </a:r>
            <a:r>
              <a:rPr lang="ko-KR" altLang="en-US" sz="1800" dirty="0"/>
              <a:t> 개발</a:t>
            </a:r>
            <a:endParaRPr 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33CAAEB-394C-469F-AA68-A36CD831BCCF}"/>
              </a:ext>
            </a:extLst>
          </p:cNvPr>
          <p:cNvSpPr txBox="1">
            <a:spLocks/>
          </p:cNvSpPr>
          <p:nvPr/>
        </p:nvSpPr>
        <p:spPr>
          <a:xfrm>
            <a:off x="5725258" y="4529229"/>
            <a:ext cx="3004434" cy="261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Analytic Department</a:t>
            </a:r>
            <a:r>
              <a:rPr lang="ko-KR" altLang="en-US" sz="1800" dirty="0"/>
              <a:t>에서 주로 사용을 한다</a:t>
            </a:r>
            <a:endParaRPr lang="en-US" sz="1800" dirty="0"/>
          </a:p>
        </p:txBody>
      </p:sp>
      <p:pic>
        <p:nvPicPr>
          <p:cNvPr id="1032" name="Picture 8" descr="https://icdn6.digitaltrends.com/image/google_icon-377x372.jpg">
            <a:extLst>
              <a:ext uri="{FF2B5EF4-FFF2-40B4-BE49-F238E27FC236}">
                <a16:creationId xmlns:a16="http://schemas.microsoft.com/office/drawing/2014/main" id="{4009EA71-6521-44FD-93A0-54446C80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159" y="2632775"/>
            <a:ext cx="1689279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2DB509F-BCBF-4C81-A579-DB42E7A6B574}"/>
              </a:ext>
            </a:extLst>
          </p:cNvPr>
          <p:cNvSpPr txBox="1">
            <a:spLocks/>
          </p:cNvSpPr>
          <p:nvPr/>
        </p:nvSpPr>
        <p:spPr>
          <a:xfrm>
            <a:off x="8991581" y="4527336"/>
            <a:ext cx="3004434" cy="261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Go, C++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파이썬을</a:t>
            </a:r>
            <a:r>
              <a:rPr lang="ko-KR" altLang="en-US" sz="1800" dirty="0"/>
              <a:t> 주로 이용</a:t>
            </a:r>
            <a:endParaRPr lang="en-US" altLang="ko-KR" sz="1800" dirty="0"/>
          </a:p>
          <a:p>
            <a:r>
              <a:rPr lang="ko-KR" altLang="en-US" sz="1800" dirty="0"/>
              <a:t>빠른 개발 및 변경시때는 </a:t>
            </a:r>
            <a:r>
              <a:rPr lang="ko-KR" altLang="en-US" sz="1800" dirty="0" err="1"/>
              <a:t>파이썬으로</a:t>
            </a:r>
            <a:r>
              <a:rPr lang="ko-KR" altLang="en-US" sz="1800" dirty="0"/>
              <a:t> 개발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60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F77F-6D31-431A-AD0C-284970DB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파이썬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ADA6B-8E43-49C3-9D7C-3DC28069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쉽고 많은 응용</a:t>
            </a:r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0C1CE5-4720-4137-87D0-3465DA7C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286039"/>
            <a:ext cx="7610475" cy="2657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81A671-A554-4ABD-8738-E88995A6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342" y="4479112"/>
            <a:ext cx="6524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14DE-A134-4715-A3C9-3A956D84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FC043-380B-4609-899F-B1A3320E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구글에 검색하여 다운 </a:t>
            </a:r>
            <a:r>
              <a:rPr lang="ko-KR" altLang="en-US" dirty="0" err="1"/>
              <a:t>받으면된다</a:t>
            </a:r>
            <a:endParaRPr lang="en-US" altLang="ko-KR" dirty="0"/>
          </a:p>
          <a:p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ko-KR" altLang="en-US" dirty="0"/>
              <a:t>위의 링크를 사용하면 된다</a:t>
            </a:r>
            <a:endParaRPr lang="en-US" altLang="ko-KR" dirty="0"/>
          </a:p>
          <a:p>
            <a:r>
              <a:rPr lang="ko-KR" altLang="en-US" dirty="0"/>
              <a:t>확인하는 방법은 아래 </a:t>
            </a:r>
            <a:r>
              <a:rPr lang="ko-KR" altLang="en-US" dirty="0" err="1"/>
              <a:t>처럼</a:t>
            </a:r>
            <a:r>
              <a:rPr lang="ko-KR" altLang="en-US" dirty="0"/>
              <a:t> 터미널이나 </a:t>
            </a:r>
            <a:r>
              <a:rPr lang="ko-KR" altLang="en-US" dirty="0" err="1"/>
              <a:t>커멘드</a:t>
            </a:r>
            <a:r>
              <a:rPr lang="ko-KR" altLang="en-US" dirty="0"/>
              <a:t> </a:t>
            </a:r>
            <a:r>
              <a:rPr lang="ko-KR" altLang="en-US" dirty="0" err="1"/>
              <a:t>프롬트를</a:t>
            </a:r>
            <a:r>
              <a:rPr lang="ko-KR" altLang="en-US" dirty="0"/>
              <a:t> 이용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B211DE-FDA5-421C-B9BB-AF5038D4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33" y="4373120"/>
            <a:ext cx="7886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3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54AE-8085-4B04-9EAC-DAD55F2D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ko-KR" altLang="en-US" dirty="0"/>
              <a:t>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DC50E-C5B2-44B7-8DEB-6CD85632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02FC11-F645-4438-8DC4-ACB71C9D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191"/>
            <a:ext cx="3994660" cy="2538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EDC45B-F9AC-4DEF-8113-26072BC9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860" y="1303289"/>
            <a:ext cx="3994660" cy="3193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8285D4-5FB1-4FAF-887D-C39E342A5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7190"/>
            <a:ext cx="6507311" cy="25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3B0A-F69E-4DF7-891D-1971E5F5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Editor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F5076-2E5F-4612-BD8D-7C635700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01B04D-ACE4-4F5D-A622-1C0466A1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87019"/>
            <a:ext cx="6308466" cy="31709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6494CB-34CC-44C2-8BC5-9F4555AF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7" y="3951814"/>
            <a:ext cx="5895433" cy="27161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1B4811-6433-48B6-BB82-BBE320DC0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58" y="519163"/>
            <a:ext cx="5848350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6DEAF-561B-439A-B744-3EBAFBB2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 </a:t>
            </a:r>
            <a:r>
              <a:rPr lang="ko-KR" altLang="en-US" dirty="0" err="1"/>
              <a:t>메니지먼트</a:t>
            </a:r>
            <a:r>
              <a:rPr lang="ko-KR" altLang="en-US" dirty="0"/>
              <a:t> 툴 </a:t>
            </a:r>
            <a:r>
              <a:rPr lang="en-US" altLang="ko-KR" dirty="0"/>
              <a:t>(PIP)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825A3-70F4-400C-BB90-0C274156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작성된 패키지 소프트웨어 설치 및 관리 툴이라고 </a:t>
            </a:r>
            <a:r>
              <a:rPr lang="ko-KR" altLang="en-US" dirty="0" err="1"/>
              <a:t>생각하면된다</a:t>
            </a:r>
            <a:endParaRPr lang="en-US" altLang="ko-KR" dirty="0"/>
          </a:p>
          <a:p>
            <a:r>
              <a:rPr lang="en-US" dirty="0"/>
              <a:t>Python Package Index</a:t>
            </a:r>
            <a:r>
              <a:rPr lang="ko-KR" altLang="en-US" dirty="0"/>
              <a:t>에서 보면 된다</a:t>
            </a:r>
            <a:endParaRPr lang="en-US" altLang="ko-KR" dirty="0"/>
          </a:p>
          <a:p>
            <a:r>
              <a:rPr lang="ko-KR" altLang="en-US" dirty="0"/>
              <a:t>윈도우에서는 아마 </a:t>
            </a:r>
            <a:r>
              <a:rPr lang="en-US" altLang="ko-KR" dirty="0"/>
              <a:t>PIP</a:t>
            </a:r>
            <a:r>
              <a:rPr lang="ko-KR" altLang="en-US" dirty="0" err="1"/>
              <a:t>안따라</a:t>
            </a:r>
            <a:r>
              <a:rPr lang="ko-KR" altLang="en-US" dirty="0"/>
              <a:t> 올 수 있기 때문에</a:t>
            </a:r>
            <a:endParaRPr lang="en-US" altLang="ko-KR" dirty="0"/>
          </a:p>
          <a:p>
            <a:r>
              <a:rPr lang="en-US" dirty="0">
                <a:hlinkClick r:id="rId2"/>
              </a:rPr>
              <a:t>https://goo.gl/Sg2V2b</a:t>
            </a:r>
            <a:r>
              <a:rPr lang="en-US" dirty="0"/>
              <a:t> </a:t>
            </a:r>
          </a:p>
          <a:p>
            <a:r>
              <a:rPr lang="ko-KR" altLang="en-US" dirty="0"/>
              <a:t>위의 링크를 타서 설치를 하자</a:t>
            </a:r>
            <a:endParaRPr lang="en-US" altLang="ko-KR" dirty="0"/>
          </a:p>
          <a:p>
            <a:r>
              <a:rPr lang="ko-KR" altLang="en-US" dirty="0"/>
              <a:t>아래 사진처럼 나온다면 설치가 </a:t>
            </a:r>
            <a:r>
              <a:rPr lang="ko-KR" altLang="en-US" dirty="0" err="1"/>
              <a:t>완료된것이다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2166CC-DDEE-4E30-94DC-2AEC8746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5437"/>
            <a:ext cx="12192000" cy="8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4761D-B844-4547-A729-9F810F02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기초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3) – Basic</a:t>
            </a:r>
            <a:r>
              <a:rPr lang="ko-KR" altLang="en-US" dirty="0"/>
              <a:t> </a:t>
            </a:r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591BD-6CAF-4E7C-9304-D676C804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!#/</a:t>
            </a:r>
            <a:r>
              <a:rPr lang="en-US" altLang="ko-KR" dirty="0" err="1"/>
              <a:t>usr</a:t>
            </a:r>
            <a:r>
              <a:rPr lang="en-US" altLang="ko-KR" dirty="0"/>
              <a:t>/bin/python3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FACFD-0D4C-48D4-9AA4-1A61BD69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64" y="2806700"/>
            <a:ext cx="5800725" cy="36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69B8B-14D3-466F-A5F3-7BB87481F031}"/>
              </a:ext>
            </a:extLst>
          </p:cNvPr>
          <p:cNvSpPr txBox="1"/>
          <p:nvPr/>
        </p:nvSpPr>
        <p:spPr>
          <a:xfrm>
            <a:off x="8120520" y="2302431"/>
            <a:ext cx="15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Rserved</a:t>
            </a:r>
            <a:r>
              <a:rPr lang="en-US" altLang="ko-KR" dirty="0"/>
              <a:t> Word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D0F578-1329-48FD-948B-82A41A48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5575"/>
            <a:ext cx="58769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E8D68-361C-4F40-94C3-E676193C5051}"/>
              </a:ext>
            </a:extLst>
          </p:cNvPr>
          <p:cNvSpPr txBox="1"/>
          <p:nvPr/>
        </p:nvSpPr>
        <p:spPr>
          <a:xfrm>
            <a:off x="461818" y="4941455"/>
            <a:ext cx="402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 Indentation not like other languages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68B208-9D18-48C5-A1DE-95609B2CB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8" y="3703804"/>
            <a:ext cx="1838325" cy="74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9E051F-3622-4222-BDDA-B6832BD8E033}"/>
              </a:ext>
            </a:extLst>
          </p:cNvPr>
          <p:cNvSpPr txBox="1"/>
          <p:nvPr/>
        </p:nvSpPr>
        <p:spPr>
          <a:xfrm>
            <a:off x="830989" y="327178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Multi-line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9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402</Words>
  <Application>Microsoft Office PowerPoint</Application>
  <PresentationFormat>와이드스크린</PresentationFormat>
  <Paragraphs>96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파이썬 웹 파싱</vt:lpstr>
      <vt:lpstr>왜 파이썬?</vt:lpstr>
      <vt:lpstr>왜 파이썬?</vt:lpstr>
      <vt:lpstr>왜 파이썬?</vt:lpstr>
      <vt:lpstr>파이썬 설치법</vt:lpstr>
      <vt:lpstr>IDE 툴</vt:lpstr>
      <vt:lpstr>Text Editor</vt:lpstr>
      <vt:lpstr>패키 메니지먼트 툴 (PIP)</vt:lpstr>
      <vt:lpstr>파이썬 기초 (파이썬 3) – Basic Syntax</vt:lpstr>
      <vt:lpstr>파이썬 기초 (파이썬 3) – Variable Types</vt:lpstr>
      <vt:lpstr>파이썬 기초 (파이썬 3) – Variable Types</vt:lpstr>
      <vt:lpstr>파이썬 기초 (파이썬 3) – Variable Types</vt:lpstr>
      <vt:lpstr>파이썬 기초 (파이썬 3) – Loops</vt:lpstr>
      <vt:lpstr>파이썬 기초 (파이썬 3) – Date &amp; Time</vt:lpstr>
      <vt:lpstr>파이썬 기초 (파이썬 3) – I/O Files</vt:lpstr>
      <vt:lpstr>파이썬 기초 (파이썬 3) – Handling Exception</vt:lpstr>
      <vt:lpstr>기초는 끝 그러면 실습 문제 3개를 풀어보자</vt:lpstr>
      <vt:lpstr>웹 파싱?</vt:lpstr>
      <vt:lpstr>웹 파씽을 할때 필요한 패키지</vt:lpstr>
      <vt:lpstr>드디어 시작하자</vt:lpstr>
      <vt:lpstr>targetUrl에 가져올 링크를 저장합니다 uReq를 이용하여 targetUrl을 열고 beautifulsoup를 이용하여 그 안의 내용을 스트링으로 받아옵니다</vt:lpstr>
      <vt:lpstr>아… 다 필요는 없는대?</vt:lpstr>
      <vt:lpstr>어라 특정한 패턴과 태그를 이용하면 되지 않을까?</vt:lpstr>
      <vt:lpstr>findAll이란 함수를 이용하여 Anchor tag만 가져오기</vt:lpstr>
      <vt:lpstr>Attribute필터를 이용하면 된다 키야~</vt:lpstr>
      <vt:lpstr>과제를 내주겠습니다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웹 파싱</dc:title>
  <dc:creator>Dongho kim</dc:creator>
  <cp:lastModifiedBy>김동호</cp:lastModifiedBy>
  <cp:revision>12</cp:revision>
  <dcterms:created xsi:type="dcterms:W3CDTF">2018-01-03T04:09:55Z</dcterms:created>
  <dcterms:modified xsi:type="dcterms:W3CDTF">2018-03-19T04:04:22Z</dcterms:modified>
</cp:coreProperties>
</file>