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50098b7d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50098b7d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50098b7d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50098b7d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50098b7d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50098b7d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0098b7d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50098b7d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50098b7d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50098b7d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50098b7d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50098b7d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50098b7d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50098b7d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50098b7d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50098b7d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Level Adjusted Gender Pay Gap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The Equity Visualisers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Patricia Nekesa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Winnie S. Namutebi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23600" y="780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23600" y="780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Significance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23600" y="780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&amp;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23600" y="780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key findings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61925" y="78025"/>
            <a:ext cx="8558400" cy="1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Implications &amp; recommendaion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