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1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5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6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5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1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8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05D3C8-A715-45B0-BA4E-BF28FF6185F1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E3D385-E10F-445C-8ACD-A36E310A9B6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3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7C0B-FFCD-49F9-B66D-2003F36D9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0528" y="1767754"/>
            <a:ext cx="6105194" cy="203105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CURIOSITY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67302-9246-47EA-B859-C7BAFA4B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367" y="3998518"/>
            <a:ext cx="8070307" cy="682079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BY KESEVAN SEKAR BALAJI &amp; LOKESH K RAMDAS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B9236-4B79-4114-833B-0EC32E16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14" y="266759"/>
            <a:ext cx="3660422" cy="10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954-E226-4675-A6A0-FFD30EF0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D260-56CD-43CE-946F-968ACB12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In the Post Pandemic era, there will be a substantial decline in the usage of public transportation as more and more people will rely on their own vehicles or private taxi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Main goal is to encourage the use of public transport and bring back to it’s former pre-pandemic glory keep the new restriction in mind.</a:t>
            </a:r>
          </a:p>
          <a:p>
            <a:endParaRPr lang="en-GB" dirty="0"/>
          </a:p>
        </p:txBody>
      </p:sp>
      <p:pic>
        <p:nvPicPr>
          <p:cNvPr id="1026" name="Picture 2" descr="Opinion: How BMTC bus services can be cheap, clean and ...">
            <a:extLst>
              <a:ext uri="{FF2B5EF4-FFF2-40B4-BE49-F238E27FC236}">
                <a16:creationId xmlns:a16="http://schemas.microsoft.com/office/drawing/2014/main" id="{C8D4F2A5-368C-4D33-A4DE-B6CCC49D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4162425"/>
            <a:ext cx="44577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A1A8-D93C-42F9-A085-292B1E9D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F069-5E90-4987-AE54-C9FF0DFE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8989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To design an app which given the input of </a:t>
            </a:r>
          </a:p>
          <a:p>
            <a:pPr lvl="8"/>
            <a:r>
              <a:rPr lang="en-GB" sz="2800" dirty="0"/>
              <a:t>Route</a:t>
            </a:r>
          </a:p>
          <a:p>
            <a:pPr lvl="8"/>
            <a:r>
              <a:rPr lang="en-GB" sz="2800" dirty="0"/>
              <a:t>Day</a:t>
            </a:r>
          </a:p>
          <a:p>
            <a:pPr lvl="8"/>
            <a:r>
              <a:rPr lang="en-GB" sz="2800" dirty="0"/>
              <a:t>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Will give a list of available buses and the risk of infection for each based on the user input.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189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8901-246C-40CD-BD38-254F8005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53551-4FF6-4921-B095-7F9B7C4F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We can scale it up by using cloud as a database. Storing updated survey data of rush hours from the BMTC staff.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Additional Map features can also be included to provide better user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An ML model can be deployed to predict future rush timing in routes.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800" dirty="0"/>
          </a:p>
          <a:p>
            <a:pPr>
              <a:buFont typeface="Wingdings" panose="05000000000000000000" pitchFamily="2" charset="2"/>
              <a:buChar char="Ø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913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C1C3-2672-48C0-8586-4377202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632B-D547-46E1-A244-80BF7B6B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Frontend UI – Flutter 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3F287-2FF8-47C2-B1DE-3F91F156D1A6}"/>
              </a:ext>
            </a:extLst>
          </p:cNvPr>
          <p:cNvSpPr/>
          <p:nvPr/>
        </p:nvSpPr>
        <p:spPr>
          <a:xfrm>
            <a:off x="5353050" y="142875"/>
            <a:ext cx="6838950" cy="6167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C3504-0077-4CBB-AD12-A3CD6AF3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28" y="442912"/>
            <a:ext cx="2620194" cy="576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68DA6-215C-4AAF-A9F9-BA9C1EE75DB8}"/>
              </a:ext>
            </a:extLst>
          </p:cNvPr>
          <p:cNvSpPr txBox="1"/>
          <p:nvPr/>
        </p:nvSpPr>
        <p:spPr>
          <a:xfrm>
            <a:off x="200025" y="2781299"/>
            <a:ext cx="4981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 simplicity, we have implemented a simple search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data is presented with Bus Number, Route, Time and the risk of infection (H-</a:t>
            </a:r>
            <a:r>
              <a:rPr lang="en-GB" sz="2400" dirty="0" err="1"/>
              <a:t>High,M</a:t>
            </a:r>
            <a:r>
              <a:rPr lang="en-GB" sz="2400" dirty="0"/>
              <a:t>-</a:t>
            </a:r>
            <a:r>
              <a:rPr lang="en-GB" sz="2400" dirty="0" err="1"/>
              <a:t>Medium,L</a:t>
            </a:r>
            <a:r>
              <a:rPr lang="en-GB" sz="2400" dirty="0"/>
              <a:t>-Low)</a:t>
            </a:r>
          </a:p>
        </p:txBody>
      </p:sp>
    </p:spTree>
    <p:extLst>
      <p:ext uri="{BB962C8B-B14F-4D97-AF65-F5344CB8AC3E}">
        <p14:creationId xmlns:p14="http://schemas.microsoft.com/office/powerpoint/2010/main" val="21209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EC69-5B3C-4601-9043-32F9454E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05" y="1201003"/>
            <a:ext cx="10058400" cy="55824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Data stored in JSON Format</a:t>
            </a:r>
          </a:p>
          <a:p>
            <a:pPr marL="0" indent="0">
              <a:buNone/>
            </a:pPr>
            <a:r>
              <a:rPr lang="en-GB" sz="3200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68B6D-DDA8-448D-8DDF-ACC5800B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782842"/>
            <a:ext cx="5743575" cy="44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2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495</TotalTime>
  <Words>204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TEAM CURIOSITY</vt:lpstr>
      <vt:lpstr>Problem Statement </vt:lpstr>
      <vt:lpstr>Solution</vt:lpstr>
      <vt:lpstr>Real life Use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CURIOSITY</dc:title>
  <dc:creator>Kesevan Balaji</dc:creator>
  <cp:lastModifiedBy>Kesevan Balaji</cp:lastModifiedBy>
  <cp:revision>10</cp:revision>
  <dcterms:created xsi:type="dcterms:W3CDTF">2021-04-03T11:58:48Z</dcterms:created>
  <dcterms:modified xsi:type="dcterms:W3CDTF">2021-04-03T20:55:34Z</dcterms:modified>
</cp:coreProperties>
</file>