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4" r:id="rId2"/>
    <p:sldId id="257" r:id="rId3"/>
    <p:sldId id="265" r:id="rId4"/>
    <p:sldId id="263" r:id="rId5"/>
    <p:sldId id="267" r:id="rId6"/>
    <p:sldId id="272" r:id="rId7"/>
    <p:sldId id="273" r:id="rId8"/>
    <p:sldId id="266" r:id="rId9"/>
    <p:sldId id="261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9EBDC-4295-440B-822C-B8F8996B0296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6BEDD-3AAA-4AF1-9972-CED7E955C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6BEDD-3AAA-4AF1-9972-CED7E955CC0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2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0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6839B8-4B8B-46DA-852A-97C996DD76C8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7EF1EB-A420-40D9-A54A-E9ECA9D48B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E583E5-3D44-C382-0D59-FE003A29A66B}"/>
              </a:ext>
            </a:extLst>
          </p:cNvPr>
          <p:cNvSpPr/>
          <p:nvPr/>
        </p:nvSpPr>
        <p:spPr>
          <a:xfrm>
            <a:off x="0" y="-13439"/>
            <a:ext cx="12192000" cy="3289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7C2E79-16B9-505F-9D24-E09384943DF4}"/>
              </a:ext>
            </a:extLst>
          </p:cNvPr>
          <p:cNvSpPr txBox="1"/>
          <p:nvPr/>
        </p:nvSpPr>
        <p:spPr>
          <a:xfrm>
            <a:off x="3216499" y="208593"/>
            <a:ext cx="609814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RÉPUBLIQUE DE GUINÉE </a:t>
            </a:r>
          </a:p>
          <a:p>
            <a:pPr algn="ctr"/>
            <a:r>
              <a:rPr lang="fr-F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Travail</a:t>
            </a: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-</a:t>
            </a:r>
            <a:r>
              <a:rPr lang="fr-FR" sz="2400" dirty="0">
                <a:solidFill>
                  <a:srgbClr val="FFC000"/>
                </a:solidFill>
                <a:latin typeface="Arial Black" panose="020B0A04020102020204" pitchFamily="34" charset="0"/>
              </a:rPr>
              <a:t>Justice</a:t>
            </a:r>
            <a:r>
              <a:rPr lang="fr-FR" sz="2400" dirty="0">
                <a:solidFill>
                  <a:schemeClr val="bg1"/>
                </a:solidFill>
                <a:latin typeface="Arial Black" panose="020B0A04020102020204" pitchFamily="34" charset="0"/>
              </a:rPr>
              <a:t>-</a:t>
            </a:r>
            <a:r>
              <a:rPr lang="fr-FR" sz="2400" dirty="0">
                <a:solidFill>
                  <a:srgbClr val="00B050"/>
                </a:solidFill>
                <a:latin typeface="Arial Black" panose="020B0A04020102020204" pitchFamily="34" charset="0"/>
              </a:rPr>
              <a:t>Solidarité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928640" y="2216142"/>
            <a:ext cx="10030305" cy="835403"/>
          </a:xfrm>
          <a:prstGeom prst="roundRect">
            <a:avLst>
              <a:gd name="adj" fmla="val 282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395082-9447-6AE2-0328-1B1449BE9962}"/>
              </a:ext>
            </a:extLst>
          </p:cNvPr>
          <p:cNvSpPr txBox="1"/>
          <p:nvPr/>
        </p:nvSpPr>
        <p:spPr>
          <a:xfrm>
            <a:off x="338463" y="1417687"/>
            <a:ext cx="11674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MINISTÈRE DE L’ENSEIGNEMENT SUPÉRIEUR DE LA RECHERCHE SCIENTIFIQUE ET DE L’INNOVATION (</a:t>
            </a:r>
            <a:r>
              <a:rPr lang="fr-FR" sz="2400" b="1" dirty="0" err="1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MESRSI</a:t>
            </a:r>
            <a:r>
              <a:rPr lang="fr-FR" sz="2400" b="1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5C37D-E469-3D9D-BFA5-4C67EC2C1E1C}"/>
              </a:ext>
            </a:extLst>
          </p:cNvPr>
          <p:cNvSpPr/>
          <p:nvPr/>
        </p:nvSpPr>
        <p:spPr>
          <a:xfrm>
            <a:off x="1582873" y="2160757"/>
            <a:ext cx="9026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UNIVERSITÉ </a:t>
            </a:r>
            <a:r>
              <a:rPr lang="fr-FR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NONGO</a:t>
            </a:r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CONAKRY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C7EA6EF-BB63-0FFA-B3BF-959F8C7941B2}"/>
              </a:ext>
            </a:extLst>
          </p:cNvPr>
          <p:cNvSpPr/>
          <p:nvPr/>
        </p:nvSpPr>
        <p:spPr>
          <a:xfrm>
            <a:off x="26631" y="3276245"/>
            <a:ext cx="12138736" cy="2043866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5B47B-00AD-6BBB-B7A9-D14DE57EF204}"/>
              </a:ext>
            </a:extLst>
          </p:cNvPr>
          <p:cNvSpPr/>
          <p:nvPr/>
        </p:nvSpPr>
        <p:spPr>
          <a:xfrm>
            <a:off x="338463" y="3799079"/>
            <a:ext cx="1141567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4000" b="1" dirty="0">
                <a:ln>
                  <a:solidFill>
                    <a:schemeClr val="tx1"/>
                  </a:solidFill>
                </a:ln>
                <a:latin typeface="Copperplate Gothic Light" panose="020E0507020206020404" pitchFamily="34" charset="0"/>
              </a:rPr>
              <a:t>APPLICATION GESTION </a:t>
            </a:r>
          </a:p>
          <a:p>
            <a:pPr algn="ctr"/>
            <a:r>
              <a:rPr lang="fr-FR" sz="4000" b="1" dirty="0">
                <a:ln>
                  <a:solidFill>
                    <a:schemeClr val="tx1"/>
                  </a:solidFill>
                </a:ln>
                <a:latin typeface="Copperplate Gothic Light" panose="020E0507020206020404" pitchFamily="34" charset="0"/>
              </a:rPr>
              <a:t>DES STAGIAIRE DANS </a:t>
            </a:r>
            <a:r>
              <a:rPr lang="fr-FR" sz="4000" b="1" dirty="0" smtClean="0">
                <a:ln>
                  <a:solidFill>
                    <a:schemeClr val="tx1"/>
                  </a:solidFill>
                </a:ln>
                <a:latin typeface="Copperplate Gothic Light" panose="020E0507020206020404" pitchFamily="34" charset="0"/>
              </a:rPr>
              <a:t>LES ENTREPRISES</a:t>
            </a:r>
            <a:endParaRPr lang="fr-FR" sz="4000" b="1" dirty="0">
              <a:ln>
                <a:solidFill>
                  <a:schemeClr val="tx1"/>
                </a:solidFill>
              </a:ln>
              <a:latin typeface="Copperplate Gothic Light" panose="020E05070202060204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CFFC1-5148-ADCF-0DD5-F76B55A4D3D8}"/>
              </a:ext>
            </a:extLst>
          </p:cNvPr>
          <p:cNvSpPr/>
          <p:nvPr/>
        </p:nvSpPr>
        <p:spPr>
          <a:xfrm>
            <a:off x="5046564" y="3139472"/>
            <a:ext cx="1794456" cy="725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THÈME: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B18259-2913-FE3A-7B51-15F87C26E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 b="6090"/>
          <a:stretch/>
        </p:blipFill>
        <p:spPr>
          <a:xfrm>
            <a:off x="0" y="-17134"/>
            <a:ext cx="1737840" cy="1396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A5B4660-AD1C-C6CD-39CD-6DCD0BC60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 b="6090"/>
          <a:stretch/>
        </p:blipFill>
        <p:spPr>
          <a:xfrm>
            <a:off x="10454160" y="-17134"/>
            <a:ext cx="1737840" cy="1396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3858E6-142C-6DD0-5467-3AD265019E9B}"/>
              </a:ext>
            </a:extLst>
          </p:cNvPr>
          <p:cNvSpPr/>
          <p:nvPr/>
        </p:nvSpPr>
        <p:spPr>
          <a:xfrm>
            <a:off x="2306853" y="6047201"/>
            <a:ext cx="83022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rlow Condensed Black" panose="00000A06000000000000" pitchFamily="2" charset="0"/>
              </a:rPr>
              <a:t>Mr. </a:t>
            </a:r>
            <a:r>
              <a:rPr lang="fr-FR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rlow Condensed Black" panose="00000A06000000000000" pitchFamily="2" charset="0"/>
              </a:rPr>
              <a:t>Mohamed Marie CAMARA</a:t>
            </a:r>
            <a:endParaRPr lang="fr-FR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rlow Condensed Black" panose="00000A06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858E6-142C-6DD0-5467-3AD265019E9B}"/>
              </a:ext>
            </a:extLst>
          </p:cNvPr>
          <p:cNvSpPr/>
          <p:nvPr/>
        </p:nvSpPr>
        <p:spPr>
          <a:xfrm>
            <a:off x="2416667" y="5226749"/>
            <a:ext cx="79271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arlow Condensed Black" panose="00000A06000000000000" pitchFamily="2" charset="0"/>
              </a:rPr>
              <a:t>Prof. Chargé du Cours</a:t>
            </a:r>
            <a:endParaRPr lang="fr-FR" sz="48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Barlow Condensed Black" panose="00000A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56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3F2BDC-5579-C0A9-68C1-FC7F2CD7A86F}"/>
              </a:ext>
            </a:extLst>
          </p:cNvPr>
          <p:cNvSpPr txBox="1"/>
          <p:nvPr/>
        </p:nvSpPr>
        <p:spPr>
          <a:xfrm>
            <a:off x="1853536" y="161141"/>
            <a:ext cx="8487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GESTION </a:t>
            </a:r>
            <a:r>
              <a:rPr lang="fr-FR" sz="4000" b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DES STAGIAIRES</a:t>
            </a:r>
            <a:endParaRPr lang="fr-F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932" y="1173826"/>
            <a:ext cx="8196218" cy="41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0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0DE898-D0A6-BA6E-3DAA-0BEBF8840BEF}"/>
              </a:ext>
            </a:extLst>
          </p:cNvPr>
          <p:cNvSpPr/>
          <p:nvPr/>
        </p:nvSpPr>
        <p:spPr>
          <a:xfrm>
            <a:off x="313623" y="2967335"/>
            <a:ext cx="11564769" cy="92333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MERCI POUR VOTRE ATTENTION 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35" y="34230"/>
            <a:ext cx="3176364" cy="33941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0" y="3497678"/>
            <a:ext cx="12192000" cy="3360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C:\Users\Administrateur\Desktop\Auto\HTLM-CSS\MrSamba\DEVOIR\images\githu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105" y="5955220"/>
            <a:ext cx="904286" cy="880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 de texte 22"/>
          <p:cNvSpPr txBox="1"/>
          <p:nvPr/>
        </p:nvSpPr>
        <p:spPr>
          <a:xfrm>
            <a:off x="3909935" y="6138238"/>
            <a:ext cx="3906982" cy="5147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Github.com/ket752sbah</a:t>
            </a:r>
            <a:endParaRPr lang="fr-FR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0582" y="3566953"/>
            <a:ext cx="65553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Brush Script MT" panose="03060802040406070304" pitchFamily="66" charset="0"/>
              </a:rPr>
              <a:t>SOULEYMANE BAH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60000"/>
                  <a:lumOff val="40000"/>
                </a:schemeClr>
              </a:solidFill>
              <a:latin typeface="Brush Script MT" panose="03060802040406070304" pitchFamily="66" charset="0"/>
            </a:endParaRPr>
          </a:p>
        </p:txBody>
      </p:sp>
      <p:pic>
        <p:nvPicPr>
          <p:cNvPr id="13" name="Image 12" descr="C:\Users\Administrateur\Desktop\Auto\HTLM-CSS\MrSamba\DEVOIR\images\contact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71" y="4318203"/>
            <a:ext cx="810976" cy="90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 descr="C:\Users\Administrateur\Desktop\Auto\HTLM-CSS\MrSamba\DEVOIR\images\emai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71" y="5163245"/>
            <a:ext cx="864954" cy="77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 de texte 22"/>
          <p:cNvSpPr txBox="1"/>
          <p:nvPr/>
        </p:nvSpPr>
        <p:spPr>
          <a:xfrm>
            <a:off x="3909935" y="5366153"/>
            <a:ext cx="4472065" cy="5147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souleymanebah752@gmail.com</a:t>
            </a:r>
            <a:endParaRPr lang="fr-FR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Zone de texte 22"/>
          <p:cNvSpPr txBox="1"/>
          <p:nvPr/>
        </p:nvSpPr>
        <p:spPr>
          <a:xfrm>
            <a:off x="3909935" y="4602483"/>
            <a:ext cx="4472065" cy="5147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(+224) 622 48 90 84</a:t>
            </a:r>
            <a:endParaRPr lang="fr-FR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2" y="445688"/>
            <a:ext cx="10161092" cy="57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0107EE6-4C40-08FB-FCFC-86F046D9B7DE}"/>
              </a:ext>
            </a:extLst>
          </p:cNvPr>
          <p:cNvGrpSpPr/>
          <p:nvPr/>
        </p:nvGrpSpPr>
        <p:grpSpPr>
          <a:xfrm>
            <a:off x="0" y="2651437"/>
            <a:ext cx="5344732" cy="1442434"/>
            <a:chOff x="0" y="2651437"/>
            <a:chExt cx="5344732" cy="1442434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880A8F10-9B4C-CB5C-F372-3B77EE945C71}"/>
                </a:ext>
              </a:extLst>
            </p:cNvPr>
            <p:cNvSpPr/>
            <p:nvPr/>
          </p:nvSpPr>
          <p:spPr>
            <a:xfrm>
              <a:off x="3578180" y="2651437"/>
              <a:ext cx="1766552" cy="1442434"/>
            </a:xfrm>
            <a:custGeom>
              <a:avLst/>
              <a:gdLst>
                <a:gd name="connsiteX0" fmla="*/ 123752 w 1766552"/>
                <a:gd name="connsiteY0" fmla="*/ 0 h 1442434"/>
                <a:gd name="connsiteX1" fmla="*/ 1045335 w 1766552"/>
                <a:gd name="connsiteY1" fmla="*/ 0 h 1442434"/>
                <a:gd name="connsiteX2" fmla="*/ 1766552 w 1766552"/>
                <a:gd name="connsiteY2" fmla="*/ 721217 h 1442434"/>
                <a:gd name="connsiteX3" fmla="*/ 1045335 w 1766552"/>
                <a:gd name="connsiteY3" fmla="*/ 1442434 h 1442434"/>
                <a:gd name="connsiteX4" fmla="*/ 91635 w 1766552"/>
                <a:gd name="connsiteY4" fmla="*/ 1442434 h 1442434"/>
                <a:gd name="connsiteX5" fmla="*/ 51153 w 1766552"/>
                <a:gd name="connsiteY5" fmla="*/ 1284992 h 1442434"/>
                <a:gd name="connsiteX6" fmla="*/ 0 w 1766552"/>
                <a:gd name="connsiteY6" fmla="*/ 777563 h 1442434"/>
                <a:gd name="connsiteX7" fmla="*/ 113196 w 1766552"/>
                <a:gd name="connsiteY7" fmla="*/ 28840 h 1442434"/>
                <a:gd name="connsiteX8" fmla="*/ 123752 w 1766552"/>
                <a:gd name="connsiteY8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6552" h="1442434">
                  <a:moveTo>
                    <a:pt x="123752" y="0"/>
                  </a:moveTo>
                  <a:lnTo>
                    <a:pt x="1045335" y="0"/>
                  </a:lnTo>
                  <a:cubicBezTo>
                    <a:pt x="1443652" y="0"/>
                    <a:pt x="1766552" y="322900"/>
                    <a:pt x="1766552" y="721217"/>
                  </a:cubicBezTo>
                  <a:cubicBezTo>
                    <a:pt x="1766552" y="1119534"/>
                    <a:pt x="1443652" y="1442434"/>
                    <a:pt x="1045335" y="1442434"/>
                  </a:cubicBezTo>
                  <a:lnTo>
                    <a:pt x="91635" y="1442434"/>
                  </a:lnTo>
                  <a:lnTo>
                    <a:pt x="51153" y="1284992"/>
                  </a:lnTo>
                  <a:cubicBezTo>
                    <a:pt x="17613" y="1121088"/>
                    <a:pt x="0" y="951382"/>
                    <a:pt x="0" y="777563"/>
                  </a:cubicBezTo>
                  <a:cubicBezTo>
                    <a:pt x="0" y="516834"/>
                    <a:pt x="39630" y="265362"/>
                    <a:pt x="113196" y="28840"/>
                  </a:cubicBezTo>
                  <a:lnTo>
                    <a:pt x="123752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A540E272-3A35-0E54-F4F0-197F299CE709}"/>
                </a:ext>
              </a:extLst>
            </p:cNvPr>
            <p:cNvSpPr/>
            <p:nvPr/>
          </p:nvSpPr>
          <p:spPr>
            <a:xfrm>
              <a:off x="0" y="2651437"/>
              <a:ext cx="3701932" cy="1442434"/>
            </a:xfrm>
            <a:custGeom>
              <a:avLst/>
              <a:gdLst>
                <a:gd name="connsiteX0" fmla="*/ 721217 w 3701932"/>
                <a:gd name="connsiteY0" fmla="*/ 0 h 1442434"/>
                <a:gd name="connsiteX1" fmla="*/ 3701932 w 3701932"/>
                <a:gd name="connsiteY1" fmla="*/ 0 h 1442434"/>
                <a:gd name="connsiteX2" fmla="*/ 3691376 w 3701932"/>
                <a:gd name="connsiteY2" fmla="*/ 28840 h 1442434"/>
                <a:gd name="connsiteX3" fmla="*/ 3578180 w 3701932"/>
                <a:gd name="connsiteY3" fmla="*/ 777563 h 1442434"/>
                <a:gd name="connsiteX4" fmla="*/ 3629333 w 3701932"/>
                <a:gd name="connsiteY4" fmla="*/ 1284992 h 1442434"/>
                <a:gd name="connsiteX5" fmla="*/ 3669815 w 3701932"/>
                <a:gd name="connsiteY5" fmla="*/ 1442434 h 1442434"/>
                <a:gd name="connsiteX6" fmla="*/ 721217 w 3701932"/>
                <a:gd name="connsiteY6" fmla="*/ 1442434 h 1442434"/>
                <a:gd name="connsiteX7" fmla="*/ 0 w 3701932"/>
                <a:gd name="connsiteY7" fmla="*/ 721217 h 1442434"/>
                <a:gd name="connsiteX8" fmla="*/ 721217 w 3701932"/>
                <a:gd name="connsiteY8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1932" h="1442434">
                  <a:moveTo>
                    <a:pt x="721217" y="0"/>
                  </a:moveTo>
                  <a:lnTo>
                    <a:pt x="3701932" y="0"/>
                  </a:lnTo>
                  <a:lnTo>
                    <a:pt x="3691376" y="28840"/>
                  </a:lnTo>
                  <a:cubicBezTo>
                    <a:pt x="3617810" y="265362"/>
                    <a:pt x="3578180" y="516834"/>
                    <a:pt x="3578180" y="777563"/>
                  </a:cubicBezTo>
                  <a:cubicBezTo>
                    <a:pt x="3578180" y="951382"/>
                    <a:pt x="3595793" y="1121088"/>
                    <a:pt x="3629333" y="1284992"/>
                  </a:cubicBezTo>
                  <a:lnTo>
                    <a:pt x="3669815" y="1442434"/>
                  </a:lnTo>
                  <a:lnTo>
                    <a:pt x="721217" y="1442434"/>
                  </a:lnTo>
                  <a:cubicBezTo>
                    <a:pt x="322900" y="1442434"/>
                    <a:pt x="0" y="1119534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DB9E2E-3543-1E73-1069-1A4820B17B1D}"/>
                </a:ext>
              </a:extLst>
            </p:cNvPr>
            <p:cNvSpPr/>
            <p:nvPr/>
          </p:nvSpPr>
          <p:spPr>
            <a:xfrm>
              <a:off x="37710" y="2967335"/>
              <a:ext cx="3829463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fr-FR" sz="2000" b="1" dirty="0" smtClean="0">
                  <a:solidFill>
                    <a:sysClr val="windowText" lastClr="000000"/>
                  </a:solidFill>
                </a:rPr>
                <a:t>Ajouter Un Stagiaire</a:t>
              </a:r>
            </a:p>
            <a:p>
              <a:pPr marL="342900" indent="-342900" algn="ctr">
                <a:buAutoNum type="arabicPeriod"/>
              </a:pPr>
              <a:r>
                <a:rPr lang="fr-FR" sz="2000" b="1" dirty="0" smtClean="0">
                  <a:solidFill>
                    <a:sysClr val="windowText" lastClr="000000"/>
                  </a:solidFill>
                </a:rPr>
                <a:t>Afficher les Stagiaires</a:t>
              </a:r>
            </a:p>
            <a:p>
              <a:pPr marL="342900" indent="-342900" algn="ctr">
                <a:buAutoNum type="arabicPeriod"/>
              </a:pPr>
              <a:r>
                <a:rPr lang="fr-FR" sz="2000" b="1" dirty="0" smtClean="0">
                  <a:solidFill>
                    <a:sysClr val="windowText" lastClr="000000"/>
                  </a:solidFill>
                </a:rPr>
                <a:t>Rechercher un Stagiaire</a:t>
              </a:r>
              <a:endParaRPr lang="fr-FR" sz="20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9A3C3C53-EF2A-ED69-ACB8-E6166060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31587" l="0" r="2535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643" b="68867"/>
            <a:stretch/>
          </p:blipFill>
          <p:spPr>
            <a:xfrm>
              <a:off x="3723768" y="2726071"/>
              <a:ext cx="1494608" cy="1293165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C3DDE62-CA94-5443-3A25-C6510A85535B}"/>
              </a:ext>
            </a:extLst>
          </p:cNvPr>
          <p:cNvGrpSpPr/>
          <p:nvPr/>
        </p:nvGrpSpPr>
        <p:grpSpPr>
          <a:xfrm>
            <a:off x="6847270" y="2651437"/>
            <a:ext cx="5344732" cy="1442434"/>
            <a:chOff x="6847270" y="2651437"/>
            <a:chExt cx="5344732" cy="1442434"/>
          </a:xfrm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A71F8E99-1512-F0C1-2DA1-16A91ACB4062}"/>
                </a:ext>
              </a:extLst>
            </p:cNvPr>
            <p:cNvSpPr/>
            <p:nvPr/>
          </p:nvSpPr>
          <p:spPr>
            <a:xfrm>
              <a:off x="6847270" y="2651437"/>
              <a:ext cx="1766550" cy="1442434"/>
            </a:xfrm>
            <a:custGeom>
              <a:avLst/>
              <a:gdLst>
                <a:gd name="connsiteX0" fmla="*/ 721217 w 1766550"/>
                <a:gd name="connsiteY0" fmla="*/ 0 h 1442434"/>
                <a:gd name="connsiteX1" fmla="*/ 1642798 w 1766550"/>
                <a:gd name="connsiteY1" fmla="*/ 0 h 1442434"/>
                <a:gd name="connsiteX2" fmla="*/ 1653354 w 1766550"/>
                <a:gd name="connsiteY2" fmla="*/ 28840 h 1442434"/>
                <a:gd name="connsiteX3" fmla="*/ 1766550 w 1766550"/>
                <a:gd name="connsiteY3" fmla="*/ 777563 h 1442434"/>
                <a:gd name="connsiteX4" fmla="*/ 1715397 w 1766550"/>
                <a:gd name="connsiteY4" fmla="*/ 1284992 h 1442434"/>
                <a:gd name="connsiteX5" fmla="*/ 1674915 w 1766550"/>
                <a:gd name="connsiteY5" fmla="*/ 1442434 h 1442434"/>
                <a:gd name="connsiteX6" fmla="*/ 721217 w 1766550"/>
                <a:gd name="connsiteY6" fmla="*/ 1442434 h 1442434"/>
                <a:gd name="connsiteX7" fmla="*/ 0 w 1766550"/>
                <a:gd name="connsiteY7" fmla="*/ 721217 h 1442434"/>
                <a:gd name="connsiteX8" fmla="*/ 721217 w 1766550"/>
                <a:gd name="connsiteY8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6550" h="1442434">
                  <a:moveTo>
                    <a:pt x="721217" y="0"/>
                  </a:moveTo>
                  <a:lnTo>
                    <a:pt x="1642798" y="0"/>
                  </a:lnTo>
                  <a:lnTo>
                    <a:pt x="1653354" y="28840"/>
                  </a:lnTo>
                  <a:cubicBezTo>
                    <a:pt x="1726920" y="265362"/>
                    <a:pt x="1766550" y="516834"/>
                    <a:pt x="1766550" y="777563"/>
                  </a:cubicBezTo>
                  <a:cubicBezTo>
                    <a:pt x="1766550" y="951382"/>
                    <a:pt x="1748936" y="1121088"/>
                    <a:pt x="1715397" y="1284992"/>
                  </a:cubicBezTo>
                  <a:lnTo>
                    <a:pt x="1674915" y="1442434"/>
                  </a:lnTo>
                  <a:lnTo>
                    <a:pt x="721217" y="1442434"/>
                  </a:lnTo>
                  <a:cubicBezTo>
                    <a:pt x="322900" y="1442434"/>
                    <a:pt x="0" y="1119534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ADF7E634-8EAC-A449-ACB7-B96BBDBFF694}"/>
                </a:ext>
              </a:extLst>
            </p:cNvPr>
            <p:cNvSpPr/>
            <p:nvPr/>
          </p:nvSpPr>
          <p:spPr>
            <a:xfrm>
              <a:off x="8490068" y="2651437"/>
              <a:ext cx="3701934" cy="1442434"/>
            </a:xfrm>
            <a:custGeom>
              <a:avLst/>
              <a:gdLst>
                <a:gd name="connsiteX0" fmla="*/ 0 w 3701934"/>
                <a:gd name="connsiteY0" fmla="*/ 0 h 1442434"/>
                <a:gd name="connsiteX1" fmla="*/ 2980717 w 3701934"/>
                <a:gd name="connsiteY1" fmla="*/ 0 h 1442434"/>
                <a:gd name="connsiteX2" fmla="*/ 3701934 w 3701934"/>
                <a:gd name="connsiteY2" fmla="*/ 721217 h 1442434"/>
                <a:gd name="connsiteX3" fmla="*/ 2980717 w 3701934"/>
                <a:gd name="connsiteY3" fmla="*/ 1442434 h 1442434"/>
                <a:gd name="connsiteX4" fmla="*/ 32117 w 3701934"/>
                <a:gd name="connsiteY4" fmla="*/ 1442434 h 1442434"/>
                <a:gd name="connsiteX5" fmla="*/ 72599 w 3701934"/>
                <a:gd name="connsiteY5" fmla="*/ 1284992 h 1442434"/>
                <a:gd name="connsiteX6" fmla="*/ 123752 w 3701934"/>
                <a:gd name="connsiteY6" fmla="*/ 777563 h 1442434"/>
                <a:gd name="connsiteX7" fmla="*/ 10556 w 3701934"/>
                <a:gd name="connsiteY7" fmla="*/ 28840 h 1442434"/>
                <a:gd name="connsiteX8" fmla="*/ 0 w 3701934"/>
                <a:gd name="connsiteY8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1934" h="1442434">
                  <a:moveTo>
                    <a:pt x="0" y="0"/>
                  </a:moveTo>
                  <a:lnTo>
                    <a:pt x="2980717" y="0"/>
                  </a:lnTo>
                  <a:cubicBezTo>
                    <a:pt x="3379034" y="0"/>
                    <a:pt x="3701934" y="322900"/>
                    <a:pt x="3701934" y="721217"/>
                  </a:cubicBezTo>
                  <a:cubicBezTo>
                    <a:pt x="3701934" y="1119534"/>
                    <a:pt x="3379034" y="1442434"/>
                    <a:pt x="2980717" y="1442434"/>
                  </a:cubicBezTo>
                  <a:lnTo>
                    <a:pt x="32117" y="1442434"/>
                  </a:lnTo>
                  <a:lnTo>
                    <a:pt x="72599" y="1284992"/>
                  </a:lnTo>
                  <a:cubicBezTo>
                    <a:pt x="106138" y="1121088"/>
                    <a:pt x="123752" y="951382"/>
                    <a:pt x="123752" y="777563"/>
                  </a:cubicBezTo>
                  <a:cubicBezTo>
                    <a:pt x="123752" y="516834"/>
                    <a:pt x="84122" y="265362"/>
                    <a:pt x="10556" y="2884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B06A09-4CD6-B575-36DA-EA888AABC688}"/>
                </a:ext>
              </a:extLst>
            </p:cNvPr>
            <p:cNvSpPr/>
            <p:nvPr/>
          </p:nvSpPr>
          <p:spPr>
            <a:xfrm>
              <a:off x="7548629" y="2906966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fr-F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endParaRP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F62E525B-11A9-3F25-A083-466CE42AF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72" t="24108" r="36587" b="46525"/>
            <a:stretch/>
          </p:blipFill>
          <p:spPr>
            <a:xfrm>
              <a:off x="7233707" y="2819077"/>
              <a:ext cx="992619" cy="1219845"/>
            </a:xfrm>
            <a:prstGeom prst="rect">
              <a:avLst/>
            </a:prstGeom>
          </p:spPr>
        </p:pic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DA53ED7-D7C5-1F42-3918-9C59FB9C86FF}"/>
              </a:ext>
            </a:extLst>
          </p:cNvPr>
          <p:cNvGrpSpPr/>
          <p:nvPr/>
        </p:nvGrpSpPr>
        <p:grpSpPr>
          <a:xfrm>
            <a:off x="334851" y="4504385"/>
            <a:ext cx="5344733" cy="1442434"/>
            <a:chOff x="334851" y="4504385"/>
            <a:chExt cx="5344733" cy="1442434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FB619310-CA7A-FEA0-A605-5D6C7C8FD3D8}"/>
                </a:ext>
              </a:extLst>
            </p:cNvPr>
            <p:cNvSpPr/>
            <p:nvPr/>
          </p:nvSpPr>
          <p:spPr>
            <a:xfrm>
              <a:off x="3821969" y="4504386"/>
              <a:ext cx="1857615" cy="1328353"/>
            </a:xfrm>
            <a:custGeom>
              <a:avLst/>
              <a:gdLst>
                <a:gd name="connsiteX0" fmla="*/ 0 w 1857615"/>
                <a:gd name="connsiteY0" fmla="*/ 0 h 1328353"/>
                <a:gd name="connsiteX1" fmla="*/ 1136398 w 1857615"/>
                <a:gd name="connsiteY1" fmla="*/ 0 h 1328353"/>
                <a:gd name="connsiteX2" fmla="*/ 1857615 w 1857615"/>
                <a:gd name="connsiteY2" fmla="*/ 721217 h 1328353"/>
                <a:gd name="connsiteX3" fmla="*/ 1539637 w 1857615"/>
                <a:gd name="connsiteY3" fmla="*/ 1319261 h 1328353"/>
                <a:gd name="connsiteX4" fmla="*/ 1522887 w 1857615"/>
                <a:gd name="connsiteY4" fmla="*/ 1328353 h 1328353"/>
                <a:gd name="connsiteX5" fmla="*/ 1293983 w 1857615"/>
                <a:gd name="connsiteY5" fmla="*/ 1244572 h 1328353"/>
                <a:gd name="connsiteX6" fmla="*/ 60099 w 1857615"/>
                <a:gd name="connsiteY6" fmla="*/ 124758 h 1328353"/>
                <a:gd name="connsiteX7" fmla="*/ 0 w 1857615"/>
                <a:gd name="connsiteY7" fmla="*/ 0 h 132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7615" h="1328353">
                  <a:moveTo>
                    <a:pt x="0" y="0"/>
                  </a:moveTo>
                  <a:lnTo>
                    <a:pt x="1136398" y="0"/>
                  </a:lnTo>
                  <a:cubicBezTo>
                    <a:pt x="1534715" y="0"/>
                    <a:pt x="1857615" y="322900"/>
                    <a:pt x="1857615" y="721217"/>
                  </a:cubicBezTo>
                  <a:cubicBezTo>
                    <a:pt x="1857615" y="970165"/>
                    <a:pt x="1731482" y="1189654"/>
                    <a:pt x="1539637" y="1319261"/>
                  </a:cubicBezTo>
                  <a:lnTo>
                    <a:pt x="1522887" y="1328353"/>
                  </a:lnTo>
                  <a:lnTo>
                    <a:pt x="1293983" y="1244572"/>
                  </a:lnTo>
                  <a:cubicBezTo>
                    <a:pt x="766834" y="1021607"/>
                    <a:pt x="331423" y="624219"/>
                    <a:pt x="60099" y="1247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79A2A5B6-95C1-8E8E-BEEA-1AC7D5A3D7C8}"/>
                </a:ext>
              </a:extLst>
            </p:cNvPr>
            <p:cNvSpPr/>
            <p:nvPr/>
          </p:nvSpPr>
          <p:spPr>
            <a:xfrm>
              <a:off x="334851" y="4504385"/>
              <a:ext cx="5010004" cy="1442434"/>
            </a:xfrm>
            <a:custGeom>
              <a:avLst/>
              <a:gdLst>
                <a:gd name="connsiteX0" fmla="*/ 721217 w 5010004"/>
                <a:gd name="connsiteY0" fmla="*/ 0 h 1442434"/>
                <a:gd name="connsiteX1" fmla="*/ 3487117 w 5010004"/>
                <a:gd name="connsiteY1" fmla="*/ 0 h 1442434"/>
                <a:gd name="connsiteX2" fmla="*/ 3547216 w 5010004"/>
                <a:gd name="connsiteY2" fmla="*/ 124758 h 1442434"/>
                <a:gd name="connsiteX3" fmla="*/ 4781100 w 5010004"/>
                <a:gd name="connsiteY3" fmla="*/ 1244572 h 1442434"/>
                <a:gd name="connsiteX4" fmla="*/ 5010004 w 5010004"/>
                <a:gd name="connsiteY4" fmla="*/ 1328353 h 1442434"/>
                <a:gd name="connsiteX5" fmla="*/ 4904245 w 5010004"/>
                <a:gd name="connsiteY5" fmla="*/ 1385757 h 1442434"/>
                <a:gd name="connsiteX6" fmla="*/ 4623515 w 5010004"/>
                <a:gd name="connsiteY6" fmla="*/ 1442434 h 1442434"/>
                <a:gd name="connsiteX7" fmla="*/ 721217 w 5010004"/>
                <a:gd name="connsiteY7" fmla="*/ 1442434 h 1442434"/>
                <a:gd name="connsiteX8" fmla="*/ 0 w 5010004"/>
                <a:gd name="connsiteY8" fmla="*/ 721217 h 1442434"/>
                <a:gd name="connsiteX9" fmla="*/ 721217 w 5010004"/>
                <a:gd name="connsiteY9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0004" h="1442434">
                  <a:moveTo>
                    <a:pt x="721217" y="0"/>
                  </a:moveTo>
                  <a:lnTo>
                    <a:pt x="3487117" y="0"/>
                  </a:lnTo>
                  <a:lnTo>
                    <a:pt x="3547216" y="124758"/>
                  </a:lnTo>
                  <a:cubicBezTo>
                    <a:pt x="3818540" y="624219"/>
                    <a:pt x="4253951" y="1021607"/>
                    <a:pt x="4781100" y="1244572"/>
                  </a:cubicBezTo>
                  <a:lnTo>
                    <a:pt x="5010004" y="1328353"/>
                  </a:lnTo>
                  <a:lnTo>
                    <a:pt x="4904245" y="1385757"/>
                  </a:lnTo>
                  <a:cubicBezTo>
                    <a:pt x="4817960" y="1422253"/>
                    <a:pt x="4723094" y="1442434"/>
                    <a:pt x="4623515" y="1442434"/>
                  </a:cubicBezTo>
                  <a:lnTo>
                    <a:pt x="721217" y="1442434"/>
                  </a:lnTo>
                  <a:cubicBezTo>
                    <a:pt x="322900" y="1442434"/>
                    <a:pt x="0" y="1119534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AE99A4F-644D-0224-4D55-2D665B1D0588}"/>
                </a:ext>
              </a:extLst>
            </p:cNvPr>
            <p:cNvSpPr/>
            <p:nvPr/>
          </p:nvSpPr>
          <p:spPr>
            <a:xfrm>
              <a:off x="394793" y="4817076"/>
              <a:ext cx="398781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457200" indent="-457200" algn="ctr">
                <a:buFont typeface="+mj-lt"/>
                <a:buAutoNum type="arabicPeriod" startAt="4"/>
              </a:pPr>
              <a:r>
                <a:rPr lang="fr-FR" sz="2000" b="1" dirty="0" smtClean="0">
                  <a:solidFill>
                    <a:sysClr val="windowText" lastClr="000000"/>
                  </a:solidFill>
                </a:rPr>
                <a:t>Supprimer un Stagiaire</a:t>
              </a:r>
            </a:p>
            <a:p>
              <a:pPr marL="342900" indent="-342900" algn="ctr">
                <a:buAutoNum type="arabicPeriod" startAt="4"/>
              </a:pPr>
              <a:r>
                <a:rPr lang="fr-FR" sz="2000" b="1" dirty="0" smtClean="0">
                  <a:solidFill>
                    <a:sysClr val="windowText" lastClr="000000"/>
                  </a:solidFill>
                </a:rPr>
                <a:t>Modifier un Stagiaire</a:t>
              </a:r>
            </a:p>
            <a:p>
              <a:pPr marL="342900" indent="-342900" algn="ctr">
                <a:buAutoNum type="arabicPeriod" startAt="4"/>
              </a:pPr>
              <a:r>
                <a:rPr lang="fr-FR" sz="2000" b="1" dirty="0" smtClean="0">
                  <a:solidFill>
                    <a:sysClr val="windowText" lastClr="000000"/>
                  </a:solidFill>
                </a:rPr>
                <a:t>Retour </a:t>
              </a: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ECA1E32-D5B7-F930-D0BE-ADEAFEA01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96" r="44870" b="74066"/>
            <a:stretch/>
          </p:blipFill>
          <p:spPr>
            <a:xfrm>
              <a:off x="4511268" y="4546459"/>
              <a:ext cx="956829" cy="1077218"/>
            </a:xfrm>
            <a:prstGeom prst="rect">
              <a:avLst/>
            </a:prstGeom>
          </p:spPr>
        </p:pic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ABF06-C1C3-8E94-AF17-059F542FA92A}"/>
              </a:ext>
            </a:extLst>
          </p:cNvPr>
          <p:cNvGrpSpPr/>
          <p:nvPr/>
        </p:nvGrpSpPr>
        <p:grpSpPr>
          <a:xfrm>
            <a:off x="6585398" y="4504384"/>
            <a:ext cx="5344732" cy="1442434"/>
            <a:chOff x="6585398" y="4504384"/>
            <a:chExt cx="5344732" cy="1442434"/>
          </a:xfrm>
        </p:grpSpPr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3DB501F3-1C03-4122-067C-A1881664BF3C}"/>
                </a:ext>
              </a:extLst>
            </p:cNvPr>
            <p:cNvSpPr/>
            <p:nvPr/>
          </p:nvSpPr>
          <p:spPr>
            <a:xfrm>
              <a:off x="6585398" y="4504385"/>
              <a:ext cx="1784635" cy="1311303"/>
            </a:xfrm>
            <a:custGeom>
              <a:avLst/>
              <a:gdLst>
                <a:gd name="connsiteX0" fmla="*/ 721217 w 1784635"/>
                <a:gd name="connsiteY0" fmla="*/ 0 h 1311303"/>
                <a:gd name="connsiteX1" fmla="*/ 1784635 w 1784635"/>
                <a:gd name="connsiteY1" fmla="*/ 0 h 1311303"/>
                <a:gd name="connsiteX2" fmla="*/ 1724536 w 1784635"/>
                <a:gd name="connsiteY2" fmla="*/ 124759 h 1311303"/>
                <a:gd name="connsiteX3" fmla="*/ 490652 w 1784635"/>
                <a:gd name="connsiteY3" fmla="*/ 1244573 h 1311303"/>
                <a:gd name="connsiteX4" fmla="*/ 308333 w 1784635"/>
                <a:gd name="connsiteY4" fmla="*/ 1311303 h 1311303"/>
                <a:gd name="connsiteX5" fmla="*/ 211240 w 1784635"/>
                <a:gd name="connsiteY5" fmla="*/ 1231194 h 1311303"/>
                <a:gd name="connsiteX6" fmla="*/ 0 w 1784635"/>
                <a:gd name="connsiteY6" fmla="*/ 721217 h 1311303"/>
                <a:gd name="connsiteX7" fmla="*/ 721217 w 1784635"/>
                <a:gd name="connsiteY7" fmla="*/ 0 h 131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4635" h="1311303">
                  <a:moveTo>
                    <a:pt x="721217" y="0"/>
                  </a:moveTo>
                  <a:lnTo>
                    <a:pt x="1784635" y="0"/>
                  </a:lnTo>
                  <a:lnTo>
                    <a:pt x="1724536" y="124759"/>
                  </a:lnTo>
                  <a:cubicBezTo>
                    <a:pt x="1453212" y="624220"/>
                    <a:pt x="1017801" y="1021608"/>
                    <a:pt x="490652" y="1244573"/>
                  </a:cubicBezTo>
                  <a:lnTo>
                    <a:pt x="308333" y="1311303"/>
                  </a:lnTo>
                  <a:lnTo>
                    <a:pt x="211240" y="1231194"/>
                  </a:lnTo>
                  <a:cubicBezTo>
                    <a:pt x="80725" y="1100680"/>
                    <a:pt x="0" y="920376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5A52DA3-B80C-D471-A992-B9AA113A294F}"/>
                </a:ext>
              </a:extLst>
            </p:cNvPr>
            <p:cNvSpPr/>
            <p:nvPr/>
          </p:nvSpPr>
          <p:spPr>
            <a:xfrm>
              <a:off x="6893731" y="4504384"/>
              <a:ext cx="5036399" cy="1442434"/>
            </a:xfrm>
            <a:custGeom>
              <a:avLst/>
              <a:gdLst>
                <a:gd name="connsiteX0" fmla="*/ 1476302 w 5036399"/>
                <a:gd name="connsiteY0" fmla="*/ 0 h 1442434"/>
                <a:gd name="connsiteX1" fmla="*/ 4315182 w 5036399"/>
                <a:gd name="connsiteY1" fmla="*/ 0 h 1442434"/>
                <a:gd name="connsiteX2" fmla="*/ 5036399 w 5036399"/>
                <a:gd name="connsiteY2" fmla="*/ 721217 h 1442434"/>
                <a:gd name="connsiteX3" fmla="*/ 4315182 w 5036399"/>
                <a:gd name="connsiteY3" fmla="*/ 1442434 h 1442434"/>
                <a:gd name="connsiteX4" fmla="*/ 412884 w 5036399"/>
                <a:gd name="connsiteY4" fmla="*/ 1442434 h 1442434"/>
                <a:gd name="connsiteX5" fmla="*/ 9645 w 5036399"/>
                <a:gd name="connsiteY5" fmla="*/ 1319261 h 1442434"/>
                <a:gd name="connsiteX6" fmla="*/ 0 w 5036399"/>
                <a:gd name="connsiteY6" fmla="*/ 1311303 h 1442434"/>
                <a:gd name="connsiteX7" fmla="*/ 182319 w 5036399"/>
                <a:gd name="connsiteY7" fmla="*/ 1244573 h 1442434"/>
                <a:gd name="connsiteX8" fmla="*/ 1416203 w 5036399"/>
                <a:gd name="connsiteY8" fmla="*/ 124759 h 1442434"/>
                <a:gd name="connsiteX9" fmla="*/ 1476302 w 5036399"/>
                <a:gd name="connsiteY9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6399" h="1442434">
                  <a:moveTo>
                    <a:pt x="1476302" y="0"/>
                  </a:moveTo>
                  <a:lnTo>
                    <a:pt x="4315182" y="0"/>
                  </a:lnTo>
                  <a:cubicBezTo>
                    <a:pt x="4713499" y="0"/>
                    <a:pt x="5036399" y="322900"/>
                    <a:pt x="5036399" y="721217"/>
                  </a:cubicBezTo>
                  <a:cubicBezTo>
                    <a:pt x="5036399" y="1119534"/>
                    <a:pt x="4713499" y="1442434"/>
                    <a:pt x="4315182" y="1442434"/>
                  </a:cubicBezTo>
                  <a:lnTo>
                    <a:pt x="412884" y="1442434"/>
                  </a:lnTo>
                  <a:cubicBezTo>
                    <a:pt x="263515" y="1442434"/>
                    <a:pt x="124752" y="1397026"/>
                    <a:pt x="9645" y="1319261"/>
                  </a:cubicBezTo>
                  <a:lnTo>
                    <a:pt x="0" y="1311303"/>
                  </a:lnTo>
                  <a:lnTo>
                    <a:pt x="182319" y="1244573"/>
                  </a:lnTo>
                  <a:cubicBezTo>
                    <a:pt x="709468" y="1021608"/>
                    <a:pt x="1144879" y="624220"/>
                    <a:pt x="1416203" y="124759"/>
                  </a:cubicBezTo>
                  <a:lnTo>
                    <a:pt x="1476302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1C42613-8863-AE43-724E-31DDC755A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96" t="52879" r="42309" b="23873"/>
            <a:stretch/>
          </p:blipFill>
          <p:spPr>
            <a:xfrm>
              <a:off x="6672778" y="4546459"/>
              <a:ext cx="1060582" cy="965699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36C3261-BB78-79CE-2A5B-8381679A0C79}"/>
              </a:ext>
            </a:extLst>
          </p:cNvPr>
          <p:cNvGrpSpPr/>
          <p:nvPr/>
        </p:nvGrpSpPr>
        <p:grpSpPr>
          <a:xfrm>
            <a:off x="96444" y="798490"/>
            <a:ext cx="5583140" cy="1442435"/>
            <a:chOff x="96444" y="798490"/>
            <a:chExt cx="5583140" cy="1442435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8E0CBC9-28BB-C5DB-B342-72BBD0640DFB}"/>
                </a:ext>
              </a:extLst>
            </p:cNvPr>
            <p:cNvSpPr/>
            <p:nvPr/>
          </p:nvSpPr>
          <p:spPr>
            <a:xfrm>
              <a:off x="3876255" y="997164"/>
              <a:ext cx="1803329" cy="1243761"/>
            </a:xfrm>
            <a:custGeom>
              <a:avLst/>
              <a:gdLst>
                <a:gd name="connsiteX0" fmla="*/ 1576858 w 1803329"/>
                <a:gd name="connsiteY0" fmla="*/ 0 h 1243761"/>
                <a:gd name="connsiteX1" fmla="*/ 1592089 w 1803329"/>
                <a:gd name="connsiteY1" fmla="*/ 12567 h 1243761"/>
                <a:gd name="connsiteX2" fmla="*/ 1803329 w 1803329"/>
                <a:gd name="connsiteY2" fmla="*/ 522544 h 1243761"/>
                <a:gd name="connsiteX3" fmla="*/ 1082112 w 1803329"/>
                <a:gd name="connsiteY3" fmla="*/ 1243761 h 1243761"/>
                <a:gd name="connsiteX4" fmla="*/ 0 w 1803329"/>
                <a:gd name="connsiteY4" fmla="*/ 1243761 h 1243761"/>
                <a:gd name="connsiteX5" fmla="*/ 5813 w 1803329"/>
                <a:gd name="connsiteY5" fmla="*/ 1231694 h 1243761"/>
                <a:gd name="connsiteX6" fmla="*/ 1471023 w 1803329"/>
                <a:gd name="connsiteY6" fmla="*/ 27213 h 1243761"/>
                <a:gd name="connsiteX7" fmla="*/ 1576858 w 1803329"/>
                <a:gd name="connsiteY7" fmla="*/ 0 h 124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3329" h="1243761">
                  <a:moveTo>
                    <a:pt x="1576858" y="0"/>
                  </a:moveTo>
                  <a:lnTo>
                    <a:pt x="1592089" y="12567"/>
                  </a:lnTo>
                  <a:cubicBezTo>
                    <a:pt x="1722604" y="143081"/>
                    <a:pt x="1803329" y="323386"/>
                    <a:pt x="1803329" y="522544"/>
                  </a:cubicBezTo>
                  <a:cubicBezTo>
                    <a:pt x="1803329" y="920861"/>
                    <a:pt x="1480429" y="1243761"/>
                    <a:pt x="1082112" y="1243761"/>
                  </a:cubicBezTo>
                  <a:lnTo>
                    <a:pt x="0" y="1243761"/>
                  </a:lnTo>
                  <a:lnTo>
                    <a:pt x="5813" y="1231694"/>
                  </a:lnTo>
                  <a:cubicBezTo>
                    <a:pt x="315897" y="660881"/>
                    <a:pt x="840300" y="223388"/>
                    <a:pt x="1471023" y="27213"/>
                  </a:cubicBezTo>
                  <a:lnTo>
                    <a:pt x="15768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DDB39F52-AD11-5007-8377-B3094E394FE1}"/>
                </a:ext>
              </a:extLst>
            </p:cNvPr>
            <p:cNvSpPr/>
            <p:nvPr/>
          </p:nvSpPr>
          <p:spPr>
            <a:xfrm>
              <a:off x="334852" y="798490"/>
              <a:ext cx="5118261" cy="1442434"/>
            </a:xfrm>
            <a:custGeom>
              <a:avLst/>
              <a:gdLst>
                <a:gd name="connsiteX0" fmla="*/ 721217 w 5118261"/>
                <a:gd name="connsiteY0" fmla="*/ 0 h 1442434"/>
                <a:gd name="connsiteX1" fmla="*/ 4623515 w 5118261"/>
                <a:gd name="connsiteY1" fmla="*/ 0 h 1442434"/>
                <a:gd name="connsiteX2" fmla="*/ 5026754 w 5118261"/>
                <a:gd name="connsiteY2" fmla="*/ 123173 h 1442434"/>
                <a:gd name="connsiteX3" fmla="*/ 5118261 w 5118261"/>
                <a:gd name="connsiteY3" fmla="*/ 198673 h 1442434"/>
                <a:gd name="connsiteX4" fmla="*/ 5012426 w 5118261"/>
                <a:gd name="connsiteY4" fmla="*/ 225886 h 1442434"/>
                <a:gd name="connsiteX5" fmla="*/ 3547216 w 5118261"/>
                <a:gd name="connsiteY5" fmla="*/ 1430367 h 1442434"/>
                <a:gd name="connsiteX6" fmla="*/ 3541403 w 5118261"/>
                <a:gd name="connsiteY6" fmla="*/ 1442434 h 1442434"/>
                <a:gd name="connsiteX7" fmla="*/ 721217 w 5118261"/>
                <a:gd name="connsiteY7" fmla="*/ 1442434 h 1442434"/>
                <a:gd name="connsiteX8" fmla="*/ 0 w 5118261"/>
                <a:gd name="connsiteY8" fmla="*/ 721217 h 1442434"/>
                <a:gd name="connsiteX9" fmla="*/ 721217 w 5118261"/>
                <a:gd name="connsiteY9" fmla="*/ 0 h 14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18261" h="1442434">
                  <a:moveTo>
                    <a:pt x="721217" y="0"/>
                  </a:moveTo>
                  <a:lnTo>
                    <a:pt x="4623515" y="0"/>
                  </a:lnTo>
                  <a:cubicBezTo>
                    <a:pt x="4772884" y="0"/>
                    <a:pt x="4911647" y="45408"/>
                    <a:pt x="5026754" y="123173"/>
                  </a:cubicBezTo>
                  <a:lnTo>
                    <a:pt x="5118261" y="198673"/>
                  </a:lnTo>
                  <a:lnTo>
                    <a:pt x="5012426" y="225886"/>
                  </a:lnTo>
                  <a:cubicBezTo>
                    <a:pt x="4381703" y="422061"/>
                    <a:pt x="3857300" y="859554"/>
                    <a:pt x="3547216" y="1430367"/>
                  </a:cubicBezTo>
                  <a:lnTo>
                    <a:pt x="3541403" y="1442434"/>
                  </a:lnTo>
                  <a:lnTo>
                    <a:pt x="721217" y="1442434"/>
                  </a:lnTo>
                  <a:cubicBezTo>
                    <a:pt x="322900" y="1442434"/>
                    <a:pt x="0" y="1119534"/>
                    <a:pt x="0" y="721217"/>
                  </a:cubicBezTo>
                  <a:cubicBezTo>
                    <a:pt x="0" y="322900"/>
                    <a:pt x="322900" y="0"/>
                    <a:pt x="721217" y="0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B46FF07-9A98-0BAC-4F07-86A50740D587}"/>
                </a:ext>
              </a:extLst>
            </p:cNvPr>
            <p:cNvSpPr/>
            <p:nvPr/>
          </p:nvSpPr>
          <p:spPr>
            <a:xfrm>
              <a:off x="96444" y="1035610"/>
              <a:ext cx="4518298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3200" b="1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doni MT Black" panose="02070A03080606020203" pitchFamily="18" charset="0"/>
                </a:rPr>
                <a:t>GESTION </a:t>
              </a:r>
              <a:r>
                <a:rPr lang="fr-FR" sz="3200" b="1" dirty="0" smtClean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doni MT Black" panose="02070A03080606020203" pitchFamily="18" charset="0"/>
                </a:rPr>
                <a:t>DES STAGIAIRE</a:t>
              </a:r>
              <a:endParaRPr lang="fr-FR" sz="32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86900CF-725B-9FB4-F710-B53BE328D0A2}"/>
              </a:ext>
            </a:extLst>
          </p:cNvPr>
          <p:cNvGrpSpPr/>
          <p:nvPr/>
        </p:nvGrpSpPr>
        <p:grpSpPr>
          <a:xfrm>
            <a:off x="6585398" y="798489"/>
            <a:ext cx="5452256" cy="1442436"/>
            <a:chOff x="6585398" y="798489"/>
            <a:chExt cx="5452256" cy="1442436"/>
          </a:xfrm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992857FB-DEBD-3431-20A3-550E3A72A9D5}"/>
                </a:ext>
              </a:extLst>
            </p:cNvPr>
            <p:cNvSpPr/>
            <p:nvPr/>
          </p:nvSpPr>
          <p:spPr>
            <a:xfrm>
              <a:off x="6585398" y="1011613"/>
              <a:ext cx="209687" cy="508095"/>
            </a:xfrm>
            <a:custGeom>
              <a:avLst/>
              <a:gdLst>
                <a:gd name="connsiteX0" fmla="*/ 209686 w 209687"/>
                <a:gd name="connsiteY0" fmla="*/ 0 h 508095"/>
                <a:gd name="connsiteX1" fmla="*/ 209687 w 209687"/>
                <a:gd name="connsiteY1" fmla="*/ 0 h 508095"/>
                <a:gd name="connsiteX2" fmla="*/ 123173 w 209687"/>
                <a:gd name="connsiteY2" fmla="*/ 104856 h 508095"/>
                <a:gd name="connsiteX3" fmla="*/ 3724 w 209687"/>
                <a:gd name="connsiteY3" fmla="*/ 434355 h 508095"/>
                <a:gd name="connsiteX4" fmla="*/ 0 w 209687"/>
                <a:gd name="connsiteY4" fmla="*/ 508095 h 508095"/>
                <a:gd name="connsiteX5" fmla="*/ 0 w 209687"/>
                <a:gd name="connsiteY5" fmla="*/ 508094 h 508095"/>
                <a:gd name="connsiteX6" fmla="*/ 123173 w 209687"/>
                <a:gd name="connsiteY6" fmla="*/ 104855 h 508095"/>
                <a:gd name="connsiteX7" fmla="*/ 209686 w 209687"/>
                <a:gd name="connsiteY7" fmla="*/ 0 h 50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87" h="508095">
                  <a:moveTo>
                    <a:pt x="209686" y="0"/>
                  </a:moveTo>
                  <a:lnTo>
                    <a:pt x="209687" y="0"/>
                  </a:lnTo>
                  <a:lnTo>
                    <a:pt x="123173" y="104856"/>
                  </a:lnTo>
                  <a:cubicBezTo>
                    <a:pt x="58369" y="200778"/>
                    <a:pt x="16035" y="313129"/>
                    <a:pt x="3724" y="434355"/>
                  </a:cubicBezTo>
                  <a:lnTo>
                    <a:pt x="0" y="508095"/>
                  </a:lnTo>
                  <a:lnTo>
                    <a:pt x="0" y="508094"/>
                  </a:lnTo>
                  <a:cubicBezTo>
                    <a:pt x="0" y="358725"/>
                    <a:pt x="45408" y="219962"/>
                    <a:pt x="123173" y="104855"/>
                  </a:cubicBezTo>
                  <a:lnTo>
                    <a:pt x="209686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215B3120-9386-6C71-5F8E-256395015F11}"/>
                </a:ext>
              </a:extLst>
            </p:cNvPr>
            <p:cNvSpPr/>
            <p:nvPr/>
          </p:nvSpPr>
          <p:spPr>
            <a:xfrm>
              <a:off x="6585398" y="1519708"/>
              <a:ext cx="1730349" cy="721217"/>
            </a:xfrm>
            <a:custGeom>
              <a:avLst/>
              <a:gdLst>
                <a:gd name="connsiteX0" fmla="*/ 0 w 1730349"/>
                <a:gd name="connsiteY0" fmla="*/ 0 h 721217"/>
                <a:gd name="connsiteX1" fmla="*/ 3724 w 1730349"/>
                <a:gd name="connsiteY1" fmla="*/ 73739 h 721217"/>
                <a:gd name="connsiteX2" fmla="*/ 721217 w 1730349"/>
                <a:gd name="connsiteY2" fmla="*/ 721216 h 721217"/>
                <a:gd name="connsiteX3" fmla="*/ 1730349 w 1730349"/>
                <a:gd name="connsiteY3" fmla="*/ 721216 h 721217"/>
                <a:gd name="connsiteX4" fmla="*/ 1730349 w 1730349"/>
                <a:gd name="connsiteY4" fmla="*/ 721217 h 721217"/>
                <a:gd name="connsiteX5" fmla="*/ 721217 w 1730349"/>
                <a:gd name="connsiteY5" fmla="*/ 721217 h 721217"/>
                <a:gd name="connsiteX6" fmla="*/ 0 w 1730349"/>
                <a:gd name="connsiteY6" fmla="*/ 0 h 721217"/>
                <a:gd name="connsiteX7" fmla="*/ 0 w 1730349"/>
                <a:gd name="connsiteY7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0349" h="721217">
                  <a:moveTo>
                    <a:pt x="0" y="0"/>
                  </a:moveTo>
                  <a:lnTo>
                    <a:pt x="3724" y="73739"/>
                  </a:lnTo>
                  <a:cubicBezTo>
                    <a:pt x="40657" y="437417"/>
                    <a:pt x="347795" y="721216"/>
                    <a:pt x="721217" y="721216"/>
                  </a:cubicBezTo>
                  <a:lnTo>
                    <a:pt x="1730349" y="721216"/>
                  </a:lnTo>
                  <a:lnTo>
                    <a:pt x="1730349" y="721217"/>
                  </a:lnTo>
                  <a:lnTo>
                    <a:pt x="721217" y="721217"/>
                  </a:lnTo>
                  <a:cubicBezTo>
                    <a:pt x="322900" y="721217"/>
                    <a:pt x="0" y="39831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E533075-FCB0-599D-36AE-B807A101B364}"/>
                </a:ext>
              </a:extLst>
            </p:cNvPr>
            <p:cNvSpPr/>
            <p:nvPr/>
          </p:nvSpPr>
          <p:spPr>
            <a:xfrm>
              <a:off x="6795083" y="798489"/>
              <a:ext cx="5135046" cy="721218"/>
            </a:xfrm>
            <a:custGeom>
              <a:avLst/>
              <a:gdLst>
                <a:gd name="connsiteX0" fmla="*/ 511531 w 5135046"/>
                <a:gd name="connsiteY0" fmla="*/ 0 h 721218"/>
                <a:gd name="connsiteX1" fmla="*/ 4413829 w 5135046"/>
                <a:gd name="connsiteY1" fmla="*/ 0 h 721218"/>
                <a:gd name="connsiteX2" fmla="*/ 5135046 w 5135046"/>
                <a:gd name="connsiteY2" fmla="*/ 721217 h 721218"/>
                <a:gd name="connsiteX3" fmla="*/ 5135046 w 5135046"/>
                <a:gd name="connsiteY3" fmla="*/ 721218 h 721218"/>
                <a:gd name="connsiteX4" fmla="*/ 5131322 w 5135046"/>
                <a:gd name="connsiteY4" fmla="*/ 647478 h 721218"/>
                <a:gd name="connsiteX5" fmla="*/ 4413829 w 5135046"/>
                <a:gd name="connsiteY5" fmla="*/ 1 h 721218"/>
                <a:gd name="connsiteX6" fmla="*/ 511531 w 5135046"/>
                <a:gd name="connsiteY6" fmla="*/ 1 h 721218"/>
                <a:gd name="connsiteX7" fmla="*/ 1554 w 5135046"/>
                <a:gd name="connsiteY7" fmla="*/ 211241 h 721218"/>
                <a:gd name="connsiteX8" fmla="*/ 1 w 5135046"/>
                <a:gd name="connsiteY8" fmla="*/ 213123 h 721218"/>
                <a:gd name="connsiteX9" fmla="*/ 0 w 5135046"/>
                <a:gd name="connsiteY9" fmla="*/ 213123 h 721218"/>
                <a:gd name="connsiteX10" fmla="*/ 1554 w 5135046"/>
                <a:gd name="connsiteY10" fmla="*/ 211240 h 721218"/>
                <a:gd name="connsiteX11" fmla="*/ 511531 w 5135046"/>
                <a:gd name="connsiteY11" fmla="*/ 0 h 72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35046" h="721218">
                  <a:moveTo>
                    <a:pt x="511531" y="0"/>
                  </a:moveTo>
                  <a:lnTo>
                    <a:pt x="4413829" y="0"/>
                  </a:lnTo>
                  <a:cubicBezTo>
                    <a:pt x="4812146" y="0"/>
                    <a:pt x="5135046" y="322900"/>
                    <a:pt x="5135046" y="721217"/>
                  </a:cubicBezTo>
                  <a:lnTo>
                    <a:pt x="5135046" y="721218"/>
                  </a:lnTo>
                  <a:lnTo>
                    <a:pt x="5131322" y="647478"/>
                  </a:lnTo>
                  <a:cubicBezTo>
                    <a:pt x="5094389" y="283800"/>
                    <a:pt x="4787251" y="1"/>
                    <a:pt x="4413829" y="1"/>
                  </a:cubicBezTo>
                  <a:lnTo>
                    <a:pt x="511531" y="1"/>
                  </a:lnTo>
                  <a:cubicBezTo>
                    <a:pt x="312373" y="1"/>
                    <a:pt x="132068" y="80726"/>
                    <a:pt x="1554" y="211241"/>
                  </a:cubicBezTo>
                  <a:lnTo>
                    <a:pt x="1" y="213123"/>
                  </a:lnTo>
                  <a:lnTo>
                    <a:pt x="0" y="213123"/>
                  </a:lnTo>
                  <a:lnTo>
                    <a:pt x="1554" y="211240"/>
                  </a:lnTo>
                  <a:cubicBezTo>
                    <a:pt x="132068" y="80725"/>
                    <a:pt x="312373" y="0"/>
                    <a:pt x="511531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DAAACF1A-8D97-80D7-FB1C-B7A7C20C27E1}"/>
                </a:ext>
              </a:extLst>
            </p:cNvPr>
            <p:cNvGrpSpPr/>
            <p:nvPr/>
          </p:nvGrpSpPr>
          <p:grpSpPr>
            <a:xfrm>
              <a:off x="6585398" y="798491"/>
              <a:ext cx="5344732" cy="1442433"/>
              <a:chOff x="6585398" y="798491"/>
              <a:chExt cx="5344732" cy="1442433"/>
            </a:xfrm>
          </p:grpSpPr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7BD50E97-D3EC-F44D-5F07-6D3A104EA6A8}"/>
                  </a:ext>
                </a:extLst>
              </p:cNvPr>
              <p:cNvSpPr/>
              <p:nvPr/>
            </p:nvSpPr>
            <p:spPr>
              <a:xfrm>
                <a:off x="6795085" y="798491"/>
                <a:ext cx="5135045" cy="1442433"/>
              </a:xfrm>
              <a:custGeom>
                <a:avLst/>
                <a:gdLst>
                  <a:gd name="connsiteX0" fmla="*/ 511530 w 5135045"/>
                  <a:gd name="connsiteY0" fmla="*/ 0 h 1442433"/>
                  <a:gd name="connsiteX1" fmla="*/ 4413828 w 5135045"/>
                  <a:gd name="connsiteY1" fmla="*/ 0 h 1442433"/>
                  <a:gd name="connsiteX2" fmla="*/ 5131321 w 5135045"/>
                  <a:gd name="connsiteY2" fmla="*/ 647477 h 1442433"/>
                  <a:gd name="connsiteX3" fmla="*/ 5135045 w 5135045"/>
                  <a:gd name="connsiteY3" fmla="*/ 721217 h 1442433"/>
                  <a:gd name="connsiteX4" fmla="*/ 5131321 w 5135045"/>
                  <a:gd name="connsiteY4" fmla="*/ 794956 h 1442433"/>
                  <a:gd name="connsiteX5" fmla="*/ 4413828 w 5135045"/>
                  <a:gd name="connsiteY5" fmla="*/ 1442433 h 1442433"/>
                  <a:gd name="connsiteX6" fmla="*/ 1520662 w 5135045"/>
                  <a:gd name="connsiteY6" fmla="*/ 1442433 h 1442433"/>
                  <a:gd name="connsiteX7" fmla="*/ 1514849 w 5135045"/>
                  <a:gd name="connsiteY7" fmla="*/ 1430367 h 1442433"/>
                  <a:gd name="connsiteX8" fmla="*/ 49639 w 5135045"/>
                  <a:gd name="connsiteY8" fmla="*/ 225886 h 1442433"/>
                  <a:gd name="connsiteX9" fmla="*/ 0 w 5135045"/>
                  <a:gd name="connsiteY9" fmla="*/ 213122 h 1442433"/>
                  <a:gd name="connsiteX10" fmla="*/ 1553 w 5135045"/>
                  <a:gd name="connsiteY10" fmla="*/ 211240 h 1442433"/>
                  <a:gd name="connsiteX11" fmla="*/ 511530 w 5135045"/>
                  <a:gd name="connsiteY11" fmla="*/ 0 h 144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35045" h="1442433">
                    <a:moveTo>
                      <a:pt x="511530" y="0"/>
                    </a:moveTo>
                    <a:lnTo>
                      <a:pt x="4413828" y="0"/>
                    </a:lnTo>
                    <a:cubicBezTo>
                      <a:pt x="4787250" y="0"/>
                      <a:pt x="5094388" y="283799"/>
                      <a:pt x="5131321" y="647477"/>
                    </a:cubicBezTo>
                    <a:lnTo>
                      <a:pt x="5135045" y="721217"/>
                    </a:lnTo>
                    <a:lnTo>
                      <a:pt x="5131321" y="794956"/>
                    </a:lnTo>
                    <a:cubicBezTo>
                      <a:pt x="5094388" y="1158634"/>
                      <a:pt x="4787250" y="1442433"/>
                      <a:pt x="4413828" y="1442433"/>
                    </a:cubicBezTo>
                    <a:lnTo>
                      <a:pt x="1520662" y="1442433"/>
                    </a:lnTo>
                    <a:lnTo>
                      <a:pt x="1514849" y="1430367"/>
                    </a:lnTo>
                    <a:cubicBezTo>
                      <a:pt x="1204765" y="859554"/>
                      <a:pt x="680362" y="422061"/>
                      <a:pt x="49639" y="225886"/>
                    </a:cubicBezTo>
                    <a:lnTo>
                      <a:pt x="0" y="213122"/>
                    </a:lnTo>
                    <a:lnTo>
                      <a:pt x="1553" y="211240"/>
                    </a:lnTo>
                    <a:cubicBezTo>
                      <a:pt x="132067" y="80725"/>
                      <a:pt x="312372" y="0"/>
                      <a:pt x="5115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/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50800" dir="5400000" algn="ctr" rotWithShape="0">
                  <a:schemeClr val="bg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035D6D66-9B4A-3892-F518-B0AE5B1F71AA}"/>
                  </a:ext>
                </a:extLst>
              </p:cNvPr>
              <p:cNvSpPr/>
              <p:nvPr/>
            </p:nvSpPr>
            <p:spPr>
              <a:xfrm>
                <a:off x="6585398" y="1011613"/>
                <a:ext cx="1730349" cy="1229311"/>
              </a:xfrm>
              <a:custGeom>
                <a:avLst/>
                <a:gdLst>
                  <a:gd name="connsiteX0" fmla="*/ 209687 w 1730349"/>
                  <a:gd name="connsiteY0" fmla="*/ 0 h 1229311"/>
                  <a:gd name="connsiteX1" fmla="*/ 259326 w 1730349"/>
                  <a:gd name="connsiteY1" fmla="*/ 12764 h 1229311"/>
                  <a:gd name="connsiteX2" fmla="*/ 1724536 w 1730349"/>
                  <a:gd name="connsiteY2" fmla="*/ 1217245 h 1229311"/>
                  <a:gd name="connsiteX3" fmla="*/ 1730349 w 1730349"/>
                  <a:gd name="connsiteY3" fmla="*/ 1229311 h 1229311"/>
                  <a:gd name="connsiteX4" fmla="*/ 721217 w 1730349"/>
                  <a:gd name="connsiteY4" fmla="*/ 1229311 h 1229311"/>
                  <a:gd name="connsiteX5" fmla="*/ 3724 w 1730349"/>
                  <a:gd name="connsiteY5" fmla="*/ 581834 h 1229311"/>
                  <a:gd name="connsiteX6" fmla="*/ 0 w 1730349"/>
                  <a:gd name="connsiteY6" fmla="*/ 508095 h 1229311"/>
                  <a:gd name="connsiteX7" fmla="*/ 3724 w 1730349"/>
                  <a:gd name="connsiteY7" fmla="*/ 434355 h 1229311"/>
                  <a:gd name="connsiteX8" fmla="*/ 123173 w 1730349"/>
                  <a:gd name="connsiteY8" fmla="*/ 104856 h 1229311"/>
                  <a:gd name="connsiteX9" fmla="*/ 209687 w 1730349"/>
                  <a:gd name="connsiteY9" fmla="*/ 0 h 1229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0349" h="1229311">
                    <a:moveTo>
                      <a:pt x="209687" y="0"/>
                    </a:moveTo>
                    <a:lnTo>
                      <a:pt x="259326" y="12764"/>
                    </a:lnTo>
                    <a:cubicBezTo>
                      <a:pt x="890049" y="208939"/>
                      <a:pt x="1414452" y="646432"/>
                      <a:pt x="1724536" y="1217245"/>
                    </a:cubicBezTo>
                    <a:lnTo>
                      <a:pt x="1730349" y="1229311"/>
                    </a:lnTo>
                    <a:lnTo>
                      <a:pt x="721217" y="1229311"/>
                    </a:lnTo>
                    <a:cubicBezTo>
                      <a:pt x="347795" y="1229311"/>
                      <a:pt x="40657" y="945512"/>
                      <a:pt x="3724" y="581834"/>
                    </a:cubicBezTo>
                    <a:lnTo>
                      <a:pt x="0" y="508095"/>
                    </a:lnTo>
                    <a:lnTo>
                      <a:pt x="3724" y="434355"/>
                    </a:lnTo>
                    <a:cubicBezTo>
                      <a:pt x="16035" y="313129"/>
                      <a:pt x="58369" y="200778"/>
                      <a:pt x="123173" y="104856"/>
                    </a:cubicBezTo>
                    <a:lnTo>
                      <a:pt x="20968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B7C4F424-349A-9CDE-5871-56D45FF0AAA3}"/>
                </a:ext>
              </a:extLst>
            </p:cNvPr>
            <p:cNvSpPr/>
            <p:nvPr/>
          </p:nvSpPr>
          <p:spPr>
            <a:xfrm>
              <a:off x="8315747" y="1519708"/>
              <a:ext cx="3614383" cy="721217"/>
            </a:xfrm>
            <a:custGeom>
              <a:avLst/>
              <a:gdLst>
                <a:gd name="connsiteX0" fmla="*/ 3614383 w 3614383"/>
                <a:gd name="connsiteY0" fmla="*/ 0 h 721217"/>
                <a:gd name="connsiteX1" fmla="*/ 3614383 w 3614383"/>
                <a:gd name="connsiteY1" fmla="*/ 0 h 721217"/>
                <a:gd name="connsiteX2" fmla="*/ 2893166 w 3614383"/>
                <a:gd name="connsiteY2" fmla="*/ 721217 h 721217"/>
                <a:gd name="connsiteX3" fmla="*/ 0 w 3614383"/>
                <a:gd name="connsiteY3" fmla="*/ 721217 h 721217"/>
                <a:gd name="connsiteX4" fmla="*/ 0 w 3614383"/>
                <a:gd name="connsiteY4" fmla="*/ 721216 h 721217"/>
                <a:gd name="connsiteX5" fmla="*/ 2893166 w 3614383"/>
                <a:gd name="connsiteY5" fmla="*/ 721216 h 721217"/>
                <a:gd name="connsiteX6" fmla="*/ 3610659 w 3614383"/>
                <a:gd name="connsiteY6" fmla="*/ 73739 h 721217"/>
                <a:gd name="connsiteX7" fmla="*/ 3614383 w 3614383"/>
                <a:gd name="connsiteY7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4383" h="721217">
                  <a:moveTo>
                    <a:pt x="3614383" y="0"/>
                  </a:moveTo>
                  <a:lnTo>
                    <a:pt x="3614383" y="0"/>
                  </a:lnTo>
                  <a:cubicBezTo>
                    <a:pt x="3614383" y="398317"/>
                    <a:pt x="3291483" y="721217"/>
                    <a:pt x="2893166" y="721217"/>
                  </a:cubicBezTo>
                  <a:lnTo>
                    <a:pt x="0" y="721217"/>
                  </a:lnTo>
                  <a:lnTo>
                    <a:pt x="0" y="721216"/>
                  </a:lnTo>
                  <a:lnTo>
                    <a:pt x="2893166" y="721216"/>
                  </a:lnTo>
                  <a:cubicBezTo>
                    <a:pt x="3266588" y="721216"/>
                    <a:pt x="3573726" y="437417"/>
                    <a:pt x="3610659" y="73739"/>
                  </a:cubicBezTo>
                  <a:lnTo>
                    <a:pt x="3614383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8ADBB3-64DC-71B0-06E9-F15E69D355B9}"/>
                </a:ext>
              </a:extLst>
            </p:cNvPr>
            <p:cNvSpPr/>
            <p:nvPr/>
          </p:nvSpPr>
          <p:spPr>
            <a:xfrm>
              <a:off x="7477715" y="1028919"/>
              <a:ext cx="4559939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3200" b="1" dirty="0" smtClean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doni MT Black" panose="02070A03080606020203" pitchFamily="18" charset="0"/>
                </a:rPr>
                <a:t>GESTION DES</a:t>
              </a:r>
            </a:p>
            <a:p>
              <a:pPr algn="ctr"/>
              <a:r>
                <a:rPr lang="fr-FR" sz="3200" b="1" dirty="0" smtClean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doni MT Black" panose="02070A03080606020203" pitchFamily="18" charset="0"/>
                </a:rPr>
                <a:t>ENTREPRISE</a:t>
              </a:r>
              <a:endParaRPr lang="fr-FR" sz="32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FDB9E2E-3543-1E73-1069-1A4820B17B1D}"/>
              </a:ext>
            </a:extLst>
          </p:cNvPr>
          <p:cNvSpPr/>
          <p:nvPr/>
        </p:nvSpPr>
        <p:spPr>
          <a:xfrm>
            <a:off x="8370033" y="2825857"/>
            <a:ext cx="382946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AutoNum type="arabicPeriod"/>
            </a:pPr>
            <a:r>
              <a:rPr lang="fr-FR" sz="2000" b="1" dirty="0" smtClean="0">
                <a:solidFill>
                  <a:sysClr val="windowText" lastClr="000000"/>
                </a:solidFill>
              </a:rPr>
              <a:t>Ajouter Une Entreprise</a:t>
            </a:r>
          </a:p>
          <a:p>
            <a:pPr marL="342900" indent="-342900" algn="ctr">
              <a:buAutoNum type="arabicPeriod"/>
            </a:pPr>
            <a:r>
              <a:rPr lang="fr-FR" sz="2000" b="1" dirty="0" smtClean="0">
                <a:solidFill>
                  <a:sysClr val="windowText" lastClr="000000"/>
                </a:solidFill>
              </a:rPr>
              <a:t>Afficher les Entreprises</a:t>
            </a:r>
          </a:p>
          <a:p>
            <a:pPr marL="342900" indent="-342900" algn="ctr">
              <a:buAutoNum type="arabicPeriod"/>
            </a:pPr>
            <a:r>
              <a:rPr lang="fr-FR" sz="2000" b="1" dirty="0" smtClean="0">
                <a:solidFill>
                  <a:sysClr val="windowText" lastClr="000000"/>
                </a:solidFill>
              </a:rPr>
              <a:t>Rechercher une Entreprise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99A4F-644D-0224-4D55-2D665B1D0588}"/>
              </a:ext>
            </a:extLst>
          </p:cNvPr>
          <p:cNvSpPr/>
          <p:nvPr/>
        </p:nvSpPr>
        <p:spPr>
          <a:xfrm>
            <a:off x="7763776" y="4691249"/>
            <a:ext cx="39878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Font typeface="+mj-lt"/>
              <a:buAutoNum type="arabicPeriod" startAt="4"/>
            </a:pPr>
            <a:r>
              <a:rPr lang="fr-FR" sz="2000" b="1" dirty="0" smtClean="0">
                <a:solidFill>
                  <a:sysClr val="windowText" lastClr="000000"/>
                </a:solidFill>
              </a:rPr>
              <a:t>Supprimer un Stagiaire</a:t>
            </a:r>
          </a:p>
          <a:p>
            <a:pPr marL="342900" indent="-342900" algn="ctr">
              <a:buAutoNum type="arabicPeriod" startAt="4"/>
            </a:pPr>
            <a:r>
              <a:rPr lang="fr-FR" sz="2000" b="1" dirty="0" smtClean="0">
                <a:solidFill>
                  <a:sysClr val="windowText" lastClr="000000"/>
                </a:solidFill>
              </a:rPr>
              <a:t>Modifier un Stagiaire</a:t>
            </a:r>
          </a:p>
          <a:p>
            <a:pPr marL="342900" indent="-342900" algn="ctr">
              <a:buAutoNum type="arabicPeriod" startAt="4"/>
            </a:pPr>
            <a:r>
              <a:rPr lang="fr-FR" sz="2000" b="1" dirty="0" smtClean="0">
                <a:solidFill>
                  <a:sysClr val="windowText" lastClr="000000"/>
                </a:solidFill>
              </a:rPr>
              <a:t>Retour </a:t>
            </a:r>
          </a:p>
        </p:txBody>
      </p:sp>
    </p:spTree>
    <p:extLst>
      <p:ext uri="{BB962C8B-B14F-4D97-AF65-F5344CB8AC3E}">
        <p14:creationId xmlns:p14="http://schemas.microsoft.com/office/powerpoint/2010/main" val="38969142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872"/>
            <a:ext cx="6263095" cy="34479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908" y="0"/>
            <a:ext cx="10299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PROGRAMMATION MODULAIRE</a:t>
            </a:r>
            <a:endParaRPr lang="fr-FR" sz="5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85" y="1830605"/>
            <a:ext cx="4963824" cy="36132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927" y="1045242"/>
            <a:ext cx="49959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0" cap="none" spc="0" dirty="0" smtClean="0">
                <a:ln w="0"/>
                <a:solidFill>
                  <a:schemeClr val="bg1"/>
                </a:solidFill>
                <a:effectLst/>
              </a:rPr>
              <a:t>Les Fichiers Header</a:t>
            </a:r>
            <a:endParaRPr lang="fr-FR" sz="48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260" y="999608"/>
            <a:ext cx="44189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0" cap="none" spc="0" dirty="0" smtClean="0">
                <a:ln w="0"/>
                <a:solidFill>
                  <a:schemeClr val="bg1"/>
                </a:solidFill>
                <a:effectLst/>
              </a:rPr>
              <a:t>Les Fichiers body</a:t>
            </a:r>
            <a:endParaRPr lang="fr-FR" sz="4800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4938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6680" y="0"/>
            <a:ext cx="5012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STRUCTURES</a:t>
            </a:r>
            <a:endParaRPr lang="fr-FR" sz="5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3" y="1751912"/>
            <a:ext cx="6453153" cy="39145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81" y="1327472"/>
            <a:ext cx="4187046" cy="45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873" y="0"/>
            <a:ext cx="10369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FONCTIONS AVEC PARAMETRE</a:t>
            </a:r>
            <a:endParaRPr lang="fr-FR" sz="5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93" y="1291038"/>
            <a:ext cx="5467783" cy="23452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6" y="4003964"/>
            <a:ext cx="6091235" cy="2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2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D32851-97A8-450C-9F57-3A6D9227183E}"/>
              </a:ext>
            </a:extLst>
          </p:cNvPr>
          <p:cNvSpPr/>
          <p:nvPr/>
        </p:nvSpPr>
        <p:spPr>
          <a:xfrm>
            <a:off x="964373" y="188717"/>
            <a:ext cx="102632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GESTION DU </a:t>
            </a:r>
            <a:r>
              <a:rPr lang="fr-FR" sz="4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LOGIN et </a:t>
            </a:r>
            <a:r>
              <a:rPr lang="fr-FR" sz="48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Password</a:t>
            </a:r>
            <a:endParaRPr lang="fr-FR" sz="4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9796"/>
            <a:ext cx="3533775" cy="2092082"/>
          </a:xfrm>
          <a:prstGeom prst="rect">
            <a:avLst/>
          </a:prstGeom>
        </p:spPr>
      </p:pic>
      <p:sp>
        <p:nvSpPr>
          <p:cNvPr id="3" name="Accolade ouvrante 2"/>
          <p:cNvSpPr/>
          <p:nvPr/>
        </p:nvSpPr>
        <p:spPr>
          <a:xfrm>
            <a:off x="3589195" y="2135785"/>
            <a:ext cx="2036183" cy="378010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75" y="994169"/>
            <a:ext cx="6038850" cy="2619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75" y="4025837"/>
            <a:ext cx="6312593" cy="24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57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3F2BDC-5579-C0A9-68C1-FC7F2CD7A86F}"/>
              </a:ext>
            </a:extLst>
          </p:cNvPr>
          <p:cNvSpPr txBox="1"/>
          <p:nvPr/>
        </p:nvSpPr>
        <p:spPr>
          <a:xfrm>
            <a:off x="1853536" y="161141"/>
            <a:ext cx="8487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GESTION DES </a:t>
            </a:r>
            <a:r>
              <a:rPr lang="fr-F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ill Sans MT" panose="020B0502020104020203" pitchFamily="34" charset="0"/>
              </a:rPr>
              <a:t>ENTREPRISES</a:t>
            </a:r>
            <a:endParaRPr lang="fr-F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4113" r="4662" b="12712"/>
          <a:stretch/>
        </p:blipFill>
        <p:spPr>
          <a:xfrm>
            <a:off x="1853536" y="1265787"/>
            <a:ext cx="9150649" cy="37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36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1374</TotalTime>
  <Words>120</Words>
  <Application>Microsoft Office PowerPoint</Application>
  <PresentationFormat>Grand écran</PresentationFormat>
  <Paragraphs>38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5" baseType="lpstr">
      <vt:lpstr>Microsoft YaHei</vt:lpstr>
      <vt:lpstr>Arial</vt:lpstr>
      <vt:lpstr>Arial Black</vt:lpstr>
      <vt:lpstr>Arial Rounded MT Bold</vt:lpstr>
      <vt:lpstr>Barlow Condensed Black</vt:lpstr>
      <vt:lpstr>Bell MT</vt:lpstr>
      <vt:lpstr>Bodoni MT Black</vt:lpstr>
      <vt:lpstr>Brush Script MT</vt:lpstr>
      <vt:lpstr>Calibri</vt:lpstr>
      <vt:lpstr>Calibri Light</vt:lpstr>
      <vt:lpstr>Copperplate Gothic Light</vt:lpstr>
      <vt:lpstr>Gill Sans MT</vt:lpstr>
      <vt:lpstr>Times New Roman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KET752SBAH</cp:lastModifiedBy>
  <cp:revision>142</cp:revision>
  <dcterms:created xsi:type="dcterms:W3CDTF">2022-06-17T13:53:47Z</dcterms:created>
  <dcterms:modified xsi:type="dcterms:W3CDTF">2023-01-15T17:55:46Z</dcterms:modified>
</cp:coreProperties>
</file>