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Lst>
  <p:sldSz type="screen16x9" cy="6858000" cx="12192000"/>
  <p:notesSz cx="7772400" cy="10058400"/>
  <p:defaultTextStyle>
    <a:defPPr>
      <a:defRPr lang="en-GB"/>
    </a:defPPr>
    <a:lvl1pPr algn="l" defTabSz="457200" eaLnBrk="0" fontAlgn="base" hangingPunct="0" rtl="0">
      <a:spcBef>
        <a:spcPct val="0"/>
      </a:spcBef>
      <a:spcAft>
        <a:spcPct val="0"/>
      </a:spcAft>
      <a:defRPr kern="1200">
        <a:solidFill>
          <a:schemeClr val="tx1"/>
        </a:solidFill>
        <a:latin typeface="Arial" panose="020B0604020202020204" pitchFamily="34" charset="0"/>
        <a:ea typeface="WenQuanYi Micro Hei"/>
        <a:cs typeface="WenQuanYi Micro Hei"/>
      </a:defRPr>
    </a:lvl1pPr>
    <a:lvl2pPr algn="l" defTabSz="457200" eaLnBrk="0" fontAlgn="base" hangingPunct="0" indent="-285750" marL="742950" rtl="0">
      <a:spcBef>
        <a:spcPct val="0"/>
      </a:spcBef>
      <a:spcAft>
        <a:spcPct val="0"/>
      </a:spcAft>
      <a:defRPr kern="1200">
        <a:solidFill>
          <a:schemeClr val="tx1"/>
        </a:solidFill>
        <a:latin typeface="Arial" panose="020B0604020202020204" pitchFamily="34" charset="0"/>
        <a:ea typeface="WenQuanYi Micro Hei"/>
        <a:cs typeface="WenQuanYi Micro Hei"/>
      </a:defRPr>
    </a:lvl2pPr>
    <a:lvl3pPr algn="l" defTabSz="457200" eaLnBrk="0" fontAlgn="base" hangingPunct="0" indent="-228600" marL="1143000" rtl="0">
      <a:spcBef>
        <a:spcPct val="0"/>
      </a:spcBef>
      <a:spcAft>
        <a:spcPct val="0"/>
      </a:spcAft>
      <a:defRPr kern="1200">
        <a:solidFill>
          <a:schemeClr val="tx1"/>
        </a:solidFill>
        <a:latin typeface="Arial" panose="020B0604020202020204" pitchFamily="34" charset="0"/>
        <a:ea typeface="WenQuanYi Micro Hei"/>
        <a:cs typeface="WenQuanYi Micro Hei"/>
      </a:defRPr>
    </a:lvl3pPr>
    <a:lvl4pPr algn="l" defTabSz="457200" eaLnBrk="0" fontAlgn="base" hangingPunct="0" indent="-228600" marL="1600200" rtl="0">
      <a:spcBef>
        <a:spcPct val="0"/>
      </a:spcBef>
      <a:spcAft>
        <a:spcPct val="0"/>
      </a:spcAft>
      <a:defRPr kern="1200">
        <a:solidFill>
          <a:schemeClr val="tx1"/>
        </a:solidFill>
        <a:latin typeface="Arial" panose="020B0604020202020204" pitchFamily="34" charset="0"/>
        <a:ea typeface="WenQuanYi Micro Hei"/>
        <a:cs typeface="WenQuanYi Micro Hei"/>
      </a:defRPr>
    </a:lvl4pPr>
    <a:lvl5pPr algn="l" defTabSz="457200" eaLnBrk="0" fontAlgn="base" hangingPunct="0" indent="-228600" marL="2057400" rtl="0">
      <a:spcBef>
        <a:spcPct val="0"/>
      </a:spcBef>
      <a:spcAft>
        <a:spcPct val="0"/>
      </a:spcAft>
      <a:defRPr kern="1200">
        <a:solidFill>
          <a:schemeClr val="tx1"/>
        </a:solidFill>
        <a:latin typeface="Arial" panose="020B0604020202020204" pitchFamily="34" charset="0"/>
        <a:ea typeface="WenQuanYi Micro Hei"/>
        <a:cs typeface="WenQuanYi Micro Hei"/>
      </a:defRPr>
    </a:lvl5pPr>
    <a:lvl6pPr algn="l" defTabSz="914400" eaLnBrk="1" hangingPunct="1" latinLnBrk="0" marL="2286000" rtl="0">
      <a:defRPr kern="1200">
        <a:solidFill>
          <a:schemeClr val="tx1"/>
        </a:solidFill>
        <a:latin typeface="Arial" panose="020B0604020202020204" pitchFamily="34" charset="0"/>
        <a:ea typeface="WenQuanYi Micro Hei"/>
        <a:cs typeface="WenQuanYi Micro Hei"/>
      </a:defRPr>
    </a:lvl6pPr>
    <a:lvl7pPr algn="l" defTabSz="914400" eaLnBrk="1" hangingPunct="1" latinLnBrk="0" marL="2743200" rtl="0">
      <a:defRPr kern="1200">
        <a:solidFill>
          <a:schemeClr val="tx1"/>
        </a:solidFill>
        <a:latin typeface="Arial" panose="020B0604020202020204" pitchFamily="34" charset="0"/>
        <a:ea typeface="WenQuanYi Micro Hei"/>
        <a:cs typeface="WenQuanYi Micro Hei"/>
      </a:defRPr>
    </a:lvl7pPr>
    <a:lvl8pPr algn="l" defTabSz="914400" eaLnBrk="1" hangingPunct="1" latinLnBrk="0" marL="3200400" rtl="0">
      <a:defRPr kern="1200">
        <a:solidFill>
          <a:schemeClr val="tx1"/>
        </a:solidFill>
        <a:latin typeface="Arial" panose="020B0604020202020204" pitchFamily="34" charset="0"/>
        <a:ea typeface="WenQuanYi Micro Hei"/>
        <a:cs typeface="WenQuanYi Micro Hei"/>
      </a:defRPr>
    </a:lvl8pPr>
    <a:lvl9pPr algn="l" defTabSz="914400" eaLnBrk="1" hangingPunct="1" latinLnBrk="0" marL="3657600" rtl="0">
      <a:defRPr kern="1200">
        <a:solidFill>
          <a:schemeClr val="tx1"/>
        </a:solidFill>
        <a:latin typeface="Arial" panose="020B0604020202020204" pitchFamily="34" charset="0"/>
        <a:ea typeface="WenQuanYi Micro Hei"/>
        <a:cs typeface="WenQuanYi Micro Hei"/>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706" autoAdjust="0"/>
    <p:restoredTop sz="93627" autoAdjust="0"/>
  </p:normalViewPr>
  <p:slideViewPr>
    <p:cSldViewPr>
      <p:cViewPr varScale="1">
        <p:scale>
          <a:sx n="80" d="100"/>
          <a:sy n="80" d="100"/>
        </p:scale>
        <p:origin x="797" y="53"/>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7" name=""/>
        <p:cNvGrpSpPr/>
        <p:nvPr/>
      </p:nvGrpSpPr>
      <p:grpSpPr>
        <a:xfrm>
          <a:off x="0" y="0"/>
          <a:ext cx="0" cy="0"/>
          <a:chOff x="0" y="0"/>
          <a:chExt cx="0" cy="0"/>
        </a:xfrm>
      </p:grpSpPr>
      <p:sp>
        <p:nvSpPr>
          <p:cNvPr id="1048725" name="Rectangle 1"/>
          <p:cNvSpPr>
            <a:spLocks noChangeAspect="1" noRot="1" noGrp="1" noChangeArrowheads="1"/>
          </p:cNvSpPr>
          <p:nvPr>
            <p:ph type="sldImg"/>
          </p:nvPr>
        </p:nvSpPr>
        <p:spPr bwMode="auto">
          <a:xfrm>
            <a:off x="533400" y="763588"/>
            <a:ext cx="6702425" cy="3770312"/>
          </a:xfrm>
          <a:prstGeom prst="rect"/>
          <a:noFill/>
          <a:ln>
            <a:noFill/>
          </a:ln>
        </p:spPr>
      </p:sp>
      <p:sp>
        <p:nvSpPr>
          <p:cNvPr id="1048726" name="Rectangle 2"/>
          <p:cNvSpPr>
            <a:spLocks noGrp="1" noChangeArrowheads="1"/>
          </p:cNvSpPr>
          <p:nvPr>
            <p:ph type="body"/>
          </p:nvPr>
        </p:nvSpPr>
        <p:spPr bwMode="auto">
          <a:xfrm>
            <a:off x="777875" y="4776788"/>
            <a:ext cx="6216650" cy="4524375"/>
          </a:xfrm>
          <a:prstGeom prst="rect"/>
          <a:noFill/>
          <a:ln w="9525" cap="flat">
            <a:noFill/>
            <a:round/>
            <a:headEnd/>
            <a:tailEnd/>
          </a:ln>
          <a:effectLst/>
        </p:spPr>
        <p:txBody>
          <a:bodyPr anchor="t" anchorCtr="0" bIns="0" compatLnSpc="1" lIns="0" numCol="1" rIns="0" tIns="0" vert="horz" wrap="square">
            <a:prstTxWarp prst="textNoShape"/>
          </a:bodyPr>
          <a:p>
            <a:pPr lvl="0"/>
            <a:endParaRPr lang="en-US" noProof="0"/>
          </a:p>
        </p:txBody>
      </p:sp>
      <p:sp>
        <p:nvSpPr>
          <p:cNvPr id="1048727" name="Rectangle 3"/>
          <p:cNvSpPr>
            <a:spLocks noGrp="1" noChangeArrowheads="1"/>
          </p:cNvSpPr>
          <p:nvPr>
            <p:ph type="hdr"/>
          </p:nvPr>
        </p:nvSpPr>
        <p:spPr bwMode="auto">
          <a:xfrm>
            <a:off x="0" y="0"/>
            <a:ext cx="3371850" cy="501650"/>
          </a:xfrm>
          <a:prstGeom prst="rect"/>
          <a:noFill/>
          <a:ln w="9525" cap="flat">
            <a:noFill/>
            <a:round/>
            <a:headEnd/>
            <a:tailEnd/>
          </a:ln>
          <a:effectLst/>
        </p:spPr>
        <p:txBody>
          <a:bodyPr anchor="t" anchorCtr="0" bIns="0" compatLnSpc="1" lIns="0" numCol="1" rIns="0" tIns="0" vert="horz" wrap="square">
            <a:prstTxWarp prst="textNoShape"/>
          </a:bodyPr>
          <a:lstStyle>
            <a:lvl1pPr eaLnBrk="1" hangingPunct="0">
              <a:lnSpc>
                <a:spcPct val="93000"/>
              </a:lnSpc>
              <a:buClr>
                <a:srgbClr val="000000"/>
              </a:buClr>
              <a:buSzPct val="100000"/>
              <a:buFont typeface="Times New Roman" pitchFamily="16" charset="0"/>
              <a:buNone/>
              <a:tabLst>
                <a:tab algn="l" pos="457200"/>
                <a:tab algn="l" pos="914400"/>
                <a:tab algn="l" pos="1371600"/>
                <a:tab algn="l" pos="1828800"/>
                <a:tab algn="l" pos="2286000"/>
                <a:tab algn="l" pos="2743200"/>
                <a:tab algn="l" pos="3200400"/>
              </a:tabLst>
              <a:defRPr sz="1400">
                <a:solidFill>
                  <a:srgbClr val="000000"/>
                </a:solidFill>
                <a:latin typeface="Times New Roman" pitchFamily="16" charset="0"/>
                <a:ea typeface="DejaVu Sans" charset="0"/>
                <a:cs typeface="DejaVu Sans" charset="0"/>
              </a:defRPr>
            </a:lvl1pPr>
          </a:lstStyle>
          <a:p>
            <a:endParaRPr lang="en-US"/>
          </a:p>
        </p:txBody>
      </p:sp>
      <p:sp>
        <p:nvSpPr>
          <p:cNvPr id="1048728" name="Rectangle 4"/>
          <p:cNvSpPr>
            <a:spLocks noGrp="1" noChangeArrowheads="1"/>
          </p:cNvSpPr>
          <p:nvPr>
            <p:ph type="dt"/>
          </p:nvPr>
        </p:nvSpPr>
        <p:spPr bwMode="auto">
          <a:xfrm>
            <a:off x="4398963" y="0"/>
            <a:ext cx="3371850" cy="501650"/>
          </a:xfrm>
          <a:prstGeom prst="rect"/>
          <a:noFill/>
          <a:ln w="9525" cap="flat">
            <a:noFill/>
            <a:round/>
            <a:headEnd/>
            <a:tailEnd/>
          </a:ln>
          <a:effectLst/>
        </p:spPr>
        <p:txBody>
          <a:bodyPr anchor="t" anchorCtr="0" bIns="0" compatLnSpc="1" lIns="0" numCol="1" rIns="0" tIns="0" vert="horz" wrap="square">
            <a:prstTxWarp prst="textNoShape"/>
          </a:bodyPr>
          <a:lstStyle>
            <a:lvl1pPr algn="r" eaLnBrk="1" hangingPunct="0">
              <a:lnSpc>
                <a:spcPct val="93000"/>
              </a:lnSpc>
              <a:buClr>
                <a:srgbClr val="000000"/>
              </a:buClr>
              <a:buSzPct val="100000"/>
              <a:buFont typeface="Times New Roman" pitchFamily="16" charset="0"/>
              <a:buNone/>
              <a:tabLst>
                <a:tab algn="l" pos="457200"/>
                <a:tab algn="l" pos="914400"/>
                <a:tab algn="l" pos="1371600"/>
                <a:tab algn="l" pos="1828800"/>
                <a:tab algn="l" pos="2286000"/>
                <a:tab algn="l" pos="2743200"/>
                <a:tab algn="l" pos="3200400"/>
              </a:tabLst>
              <a:defRPr sz="1400">
                <a:solidFill>
                  <a:srgbClr val="000000"/>
                </a:solidFill>
                <a:latin typeface="Times New Roman" pitchFamily="16" charset="0"/>
                <a:ea typeface="DejaVu Sans" charset="0"/>
                <a:cs typeface="DejaVu Sans" charset="0"/>
              </a:defRPr>
            </a:lvl1pPr>
          </a:lstStyle>
          <a:p>
            <a:endParaRPr lang="en-US"/>
          </a:p>
        </p:txBody>
      </p:sp>
      <p:sp>
        <p:nvSpPr>
          <p:cNvPr id="1048729" name="Rectangle 5"/>
          <p:cNvSpPr>
            <a:spLocks noGrp="1" noChangeArrowheads="1"/>
          </p:cNvSpPr>
          <p:nvPr>
            <p:ph type="ftr"/>
          </p:nvPr>
        </p:nvSpPr>
        <p:spPr bwMode="auto">
          <a:xfrm>
            <a:off x="0" y="9555163"/>
            <a:ext cx="3371850" cy="501650"/>
          </a:xfrm>
          <a:prstGeom prst="rect"/>
          <a:noFill/>
          <a:ln w="9525" cap="flat">
            <a:noFill/>
            <a:round/>
            <a:headEnd/>
            <a:tailEnd/>
          </a:ln>
          <a:effectLst/>
        </p:spPr>
        <p:txBody>
          <a:bodyPr anchor="b" anchorCtr="0" bIns="0" compatLnSpc="1" lIns="0" numCol="1" rIns="0" tIns="0" vert="horz" wrap="square">
            <a:prstTxWarp prst="textNoShape"/>
          </a:bodyPr>
          <a:lstStyle>
            <a:lvl1pPr eaLnBrk="1" hangingPunct="0">
              <a:lnSpc>
                <a:spcPct val="93000"/>
              </a:lnSpc>
              <a:buClr>
                <a:srgbClr val="000000"/>
              </a:buClr>
              <a:buSzPct val="100000"/>
              <a:buFont typeface="Times New Roman" pitchFamily="16" charset="0"/>
              <a:buNone/>
              <a:tabLst>
                <a:tab algn="l" pos="457200"/>
                <a:tab algn="l" pos="914400"/>
                <a:tab algn="l" pos="1371600"/>
                <a:tab algn="l" pos="1828800"/>
                <a:tab algn="l" pos="2286000"/>
                <a:tab algn="l" pos="2743200"/>
                <a:tab algn="l" pos="3200400"/>
              </a:tabLst>
              <a:defRPr sz="1400">
                <a:solidFill>
                  <a:srgbClr val="000000"/>
                </a:solidFill>
                <a:latin typeface="Times New Roman" pitchFamily="16" charset="0"/>
                <a:ea typeface="DejaVu Sans" charset="0"/>
                <a:cs typeface="DejaVu Sans" charset="0"/>
              </a:defRPr>
            </a:lvl1pPr>
          </a:lstStyle>
          <a:p>
            <a:endParaRPr lang="en-US"/>
          </a:p>
        </p:txBody>
      </p:sp>
      <p:sp>
        <p:nvSpPr>
          <p:cNvPr id="1048730" name="Rectangle 6"/>
          <p:cNvSpPr>
            <a:spLocks noGrp="1" noChangeArrowheads="1"/>
          </p:cNvSpPr>
          <p:nvPr>
            <p:ph type="sldNum"/>
          </p:nvPr>
        </p:nvSpPr>
        <p:spPr bwMode="auto">
          <a:xfrm>
            <a:off x="4398963" y="9555163"/>
            <a:ext cx="3371850" cy="501650"/>
          </a:xfrm>
          <a:prstGeom prst="rect"/>
          <a:noFill/>
          <a:ln w="9525" cap="flat">
            <a:noFill/>
            <a:round/>
            <a:headEnd/>
            <a:tailEnd/>
          </a:ln>
          <a:effectLst/>
        </p:spPr>
        <p:txBody>
          <a:bodyPr anchor="b" anchorCtr="0" bIns="0" compatLnSpc="1" lIns="0" numCol="1" rIns="0" tIns="0" vert="horz" wrap="square">
            <a:prstTxWarp prst="textNoShape"/>
          </a:bodyPr>
          <a:lstStyle>
            <a:lvl1pPr algn="r" eaLnBrk="1">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a:cs typeface="DejaVu Sans"/>
              </a:defRPr>
            </a:lvl1pPr>
          </a:lstStyle>
          <a:p>
            <a:fld id="{75D1B9D7-A817-441A-A364-8DFB4F1F48D1}" type="slidenum">
              <a:rPr altLang="en-US" lang="en-US"/>
              <a:t>‹#›</a:t>
            </a:fld>
            <a:endParaRPr altLang="en-US" lang="en-US"/>
          </a:p>
        </p:txBody>
      </p:sp>
    </p:spTree>
  </p:cSld>
  <p:clrMap accent1="accent1" accent2="accent2" accent3="accent3" accent4="accent4" accent5="accent5" accent6="accent6" bg1="lt1" bg2="lt2" tx1="dk1" tx2="dk2" hlink="hlink" folHlink="folHlink"/>
  <p:notesStyle>
    <a:lvl1pPr algn="l" defTabSz="457200" eaLnBrk="0" fontAlgn="base" hangingPunct="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algn="l" defTabSz="457200" eaLnBrk="0" fontAlgn="base" hangingPunct="0" indent="-285750" marL="74295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algn="l" defTabSz="457200" eaLnBrk="0" fontAlgn="base" hangingPunct="0" indent="-228600" marL="11430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algn="l" defTabSz="457200" eaLnBrk="0" fontAlgn="base" hangingPunct="0" indent="-228600" marL="16002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algn="l" defTabSz="457200" eaLnBrk="0" fontAlgn="base" hangingPunct="0" indent="-228600" marL="20574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9" name=""/>
        <p:cNvGrpSpPr/>
        <p:nvPr/>
      </p:nvGrpSpPr>
      <p:grpSpPr>
        <a:xfrm>
          <a:off x="0" y="0"/>
          <a:ext cx="0" cy="0"/>
          <a:chOff x="0" y="0"/>
          <a:chExt cx="0" cy="0"/>
        </a:xfrm>
      </p:grpSpPr>
      <p:sp>
        <p:nvSpPr>
          <p:cNvPr id="1048587" name="Rectangle 6"/>
          <p:cNvSpPr>
            <a:spLocks noGrp="1" noChangeArrowheads="1"/>
          </p:cNvSpPr>
          <p:nvPr>
            <p:ph type="sldNum" sz="quarter"/>
          </p:nvPr>
        </p:nvSpPr>
        <p:spPr>
          <a:noFill/>
        </p:spPr>
        <p:txBody>
          <a:bodyPr/>
          <a:lstStyle>
            <a:lvl1pPr>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1pPr>
            <a:lvl2pPr>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2pPr>
            <a:lvl3pPr>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3pPr>
            <a:lvl4pPr>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4pPr>
            <a:lvl5pPr>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5pPr>
            <a:lvl6pPr defTabSz="457200" eaLnBrk="0" fontAlgn="base" hangingPunct="0" indent="-228600" marL="2514600">
              <a:spcBef>
                <a:spcPct val="0"/>
              </a:spcBef>
              <a:spcAft>
                <a:spcPct val="0"/>
              </a:spcAft>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6pPr>
            <a:lvl7pPr defTabSz="457200" eaLnBrk="0" fontAlgn="base" hangingPunct="0" indent="-228600" marL="2971800">
              <a:spcBef>
                <a:spcPct val="0"/>
              </a:spcBef>
              <a:spcAft>
                <a:spcPct val="0"/>
              </a:spcAft>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7pPr>
            <a:lvl8pPr defTabSz="457200" eaLnBrk="0" fontAlgn="base" hangingPunct="0" indent="-228600" marL="3429000">
              <a:spcBef>
                <a:spcPct val="0"/>
              </a:spcBef>
              <a:spcAft>
                <a:spcPct val="0"/>
              </a:spcAft>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8pPr>
            <a:lvl9pPr defTabSz="457200" eaLnBrk="0" fontAlgn="base" hangingPunct="0" indent="-228600" marL="3886200">
              <a:spcBef>
                <a:spcPct val="0"/>
              </a:spcBef>
              <a:spcAft>
                <a:spcPct val="0"/>
              </a:spcAft>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9pPr>
          </a:lstStyle>
          <a:p>
            <a:fld id="{B600A7BB-2C67-45E2-AEE1-8F14AE97964E}" type="slidenum">
              <a:rPr altLang="en-US" lang="en-US">
                <a:solidFill>
                  <a:srgbClr val="000000"/>
                </a:solidFill>
                <a:latin typeface="Times New Roman" panose="02020603050405020304" pitchFamily="18" charset="0"/>
                <a:ea typeface="DejaVu Sans"/>
                <a:cs typeface="DejaVu Sans"/>
              </a:rPr>
              <a:t>1</a:t>
            </a:fld>
            <a:endParaRPr altLang="en-US" lang="en-US">
              <a:solidFill>
                <a:srgbClr val="000000"/>
              </a:solidFill>
              <a:latin typeface="Times New Roman" panose="02020603050405020304" pitchFamily="18" charset="0"/>
              <a:ea typeface="DejaVu Sans"/>
              <a:cs typeface="DejaVu Sans"/>
            </a:endParaRPr>
          </a:p>
        </p:txBody>
      </p:sp>
      <p:sp>
        <p:nvSpPr>
          <p:cNvPr id="1048588" name="Rectangle 1"/>
          <p:cNvSpPr>
            <a:spLocks noChangeAspect="1" noRot="1" noGrp="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048589" name="Rectangle 2"/>
          <p:cNvSpPr>
            <a:spLocks noGrp="1" noChangeArrowheads="1"/>
          </p:cNvSpPr>
          <p:nvPr>
            <p:ph type="body" idx="1"/>
          </p:nvPr>
        </p:nvSpPr>
        <p:spPr>
          <a:xfrm>
            <a:off x="777875" y="4776788"/>
            <a:ext cx="6218238" cy="4525962"/>
          </a:xfrm>
          <a:noFill/>
        </p:spPr>
        <p:txBody>
          <a:bodyPr anchor="ctr" wrap="none"/>
          <a:p>
            <a:endParaRPr altLang="en-US" 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1" name=""/>
        <p:cNvGrpSpPr/>
        <p:nvPr/>
      </p:nvGrpSpPr>
      <p:grpSpPr>
        <a:xfrm>
          <a:off x="0" y="0"/>
          <a:ext cx="0" cy="0"/>
          <a:chOff x="0" y="0"/>
          <a:chExt cx="0" cy="0"/>
        </a:xfrm>
      </p:grpSpPr>
      <p:sp>
        <p:nvSpPr>
          <p:cNvPr id="1048601" name="Rectangle 6"/>
          <p:cNvSpPr>
            <a:spLocks noGrp="1" noChangeArrowheads="1"/>
          </p:cNvSpPr>
          <p:nvPr>
            <p:ph type="sldNum" sz="quarter"/>
          </p:nvPr>
        </p:nvSpPr>
        <p:spPr>
          <a:noFill/>
        </p:spPr>
        <p:txBody>
          <a:bodyPr/>
          <a:lstStyle>
            <a:lvl1pPr>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1pPr>
            <a:lvl2pPr>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2pPr>
            <a:lvl3pPr>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3pPr>
            <a:lvl4pPr>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4pPr>
            <a:lvl5pPr>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5pPr>
            <a:lvl6pPr defTabSz="457200" eaLnBrk="0" fontAlgn="base" hangingPunct="0" indent="-228600" marL="2514600">
              <a:spcBef>
                <a:spcPct val="0"/>
              </a:spcBef>
              <a:spcAft>
                <a:spcPct val="0"/>
              </a:spcAft>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6pPr>
            <a:lvl7pPr defTabSz="457200" eaLnBrk="0" fontAlgn="base" hangingPunct="0" indent="-228600" marL="2971800">
              <a:spcBef>
                <a:spcPct val="0"/>
              </a:spcBef>
              <a:spcAft>
                <a:spcPct val="0"/>
              </a:spcAft>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7pPr>
            <a:lvl8pPr defTabSz="457200" eaLnBrk="0" fontAlgn="base" hangingPunct="0" indent="-228600" marL="3429000">
              <a:spcBef>
                <a:spcPct val="0"/>
              </a:spcBef>
              <a:spcAft>
                <a:spcPct val="0"/>
              </a:spcAft>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8pPr>
            <a:lvl9pPr defTabSz="457200" eaLnBrk="0" fontAlgn="base" hangingPunct="0" indent="-228600" marL="3886200">
              <a:spcBef>
                <a:spcPct val="0"/>
              </a:spcBef>
              <a:spcAft>
                <a:spcPct val="0"/>
              </a:spcAft>
              <a:tabLst>
                <a:tab algn="l" pos="457200"/>
                <a:tab algn="l" pos="914400"/>
                <a:tab algn="l" pos="1371600"/>
                <a:tab algn="l" pos="1828800"/>
                <a:tab algn="l" pos="2286000"/>
                <a:tab algn="l" pos="2743200"/>
                <a:tab algn="l" pos="3200400"/>
              </a:tabLst>
              <a:defRPr>
                <a:solidFill>
                  <a:schemeClr val="tx1"/>
                </a:solidFill>
                <a:latin typeface="Arial" panose="020B0604020202020204" pitchFamily="34" charset="0"/>
                <a:ea typeface="WenQuanYi Micro Hei"/>
                <a:cs typeface="WenQuanYi Micro Hei"/>
              </a:defRPr>
            </a:lvl9pPr>
          </a:lstStyle>
          <a:p>
            <a:fld id="{EE8AD98C-21A2-4E0E-9B8E-E8A01DC87B7F}" type="slidenum">
              <a:rPr altLang="en-US" lang="en-US">
                <a:solidFill>
                  <a:srgbClr val="000000"/>
                </a:solidFill>
                <a:latin typeface="Times New Roman" panose="02020603050405020304" pitchFamily="18" charset="0"/>
                <a:ea typeface="DejaVu Sans"/>
                <a:cs typeface="DejaVu Sans"/>
              </a:rPr>
              <a:t>2</a:t>
            </a:fld>
            <a:endParaRPr altLang="en-US" lang="en-US">
              <a:solidFill>
                <a:srgbClr val="000000"/>
              </a:solidFill>
              <a:latin typeface="Times New Roman" panose="02020603050405020304" pitchFamily="18" charset="0"/>
              <a:ea typeface="DejaVu Sans"/>
              <a:cs typeface="DejaVu Sans"/>
            </a:endParaRPr>
          </a:p>
        </p:txBody>
      </p:sp>
      <p:sp>
        <p:nvSpPr>
          <p:cNvPr id="1048602" name="Rectangle 1"/>
          <p:cNvSpPr>
            <a:spLocks noChangeAspect="1" noRot="1" noGrp="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048603" name="Rectangle 2"/>
          <p:cNvSpPr>
            <a:spLocks noGrp="1" noChangeArrowheads="1"/>
          </p:cNvSpPr>
          <p:nvPr>
            <p:ph type="body" idx="1"/>
          </p:nvPr>
        </p:nvSpPr>
        <p:spPr>
          <a:xfrm>
            <a:off x="777875" y="4776788"/>
            <a:ext cx="6218238" cy="4525962"/>
          </a:xfrm>
          <a:noFill/>
        </p:spPr>
        <p:txBody>
          <a:bodyPr anchor="ctr" wrap="none"/>
          <a:p>
            <a:endParaRPr altLang="en-US" 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7" name=""/>
        <p:cNvGrpSpPr/>
        <p:nvPr/>
      </p:nvGrpSpPr>
      <p:grpSpPr>
        <a:xfrm>
          <a:off x="0" y="0"/>
          <a:ext cx="0" cy="0"/>
          <a:chOff x="0" y="0"/>
          <a:chExt cx="0" cy="0"/>
        </a:xfrm>
      </p:grpSpPr>
      <p:sp>
        <p:nvSpPr>
          <p:cNvPr id="1048680" name="Title 1"/>
          <p:cNvSpPr>
            <a:spLocks noGrp="1"/>
          </p:cNvSpPr>
          <p:nvPr>
            <p:ph type="ctrTitle"/>
          </p:nvPr>
        </p:nvSpPr>
        <p:spPr>
          <a:xfrm>
            <a:off x="914400" y="2130426"/>
            <a:ext cx="10363200" cy="1470025"/>
          </a:xfrm>
        </p:spPr>
        <p:txBody>
          <a:bodyPr/>
          <a:p>
            <a:r>
              <a:rPr lang="en-US"/>
              <a:t>Click to edit Master title style</a:t>
            </a:r>
          </a:p>
        </p:txBody>
      </p:sp>
      <p:sp>
        <p:nvSpPr>
          <p:cNvPr id="1048681"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
        <p:nvSpPr>
          <p:cNvPr id="1048682" name="Rectangle 2"/>
          <p:cNvSpPr>
            <a:spLocks noGrp="1" noChangeArrowheads="1"/>
          </p:cNvSpPr>
          <p:nvPr>
            <p:ph type="dt" idx="10"/>
          </p:nvPr>
        </p:nvSpPr>
        <p:spPr/>
        <p:txBody>
          <a:bodyPr/>
          <a:p>
            <a:r>
              <a:rPr lang="en-US"/>
              <a:t>2/7/20</a:t>
            </a:r>
          </a:p>
        </p:txBody>
      </p:sp>
      <p:sp>
        <p:nvSpPr>
          <p:cNvPr id="1048683" name="Rectangle 4"/>
          <p:cNvSpPr>
            <a:spLocks noGrp="1" noChangeArrowheads="1"/>
          </p:cNvSpPr>
          <p:nvPr>
            <p:ph type="sldNum" idx="11"/>
          </p:nvPr>
        </p:nvSpPr>
        <p:spPr/>
        <p:txBody>
          <a:bodyPr/>
          <a:p>
            <a:fld id="{74B68C8F-CA42-49EE-B016-D2A86FBAE9A1}" type="slidenum">
              <a:rPr altLang="en-US" lang="en-US"/>
              <a:t>‹#›</a:t>
            </a:fld>
            <a:endParaRPr altLang="en-US"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2" name=""/>
        <p:cNvGrpSpPr/>
        <p:nvPr/>
      </p:nvGrpSpPr>
      <p:grpSpPr>
        <a:xfrm>
          <a:off x="0" y="0"/>
          <a:ext cx="0" cy="0"/>
          <a:chOff x="0" y="0"/>
          <a:chExt cx="0" cy="0"/>
        </a:xfrm>
      </p:grpSpPr>
      <p:sp>
        <p:nvSpPr>
          <p:cNvPr id="1048700" name="Title 1"/>
          <p:cNvSpPr>
            <a:spLocks noGrp="1"/>
          </p:cNvSpPr>
          <p:nvPr>
            <p:ph type="title"/>
          </p:nvPr>
        </p:nvSpPr>
        <p:spPr/>
        <p:txBody>
          <a:bodyPr/>
          <a:p>
            <a:r>
              <a:rPr lang="en-US"/>
              <a:t>Click to edit Master title style</a:t>
            </a:r>
          </a:p>
        </p:txBody>
      </p:sp>
      <p:sp>
        <p:nvSpPr>
          <p:cNvPr id="104870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2" name="Rectangle 2"/>
          <p:cNvSpPr>
            <a:spLocks noGrp="1" noChangeArrowheads="1"/>
          </p:cNvSpPr>
          <p:nvPr>
            <p:ph type="dt" idx="10"/>
          </p:nvPr>
        </p:nvSpPr>
        <p:spPr/>
        <p:txBody>
          <a:bodyPr/>
          <a:p>
            <a:r>
              <a:rPr lang="en-US"/>
              <a:t>2/7/20</a:t>
            </a:r>
          </a:p>
        </p:txBody>
      </p:sp>
      <p:sp>
        <p:nvSpPr>
          <p:cNvPr id="1048703" name="Rectangle 4"/>
          <p:cNvSpPr>
            <a:spLocks noGrp="1" noChangeArrowheads="1"/>
          </p:cNvSpPr>
          <p:nvPr>
            <p:ph type="sldNum" idx="11"/>
          </p:nvPr>
        </p:nvSpPr>
        <p:spPr/>
        <p:txBody>
          <a:bodyPr/>
          <a:p>
            <a:fld id="{C4E6C9AD-40FA-4005-8147-6ECC25A76A5F}" type="slidenum">
              <a:rPr altLang="en-US" lang="en-US"/>
              <a:t>‹#›</a:t>
            </a:fld>
            <a:endParaRPr altLang="en-US"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9" name=""/>
        <p:cNvGrpSpPr/>
        <p:nvPr/>
      </p:nvGrpSpPr>
      <p:grpSpPr>
        <a:xfrm>
          <a:off x="0" y="0"/>
          <a:ext cx="0" cy="0"/>
          <a:chOff x="0" y="0"/>
          <a:chExt cx="0" cy="0"/>
        </a:xfrm>
      </p:grpSpPr>
      <p:sp>
        <p:nvSpPr>
          <p:cNvPr id="1048687" name="Vertical Title 1"/>
          <p:cNvSpPr>
            <a:spLocks noGrp="1"/>
          </p:cNvSpPr>
          <p:nvPr>
            <p:ph type="title" orient="vert"/>
          </p:nvPr>
        </p:nvSpPr>
        <p:spPr>
          <a:xfrm>
            <a:off x="8839201" y="1604963"/>
            <a:ext cx="2741084" cy="3975100"/>
          </a:xfrm>
        </p:spPr>
        <p:txBody>
          <a:bodyPr vert="eaVert"/>
          <a:p>
            <a:r>
              <a:rPr lang="en-US"/>
              <a:t>Click to edit Master title style</a:t>
            </a:r>
          </a:p>
        </p:txBody>
      </p:sp>
      <p:sp>
        <p:nvSpPr>
          <p:cNvPr id="1048688" name="Vertical Text Placeholder 2"/>
          <p:cNvSpPr>
            <a:spLocks noGrp="1"/>
          </p:cNvSpPr>
          <p:nvPr>
            <p:ph type="body" orient="vert" idx="1"/>
          </p:nvPr>
        </p:nvSpPr>
        <p:spPr>
          <a:xfrm>
            <a:off x="609600" y="1604963"/>
            <a:ext cx="8026400" cy="39751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Rectangle 2"/>
          <p:cNvSpPr>
            <a:spLocks noGrp="1" noChangeArrowheads="1"/>
          </p:cNvSpPr>
          <p:nvPr>
            <p:ph type="dt" idx="10"/>
          </p:nvPr>
        </p:nvSpPr>
        <p:spPr/>
        <p:txBody>
          <a:bodyPr/>
          <a:p>
            <a:r>
              <a:rPr lang="en-US"/>
              <a:t>2/7/20</a:t>
            </a:r>
          </a:p>
        </p:txBody>
      </p:sp>
      <p:sp>
        <p:nvSpPr>
          <p:cNvPr id="1048690" name="Rectangle 4"/>
          <p:cNvSpPr>
            <a:spLocks noGrp="1" noChangeArrowheads="1"/>
          </p:cNvSpPr>
          <p:nvPr>
            <p:ph type="sldNum" idx="11"/>
          </p:nvPr>
        </p:nvSpPr>
        <p:spPr/>
        <p:txBody>
          <a:bodyPr/>
          <a:p>
            <a:fld id="{7176F2BB-FB55-4D63-8122-97E5C735A50E}" type="slidenum">
              <a:rPr altLang="en-US" lang="en-US"/>
              <a:t>‹#›</a:t>
            </a:fld>
            <a:endParaRPr altLang="en-US"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26" name=""/>
        <p:cNvGrpSpPr/>
        <p:nvPr/>
      </p:nvGrpSpPr>
      <p:grpSpPr>
        <a:xfrm>
          <a:off x="0" y="0"/>
          <a:ext cx="0" cy="0"/>
          <a:chOff x="0" y="0"/>
          <a:chExt cx="0" cy="0"/>
        </a:xfrm>
      </p:grpSpPr>
      <p:sp>
        <p:nvSpPr>
          <p:cNvPr id="1048581" name="Title 1"/>
          <p:cNvSpPr>
            <a:spLocks noGrp="1"/>
          </p:cNvSpPr>
          <p:nvPr>
            <p:ph type="title"/>
          </p:nvPr>
        </p:nvSpPr>
        <p:spPr>
          <a:xfrm>
            <a:off x="914401" y="2130425"/>
            <a:ext cx="10361084" cy="1468438"/>
          </a:xfrm>
        </p:spPr>
        <p:txBody>
          <a:bodyPr/>
          <a:p>
            <a:r>
              <a:rPr lang="en-US"/>
              <a:t>Click to edit Master title style</a:t>
            </a:r>
          </a:p>
        </p:txBody>
      </p:sp>
      <p:sp>
        <p:nvSpPr>
          <p:cNvPr id="1048582" name="Rectangle 2"/>
          <p:cNvSpPr>
            <a:spLocks noGrp="1" noChangeArrowheads="1"/>
          </p:cNvSpPr>
          <p:nvPr>
            <p:ph type="dt" idx="10"/>
          </p:nvPr>
        </p:nvSpPr>
        <p:spPr/>
        <p:txBody>
          <a:bodyPr/>
          <a:p>
            <a:r>
              <a:rPr lang="en-US"/>
              <a:t>2/7/20</a:t>
            </a:r>
          </a:p>
        </p:txBody>
      </p:sp>
      <p:sp>
        <p:nvSpPr>
          <p:cNvPr id="1048583" name="Rectangle 4"/>
          <p:cNvSpPr>
            <a:spLocks noGrp="1" noChangeArrowheads="1"/>
          </p:cNvSpPr>
          <p:nvPr>
            <p:ph type="sldNum" idx="11"/>
          </p:nvPr>
        </p:nvSpPr>
        <p:spPr/>
        <p:txBody>
          <a:bodyPr/>
          <a:p>
            <a:fld id="{7C08F6F7-6C91-4387-A9C7-C7D2655097A5}" type="slidenum">
              <a:rPr altLang="en-US" lang="en-US"/>
              <a:t>‹#›</a:t>
            </a:fld>
            <a:endParaRPr altLang="en-US"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8" name=""/>
        <p:cNvGrpSpPr/>
        <p:nvPr/>
      </p:nvGrpSpPr>
      <p:grpSpPr>
        <a:xfrm>
          <a:off x="0" y="0"/>
          <a:ext cx="0" cy="0"/>
          <a:chOff x="0" y="0"/>
          <a:chExt cx="0" cy="0"/>
        </a:xfrm>
      </p:grpSpPr>
      <p:sp>
        <p:nvSpPr>
          <p:cNvPr id="1048640" name="Title 1"/>
          <p:cNvSpPr>
            <a:spLocks noGrp="1"/>
          </p:cNvSpPr>
          <p:nvPr>
            <p:ph type="ctrTitle"/>
          </p:nvPr>
        </p:nvSpPr>
        <p:spPr>
          <a:xfrm>
            <a:off x="914400" y="2130426"/>
            <a:ext cx="10363200" cy="1470025"/>
          </a:xfrm>
        </p:spPr>
        <p:txBody>
          <a:bodyPr/>
          <a:p>
            <a:r>
              <a:rPr lang="en-US"/>
              <a:t>Click to edit Master title style</a:t>
            </a:r>
          </a:p>
        </p:txBody>
      </p:sp>
      <p:sp>
        <p:nvSpPr>
          <p:cNvPr id="1048641"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
        <p:nvSpPr>
          <p:cNvPr id="1048642" name="Rectangle 3"/>
          <p:cNvSpPr>
            <a:spLocks noGrp="1" noChangeArrowheads="1"/>
          </p:cNvSpPr>
          <p:nvPr>
            <p:ph type="dt" idx="10"/>
          </p:nvPr>
        </p:nvSpPr>
        <p:spPr/>
        <p:txBody>
          <a:bodyPr/>
          <a:p>
            <a:r>
              <a:rPr lang="en-US"/>
              <a:t>2/7/20</a:t>
            </a:r>
          </a:p>
        </p:txBody>
      </p:sp>
      <p:sp>
        <p:nvSpPr>
          <p:cNvPr id="1048643" name="Rectangle 5"/>
          <p:cNvSpPr>
            <a:spLocks noGrp="1" noChangeArrowheads="1"/>
          </p:cNvSpPr>
          <p:nvPr>
            <p:ph type="sldNum" idx="11"/>
          </p:nvPr>
        </p:nvSpPr>
        <p:spPr/>
        <p:txBody>
          <a:bodyPr/>
          <a:p>
            <a:fld id="{D5793A75-DB43-4016-B317-D6C432FBAE51}" type="slidenum">
              <a:rPr altLang="en-US" lang="en-US"/>
              <a:t>‹#›</a:t>
            </a:fld>
            <a:endParaRPr altLang="en-US"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595" name="Title 1"/>
          <p:cNvSpPr>
            <a:spLocks noGrp="1"/>
          </p:cNvSpPr>
          <p:nvPr>
            <p:ph type="title"/>
          </p:nvPr>
        </p:nvSpPr>
        <p:spPr/>
        <p:txBody>
          <a:bodyPr/>
          <a:p>
            <a:r>
              <a:rPr lang="en-US"/>
              <a:t>Click to edit Master title style</a:t>
            </a:r>
          </a:p>
        </p:txBody>
      </p:sp>
      <p:sp>
        <p:nvSpPr>
          <p:cNvPr id="104859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Rectangle 3"/>
          <p:cNvSpPr>
            <a:spLocks noGrp="1" noChangeArrowheads="1"/>
          </p:cNvSpPr>
          <p:nvPr>
            <p:ph type="dt" idx="10"/>
          </p:nvPr>
        </p:nvSpPr>
        <p:spPr/>
        <p:txBody>
          <a:bodyPr/>
          <a:p>
            <a:r>
              <a:rPr lang="en-US"/>
              <a:t>2/7/20</a:t>
            </a:r>
          </a:p>
        </p:txBody>
      </p:sp>
      <p:sp>
        <p:nvSpPr>
          <p:cNvPr id="1048598" name="Rectangle 5"/>
          <p:cNvSpPr>
            <a:spLocks noGrp="1" noChangeArrowheads="1"/>
          </p:cNvSpPr>
          <p:nvPr>
            <p:ph type="sldNum" idx="11"/>
          </p:nvPr>
        </p:nvSpPr>
        <p:spPr/>
        <p:txBody>
          <a:bodyPr/>
          <a:p>
            <a:fld id="{8E8544EE-AC41-4679-9C4C-8C40080F35A7}" type="slidenum">
              <a:rPr altLang="en-US" lang="en-US"/>
              <a:t>‹#›</a:t>
            </a:fld>
            <a:endParaRPr altLang="en-US"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3" name=""/>
        <p:cNvGrpSpPr/>
        <p:nvPr/>
      </p:nvGrpSpPr>
      <p:grpSpPr>
        <a:xfrm>
          <a:off x="0" y="0"/>
          <a:ext cx="0" cy="0"/>
          <a:chOff x="0" y="0"/>
          <a:chExt cx="0" cy="0"/>
        </a:xfrm>
      </p:grpSpPr>
      <p:sp>
        <p:nvSpPr>
          <p:cNvPr id="1048662"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p>
        </p:txBody>
      </p:sp>
      <p:sp>
        <p:nvSpPr>
          <p:cNvPr id="1048663"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p>
        </p:txBody>
      </p:sp>
      <p:sp>
        <p:nvSpPr>
          <p:cNvPr id="1048664" name="Rectangle 3"/>
          <p:cNvSpPr>
            <a:spLocks noGrp="1" noChangeArrowheads="1"/>
          </p:cNvSpPr>
          <p:nvPr>
            <p:ph type="dt" idx="10"/>
          </p:nvPr>
        </p:nvSpPr>
        <p:spPr/>
        <p:txBody>
          <a:bodyPr/>
          <a:p>
            <a:r>
              <a:rPr lang="en-US"/>
              <a:t>2/7/20</a:t>
            </a:r>
          </a:p>
        </p:txBody>
      </p:sp>
      <p:sp>
        <p:nvSpPr>
          <p:cNvPr id="1048665" name="Rectangle 5"/>
          <p:cNvSpPr>
            <a:spLocks noGrp="1" noChangeArrowheads="1"/>
          </p:cNvSpPr>
          <p:nvPr>
            <p:ph type="sldNum" idx="11"/>
          </p:nvPr>
        </p:nvSpPr>
        <p:spPr/>
        <p:txBody>
          <a:bodyPr/>
          <a:p>
            <a:fld id="{FCAEFE5E-A543-4FA0-92AC-FDAC00B25EE4}" type="slidenum">
              <a:rPr altLang="en-US" lang="en-US"/>
              <a:t>‹#›</a:t>
            </a:fld>
            <a:endParaRPr altLang="en-US"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6"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p>
        </p:txBody>
      </p:sp>
      <p:sp>
        <p:nvSpPr>
          <p:cNvPr id="1048676"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Rectangle 3"/>
          <p:cNvSpPr>
            <a:spLocks noGrp="1" noChangeArrowheads="1"/>
          </p:cNvSpPr>
          <p:nvPr>
            <p:ph type="dt" idx="10"/>
          </p:nvPr>
        </p:nvSpPr>
        <p:spPr/>
        <p:txBody>
          <a:bodyPr/>
          <a:p>
            <a:r>
              <a:rPr lang="en-US"/>
              <a:t>2/7/20</a:t>
            </a:r>
          </a:p>
        </p:txBody>
      </p:sp>
      <p:sp>
        <p:nvSpPr>
          <p:cNvPr id="1048679" name="Rectangle 5"/>
          <p:cNvSpPr>
            <a:spLocks noGrp="1" noChangeArrowheads="1"/>
          </p:cNvSpPr>
          <p:nvPr>
            <p:ph type="sldNum" idx="11"/>
          </p:nvPr>
        </p:nvSpPr>
        <p:spPr/>
        <p:txBody>
          <a:bodyPr/>
          <a:p>
            <a:fld id="{1B246ABC-E968-4CFC-B5B1-EBEBADF8C4E1}" type="slidenum">
              <a:rPr altLang="en-US" lang="en-US"/>
              <a:t>‹#›</a:t>
            </a:fld>
            <a:endParaRPr altLang="en-US"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5" name=""/>
        <p:cNvGrpSpPr/>
        <p:nvPr/>
      </p:nvGrpSpPr>
      <p:grpSpPr>
        <a:xfrm>
          <a:off x="0" y="0"/>
          <a:ext cx="0" cy="0"/>
          <a:chOff x="0" y="0"/>
          <a:chExt cx="0" cy="0"/>
        </a:xfrm>
      </p:grpSpPr>
      <p:sp>
        <p:nvSpPr>
          <p:cNvPr id="1048668" name="Title 1"/>
          <p:cNvSpPr>
            <a:spLocks noGrp="1"/>
          </p:cNvSpPr>
          <p:nvPr>
            <p:ph type="title"/>
          </p:nvPr>
        </p:nvSpPr>
        <p:spPr>
          <a:xfrm>
            <a:off x="609600" y="274638"/>
            <a:ext cx="10972800" cy="1143000"/>
          </a:xfrm>
        </p:spPr>
        <p:txBody>
          <a:bodyPr/>
          <a:p>
            <a:r>
              <a:rPr lang="en-US"/>
              <a:t>Click to edit Master title style</a:t>
            </a:r>
          </a:p>
        </p:txBody>
      </p:sp>
      <p:sp>
        <p:nvSpPr>
          <p:cNvPr id="1048669"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2"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Rectangle 3"/>
          <p:cNvSpPr>
            <a:spLocks noGrp="1" noChangeArrowheads="1"/>
          </p:cNvSpPr>
          <p:nvPr>
            <p:ph type="dt" idx="10"/>
          </p:nvPr>
        </p:nvSpPr>
        <p:spPr/>
        <p:txBody>
          <a:bodyPr/>
          <a:p>
            <a:r>
              <a:rPr lang="en-US"/>
              <a:t>2/7/20</a:t>
            </a:r>
          </a:p>
        </p:txBody>
      </p:sp>
      <p:sp>
        <p:nvSpPr>
          <p:cNvPr id="1048674" name="Rectangle 5"/>
          <p:cNvSpPr>
            <a:spLocks noGrp="1" noChangeArrowheads="1"/>
          </p:cNvSpPr>
          <p:nvPr>
            <p:ph type="sldNum" idx="11"/>
          </p:nvPr>
        </p:nvSpPr>
        <p:spPr/>
        <p:txBody>
          <a:bodyPr/>
          <a:p>
            <a:fld id="{8F765590-AC66-4F13-A47B-EF223A604C5E}" type="slidenum">
              <a:rPr altLang="en-US" lang="en-US"/>
              <a:t>‹#›</a:t>
            </a:fld>
            <a:endParaRPr altLang="en-US"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7" name=""/>
        <p:cNvGrpSpPr/>
        <p:nvPr/>
      </p:nvGrpSpPr>
      <p:grpSpPr>
        <a:xfrm>
          <a:off x="0" y="0"/>
          <a:ext cx="0" cy="0"/>
          <a:chOff x="0" y="0"/>
          <a:chExt cx="0" cy="0"/>
        </a:xfrm>
      </p:grpSpPr>
      <p:sp>
        <p:nvSpPr>
          <p:cNvPr id="1048637" name="Title 1"/>
          <p:cNvSpPr>
            <a:spLocks noGrp="1"/>
          </p:cNvSpPr>
          <p:nvPr>
            <p:ph type="title"/>
          </p:nvPr>
        </p:nvSpPr>
        <p:spPr/>
        <p:txBody>
          <a:bodyPr/>
          <a:p>
            <a:r>
              <a:rPr lang="en-US"/>
              <a:t>Click to edit Master title style</a:t>
            </a:r>
          </a:p>
        </p:txBody>
      </p:sp>
      <p:sp>
        <p:nvSpPr>
          <p:cNvPr id="1048638" name="Rectangle 3"/>
          <p:cNvSpPr>
            <a:spLocks noGrp="1" noChangeArrowheads="1"/>
          </p:cNvSpPr>
          <p:nvPr>
            <p:ph type="dt" idx="10"/>
          </p:nvPr>
        </p:nvSpPr>
        <p:spPr/>
        <p:txBody>
          <a:bodyPr/>
          <a:p>
            <a:r>
              <a:rPr lang="en-US"/>
              <a:t>2/7/20</a:t>
            </a:r>
          </a:p>
        </p:txBody>
      </p:sp>
      <p:sp>
        <p:nvSpPr>
          <p:cNvPr id="1048639" name="Rectangle 5"/>
          <p:cNvSpPr>
            <a:spLocks noGrp="1" noChangeArrowheads="1"/>
          </p:cNvSpPr>
          <p:nvPr>
            <p:ph type="sldNum" idx="11"/>
          </p:nvPr>
        </p:nvSpPr>
        <p:spPr/>
        <p:txBody>
          <a:bodyPr/>
          <a:p>
            <a:fld id="{828E418D-F874-4BCD-8408-BB91F252E373}" type="slidenum">
              <a:rPr altLang="en-US" lang="en-US"/>
              <a:t>‹#›</a:t>
            </a:fld>
            <a:endParaRPr altLang="en-US"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4" name=""/>
        <p:cNvGrpSpPr/>
        <p:nvPr/>
      </p:nvGrpSpPr>
      <p:grpSpPr>
        <a:xfrm>
          <a:off x="0" y="0"/>
          <a:ext cx="0" cy="0"/>
          <a:chOff x="0" y="0"/>
          <a:chExt cx="0" cy="0"/>
        </a:xfrm>
      </p:grpSpPr>
      <p:sp>
        <p:nvSpPr>
          <p:cNvPr id="1048666" name="Rectangle 3"/>
          <p:cNvSpPr>
            <a:spLocks noGrp="1" noChangeArrowheads="1"/>
          </p:cNvSpPr>
          <p:nvPr>
            <p:ph type="dt" idx="10"/>
          </p:nvPr>
        </p:nvSpPr>
        <p:spPr/>
        <p:txBody>
          <a:bodyPr/>
          <a:p>
            <a:r>
              <a:rPr lang="en-US"/>
              <a:t>2/7/20</a:t>
            </a:r>
          </a:p>
        </p:txBody>
      </p:sp>
      <p:sp>
        <p:nvSpPr>
          <p:cNvPr id="1048667" name="Rectangle 5"/>
          <p:cNvSpPr>
            <a:spLocks noGrp="1" noChangeArrowheads="1"/>
          </p:cNvSpPr>
          <p:nvPr>
            <p:ph type="sldNum" idx="11"/>
          </p:nvPr>
        </p:nvSpPr>
        <p:spPr/>
        <p:txBody>
          <a:bodyPr/>
          <a:p>
            <a:fld id="{2C321995-517A-4457-9256-8A0F2B993B54}" type="slidenum">
              <a:rPr altLang="en-US" lang="en-US"/>
              <a:t>‹#›</a:t>
            </a:fld>
            <a:endParaRPr altLang="en-US"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0" name=""/>
        <p:cNvGrpSpPr/>
        <p:nvPr/>
      </p:nvGrpSpPr>
      <p:grpSpPr>
        <a:xfrm>
          <a:off x="0" y="0"/>
          <a:ext cx="0" cy="0"/>
          <a:chOff x="0" y="0"/>
          <a:chExt cx="0" cy="0"/>
        </a:xfrm>
      </p:grpSpPr>
      <p:sp>
        <p:nvSpPr>
          <p:cNvPr id="1048691" name="Title 1"/>
          <p:cNvSpPr>
            <a:spLocks noGrp="1"/>
          </p:cNvSpPr>
          <p:nvPr>
            <p:ph type="title"/>
          </p:nvPr>
        </p:nvSpPr>
        <p:spPr/>
        <p:txBody>
          <a:bodyPr/>
          <a:p>
            <a:r>
              <a:rPr lang="en-US"/>
              <a:t>Click to edit Master title style</a:t>
            </a:r>
          </a:p>
        </p:txBody>
      </p:sp>
      <p:sp>
        <p:nvSpPr>
          <p:cNvPr id="10486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Rectangle 2"/>
          <p:cNvSpPr>
            <a:spLocks noGrp="1" noChangeArrowheads="1"/>
          </p:cNvSpPr>
          <p:nvPr>
            <p:ph type="dt" idx="10"/>
          </p:nvPr>
        </p:nvSpPr>
        <p:spPr/>
        <p:txBody>
          <a:bodyPr/>
          <a:p>
            <a:r>
              <a:rPr lang="en-US"/>
              <a:t>2/7/20</a:t>
            </a:r>
          </a:p>
        </p:txBody>
      </p:sp>
      <p:sp>
        <p:nvSpPr>
          <p:cNvPr id="1048694" name="Rectangle 4"/>
          <p:cNvSpPr>
            <a:spLocks noGrp="1" noChangeArrowheads="1"/>
          </p:cNvSpPr>
          <p:nvPr>
            <p:ph type="sldNum" idx="11"/>
          </p:nvPr>
        </p:nvSpPr>
        <p:spPr/>
        <p:txBody>
          <a:bodyPr/>
          <a:p>
            <a:fld id="{66677F89-F321-4CD9-A8CA-C97F1BA1EC08}" type="slidenum">
              <a:rPr altLang="en-US" lang="en-US"/>
              <a:t>‹#›</a:t>
            </a:fld>
            <a:endParaRPr altLang="en-US"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48"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p>
        </p:txBody>
      </p:sp>
      <p:sp>
        <p:nvSpPr>
          <p:cNvPr id="1048649"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1" name="Rectangle 3"/>
          <p:cNvSpPr>
            <a:spLocks noGrp="1" noChangeArrowheads="1"/>
          </p:cNvSpPr>
          <p:nvPr>
            <p:ph type="dt" idx="10"/>
          </p:nvPr>
        </p:nvSpPr>
        <p:spPr/>
        <p:txBody>
          <a:bodyPr/>
          <a:p>
            <a:r>
              <a:rPr lang="en-US"/>
              <a:t>2/7/20</a:t>
            </a:r>
          </a:p>
        </p:txBody>
      </p:sp>
      <p:sp>
        <p:nvSpPr>
          <p:cNvPr id="1048652" name="Rectangle 5"/>
          <p:cNvSpPr>
            <a:spLocks noGrp="1" noChangeArrowheads="1"/>
          </p:cNvSpPr>
          <p:nvPr>
            <p:ph type="sldNum" idx="11"/>
          </p:nvPr>
        </p:nvSpPr>
        <p:spPr/>
        <p:txBody>
          <a:bodyPr/>
          <a:p>
            <a:fld id="{46C55181-C59C-4922-8C2F-C6FC390FDF24}" type="slidenum">
              <a:rPr altLang="en-US" lang="en-US"/>
              <a:t>‹#›</a:t>
            </a:fld>
            <a:endParaRPr altLang="en-US"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1" name=""/>
        <p:cNvGrpSpPr/>
        <p:nvPr/>
      </p:nvGrpSpPr>
      <p:grpSpPr>
        <a:xfrm>
          <a:off x="0" y="0"/>
          <a:ext cx="0" cy="0"/>
          <a:chOff x="0" y="0"/>
          <a:chExt cx="0" cy="0"/>
        </a:xfrm>
      </p:grpSpPr>
      <p:sp>
        <p:nvSpPr>
          <p:cNvPr id="1048653"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p>
        </p:txBody>
      </p:sp>
      <p:sp>
        <p:nvSpPr>
          <p:cNvPr id="1048654"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US" noProof="0"/>
          </a:p>
        </p:txBody>
      </p:sp>
      <p:sp>
        <p:nvSpPr>
          <p:cNvPr id="1048655"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6" name="Rectangle 3"/>
          <p:cNvSpPr>
            <a:spLocks noGrp="1" noChangeArrowheads="1"/>
          </p:cNvSpPr>
          <p:nvPr>
            <p:ph type="dt" idx="10"/>
          </p:nvPr>
        </p:nvSpPr>
        <p:spPr/>
        <p:txBody>
          <a:bodyPr/>
          <a:p>
            <a:r>
              <a:rPr lang="en-US"/>
              <a:t>2/7/20</a:t>
            </a:r>
          </a:p>
        </p:txBody>
      </p:sp>
      <p:sp>
        <p:nvSpPr>
          <p:cNvPr id="1048657" name="Rectangle 5"/>
          <p:cNvSpPr>
            <a:spLocks noGrp="1" noChangeArrowheads="1"/>
          </p:cNvSpPr>
          <p:nvPr>
            <p:ph type="sldNum" idx="11"/>
          </p:nvPr>
        </p:nvSpPr>
        <p:spPr/>
        <p:txBody>
          <a:bodyPr/>
          <a:p>
            <a:fld id="{29EF6F5A-25F7-49C7-87FB-62A34F9FCCB1}" type="slidenum">
              <a:rPr altLang="en-US" lang="en-US"/>
              <a:t>‹#›</a:t>
            </a:fld>
            <a:endParaRPr altLang="en-US"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2" name=""/>
        <p:cNvGrpSpPr/>
        <p:nvPr/>
      </p:nvGrpSpPr>
      <p:grpSpPr>
        <a:xfrm>
          <a:off x="0" y="0"/>
          <a:ext cx="0" cy="0"/>
          <a:chOff x="0" y="0"/>
          <a:chExt cx="0" cy="0"/>
        </a:xfrm>
      </p:grpSpPr>
      <p:sp>
        <p:nvSpPr>
          <p:cNvPr id="1048658" name="Title 1"/>
          <p:cNvSpPr>
            <a:spLocks noGrp="1"/>
          </p:cNvSpPr>
          <p:nvPr>
            <p:ph type="title"/>
          </p:nvPr>
        </p:nvSpPr>
        <p:spPr/>
        <p:txBody>
          <a:bodyPr/>
          <a:p>
            <a:r>
              <a:rPr lang="en-US"/>
              <a:t>Click to edit Master title style</a:t>
            </a:r>
          </a:p>
        </p:txBody>
      </p:sp>
      <p:sp>
        <p:nvSpPr>
          <p:cNvPr id="104865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Rectangle 3"/>
          <p:cNvSpPr>
            <a:spLocks noGrp="1" noChangeArrowheads="1"/>
          </p:cNvSpPr>
          <p:nvPr>
            <p:ph type="dt" idx="10"/>
          </p:nvPr>
        </p:nvSpPr>
        <p:spPr/>
        <p:txBody>
          <a:bodyPr/>
          <a:p>
            <a:r>
              <a:rPr lang="en-US"/>
              <a:t>2/7/20</a:t>
            </a:r>
          </a:p>
        </p:txBody>
      </p:sp>
      <p:sp>
        <p:nvSpPr>
          <p:cNvPr id="1048661" name="Rectangle 5"/>
          <p:cNvSpPr>
            <a:spLocks noGrp="1" noChangeArrowheads="1"/>
          </p:cNvSpPr>
          <p:nvPr>
            <p:ph type="sldNum" idx="11"/>
          </p:nvPr>
        </p:nvSpPr>
        <p:spPr/>
        <p:txBody>
          <a:bodyPr/>
          <a:p>
            <a:fld id="{8D9F236F-9C5A-47B4-88EB-592646CA1FFD}" type="slidenum">
              <a:rPr altLang="en-US" lang="en-US"/>
              <a:t>‹#›</a:t>
            </a:fld>
            <a:endParaRPr altLang="en-US"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644" name="Vertical Title 1"/>
          <p:cNvSpPr>
            <a:spLocks noGrp="1"/>
          </p:cNvSpPr>
          <p:nvPr>
            <p:ph type="title" orient="vert"/>
          </p:nvPr>
        </p:nvSpPr>
        <p:spPr>
          <a:xfrm>
            <a:off x="8839201" y="274639"/>
            <a:ext cx="2741084" cy="5849937"/>
          </a:xfrm>
        </p:spPr>
        <p:txBody>
          <a:bodyPr vert="eaVert"/>
          <a:p>
            <a:r>
              <a:rPr lang="en-US"/>
              <a:t>Click to edit Master title style</a:t>
            </a:r>
          </a:p>
        </p:txBody>
      </p:sp>
      <p:sp>
        <p:nvSpPr>
          <p:cNvPr id="1048645" name="Vertical Text Placeholder 2"/>
          <p:cNvSpPr>
            <a:spLocks noGrp="1"/>
          </p:cNvSpPr>
          <p:nvPr>
            <p:ph type="body" orient="vert" idx="1"/>
          </p:nvPr>
        </p:nvSpPr>
        <p:spPr>
          <a:xfrm>
            <a:off x="609600" y="274639"/>
            <a:ext cx="8026400" cy="584993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Rectangle 3"/>
          <p:cNvSpPr>
            <a:spLocks noGrp="1" noChangeArrowheads="1"/>
          </p:cNvSpPr>
          <p:nvPr>
            <p:ph type="dt" idx="10"/>
          </p:nvPr>
        </p:nvSpPr>
        <p:spPr/>
        <p:txBody>
          <a:bodyPr/>
          <a:p>
            <a:r>
              <a:rPr lang="en-US"/>
              <a:t>2/7/20</a:t>
            </a:r>
          </a:p>
        </p:txBody>
      </p:sp>
      <p:sp>
        <p:nvSpPr>
          <p:cNvPr id="1048647" name="Rectangle 5"/>
          <p:cNvSpPr>
            <a:spLocks noGrp="1" noChangeArrowheads="1"/>
          </p:cNvSpPr>
          <p:nvPr>
            <p:ph type="sldNum" idx="11"/>
          </p:nvPr>
        </p:nvSpPr>
        <p:spPr/>
        <p:txBody>
          <a:bodyPr/>
          <a:p>
            <a:fld id="{EA4B2B45-70CA-4CD5-80AB-78111A8C6770}" type="slidenum">
              <a:rPr altLang="en-US" lang="en-US"/>
              <a:t>‹#›</a:t>
            </a:fld>
            <a:endParaRPr altLang="en-US"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3" name=""/>
        <p:cNvGrpSpPr/>
        <p:nvPr/>
      </p:nvGrpSpPr>
      <p:grpSpPr>
        <a:xfrm>
          <a:off x="0" y="0"/>
          <a:ext cx="0" cy="0"/>
          <a:chOff x="0" y="0"/>
          <a:chExt cx="0" cy="0"/>
        </a:xfrm>
      </p:grpSpPr>
      <p:sp>
        <p:nvSpPr>
          <p:cNvPr id="1048704"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p>
        </p:txBody>
      </p:sp>
      <p:sp>
        <p:nvSpPr>
          <p:cNvPr id="1048705"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p>
        </p:txBody>
      </p:sp>
      <p:sp>
        <p:nvSpPr>
          <p:cNvPr id="1048706" name="Rectangle 2"/>
          <p:cNvSpPr>
            <a:spLocks noGrp="1" noChangeArrowheads="1"/>
          </p:cNvSpPr>
          <p:nvPr>
            <p:ph type="dt" idx="10"/>
          </p:nvPr>
        </p:nvSpPr>
        <p:spPr/>
        <p:txBody>
          <a:bodyPr/>
          <a:p>
            <a:r>
              <a:rPr lang="en-US"/>
              <a:t>2/7/20</a:t>
            </a:r>
          </a:p>
        </p:txBody>
      </p:sp>
      <p:sp>
        <p:nvSpPr>
          <p:cNvPr id="1048707" name="Rectangle 4"/>
          <p:cNvSpPr>
            <a:spLocks noGrp="1" noChangeArrowheads="1"/>
          </p:cNvSpPr>
          <p:nvPr>
            <p:ph type="sldNum" idx="11"/>
          </p:nvPr>
        </p:nvSpPr>
        <p:spPr/>
        <p:txBody>
          <a:bodyPr/>
          <a:p>
            <a:fld id="{CCE4B8D2-122B-49B7-A322-B70FB4A48B19}" type="slidenum">
              <a:rPr altLang="en-US" lang="en-US"/>
              <a:t>‹#›</a:t>
            </a:fld>
            <a:endParaRPr altLang="en-US"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4" name=""/>
        <p:cNvGrpSpPr/>
        <p:nvPr/>
      </p:nvGrpSpPr>
      <p:grpSpPr>
        <a:xfrm>
          <a:off x="0" y="0"/>
          <a:ext cx="0" cy="0"/>
          <a:chOff x="0" y="0"/>
          <a:chExt cx="0" cy="0"/>
        </a:xfrm>
      </p:grpSpPr>
      <p:sp>
        <p:nvSpPr>
          <p:cNvPr id="1048708" name="Title 1"/>
          <p:cNvSpPr>
            <a:spLocks noGrp="1"/>
          </p:cNvSpPr>
          <p:nvPr>
            <p:ph type="title"/>
          </p:nvPr>
        </p:nvSpPr>
        <p:spPr/>
        <p:txBody>
          <a:bodyPr/>
          <a:p>
            <a:r>
              <a:rPr lang="en-US"/>
              <a:t>Click to edit Master title style</a:t>
            </a:r>
          </a:p>
        </p:txBody>
      </p:sp>
      <p:sp>
        <p:nvSpPr>
          <p:cNvPr id="1048709"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0"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2"/>
          <p:cNvSpPr>
            <a:spLocks noGrp="1" noChangeArrowheads="1"/>
          </p:cNvSpPr>
          <p:nvPr>
            <p:ph type="dt" idx="10"/>
          </p:nvPr>
        </p:nvSpPr>
        <p:spPr/>
        <p:txBody>
          <a:bodyPr/>
          <a:p>
            <a:r>
              <a:rPr lang="en-US"/>
              <a:t>2/7/20</a:t>
            </a:r>
          </a:p>
        </p:txBody>
      </p:sp>
      <p:sp>
        <p:nvSpPr>
          <p:cNvPr id="1048712" name="Rectangle 4"/>
          <p:cNvSpPr>
            <a:spLocks noGrp="1" noChangeArrowheads="1"/>
          </p:cNvSpPr>
          <p:nvPr>
            <p:ph type="sldNum" idx="11"/>
          </p:nvPr>
        </p:nvSpPr>
        <p:spPr/>
        <p:txBody>
          <a:bodyPr/>
          <a:p>
            <a:fld id="{386C9A00-F4A9-47BC-946E-4CE71BD12564}" type="slidenum">
              <a:rPr altLang="en-US" lang="en-US"/>
              <a:t>‹#›</a:t>
            </a:fld>
            <a:endParaRPr altLang="en-US"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5" name=""/>
        <p:cNvGrpSpPr/>
        <p:nvPr/>
      </p:nvGrpSpPr>
      <p:grpSpPr>
        <a:xfrm>
          <a:off x="0" y="0"/>
          <a:ext cx="0" cy="0"/>
          <a:chOff x="0" y="0"/>
          <a:chExt cx="0" cy="0"/>
        </a:xfrm>
      </p:grpSpPr>
      <p:sp>
        <p:nvSpPr>
          <p:cNvPr id="1048713" name="Title 1"/>
          <p:cNvSpPr>
            <a:spLocks noGrp="1"/>
          </p:cNvSpPr>
          <p:nvPr>
            <p:ph type="title"/>
          </p:nvPr>
        </p:nvSpPr>
        <p:spPr>
          <a:xfrm>
            <a:off x="609600" y="274638"/>
            <a:ext cx="10972800" cy="1143000"/>
          </a:xfrm>
        </p:spPr>
        <p:txBody>
          <a:bodyPr/>
          <a:p>
            <a:r>
              <a:rPr lang="en-US"/>
              <a:t>Click to edit Master title style</a:t>
            </a:r>
          </a:p>
        </p:txBody>
      </p:sp>
      <p:sp>
        <p:nvSpPr>
          <p:cNvPr id="1048714"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5"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6"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7"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8" name="Rectangle 2"/>
          <p:cNvSpPr>
            <a:spLocks noGrp="1" noChangeArrowheads="1"/>
          </p:cNvSpPr>
          <p:nvPr>
            <p:ph type="dt" idx="10"/>
          </p:nvPr>
        </p:nvSpPr>
        <p:spPr/>
        <p:txBody>
          <a:bodyPr/>
          <a:p>
            <a:r>
              <a:rPr lang="en-US"/>
              <a:t>2/7/20</a:t>
            </a:r>
          </a:p>
        </p:txBody>
      </p:sp>
      <p:sp>
        <p:nvSpPr>
          <p:cNvPr id="1048719" name="Rectangle 4"/>
          <p:cNvSpPr>
            <a:spLocks noGrp="1" noChangeArrowheads="1"/>
          </p:cNvSpPr>
          <p:nvPr>
            <p:ph type="sldNum" idx="11"/>
          </p:nvPr>
        </p:nvSpPr>
        <p:spPr/>
        <p:txBody>
          <a:bodyPr/>
          <a:p>
            <a:fld id="{7CE8C776-1E49-412B-B34B-89D60B3E91C7}" type="slidenum">
              <a:rPr altLang="en-US" lang="en-US"/>
              <a:t>‹#›</a:t>
            </a:fld>
            <a:endParaRPr altLang="en-US"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8"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p>
        </p:txBody>
      </p:sp>
      <p:sp>
        <p:nvSpPr>
          <p:cNvPr id="1048685" name="Rectangle 2"/>
          <p:cNvSpPr>
            <a:spLocks noGrp="1" noChangeArrowheads="1"/>
          </p:cNvSpPr>
          <p:nvPr>
            <p:ph type="dt" idx="10"/>
          </p:nvPr>
        </p:nvSpPr>
        <p:spPr/>
        <p:txBody>
          <a:bodyPr/>
          <a:p>
            <a:r>
              <a:rPr lang="en-US"/>
              <a:t>2/7/20</a:t>
            </a:r>
          </a:p>
        </p:txBody>
      </p:sp>
      <p:sp>
        <p:nvSpPr>
          <p:cNvPr id="1048686" name="Rectangle 4"/>
          <p:cNvSpPr>
            <a:spLocks noGrp="1" noChangeArrowheads="1"/>
          </p:cNvSpPr>
          <p:nvPr>
            <p:ph type="sldNum" idx="11"/>
          </p:nvPr>
        </p:nvSpPr>
        <p:spPr/>
        <p:txBody>
          <a:bodyPr/>
          <a:p>
            <a:fld id="{E1B478FA-D31C-493B-90F4-4CF35B75C104}" type="slidenum">
              <a:rPr altLang="en-US" lang="en-US"/>
              <a:t>‹#›</a:t>
            </a:fld>
            <a:endParaRPr altLang="en-US"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3" name=""/>
        <p:cNvGrpSpPr/>
        <p:nvPr/>
      </p:nvGrpSpPr>
      <p:grpSpPr>
        <a:xfrm>
          <a:off x="0" y="0"/>
          <a:ext cx="0" cy="0"/>
          <a:chOff x="0" y="0"/>
          <a:chExt cx="0" cy="0"/>
        </a:xfrm>
      </p:grpSpPr>
      <p:sp>
        <p:nvSpPr>
          <p:cNvPr id="1048629" name="Rectangle 2"/>
          <p:cNvSpPr>
            <a:spLocks noGrp="1" noChangeArrowheads="1"/>
          </p:cNvSpPr>
          <p:nvPr>
            <p:ph type="dt" idx="10"/>
          </p:nvPr>
        </p:nvSpPr>
        <p:spPr/>
        <p:txBody>
          <a:bodyPr/>
          <a:p>
            <a:r>
              <a:rPr lang="en-US"/>
              <a:t>2/7/20</a:t>
            </a:r>
          </a:p>
        </p:txBody>
      </p:sp>
      <p:sp>
        <p:nvSpPr>
          <p:cNvPr id="1048630" name="Rectangle 4"/>
          <p:cNvSpPr>
            <a:spLocks noGrp="1" noChangeArrowheads="1"/>
          </p:cNvSpPr>
          <p:nvPr>
            <p:ph type="sldNum" idx="11"/>
          </p:nvPr>
        </p:nvSpPr>
        <p:spPr/>
        <p:txBody>
          <a:bodyPr/>
          <a:p>
            <a:fld id="{3B45BA7E-AD8C-4B6D-A379-1D403B654DC2}" type="slidenum">
              <a:rPr altLang="en-US" lang="en-US"/>
              <a:t>‹#›</a:t>
            </a:fld>
            <a:endParaRPr altLang="en-US"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6" name=""/>
        <p:cNvGrpSpPr/>
        <p:nvPr/>
      </p:nvGrpSpPr>
      <p:grpSpPr>
        <a:xfrm>
          <a:off x="0" y="0"/>
          <a:ext cx="0" cy="0"/>
          <a:chOff x="0" y="0"/>
          <a:chExt cx="0" cy="0"/>
        </a:xfrm>
      </p:grpSpPr>
      <p:sp>
        <p:nvSpPr>
          <p:cNvPr id="1048720"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p>
        </p:txBody>
      </p:sp>
      <p:sp>
        <p:nvSpPr>
          <p:cNvPr id="1048721"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2"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3" name="Rectangle 2"/>
          <p:cNvSpPr>
            <a:spLocks noGrp="1" noChangeArrowheads="1"/>
          </p:cNvSpPr>
          <p:nvPr>
            <p:ph type="dt" idx="10"/>
          </p:nvPr>
        </p:nvSpPr>
        <p:spPr/>
        <p:txBody>
          <a:bodyPr/>
          <a:p>
            <a:r>
              <a:rPr lang="en-US"/>
              <a:t>2/7/20</a:t>
            </a:r>
          </a:p>
        </p:txBody>
      </p:sp>
      <p:sp>
        <p:nvSpPr>
          <p:cNvPr id="1048724" name="Rectangle 4"/>
          <p:cNvSpPr>
            <a:spLocks noGrp="1" noChangeArrowheads="1"/>
          </p:cNvSpPr>
          <p:nvPr>
            <p:ph type="sldNum" idx="11"/>
          </p:nvPr>
        </p:nvSpPr>
        <p:spPr/>
        <p:txBody>
          <a:bodyPr/>
          <a:p>
            <a:fld id="{10781C0F-0A9A-4A83-8DE1-7D144E8BE1C9}" type="slidenum">
              <a:rPr altLang="en-US" lang="en-US"/>
              <a:t>‹#›</a:t>
            </a:fld>
            <a:endParaRPr altLang="en-US"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1" name=""/>
        <p:cNvGrpSpPr/>
        <p:nvPr/>
      </p:nvGrpSpPr>
      <p:grpSpPr>
        <a:xfrm>
          <a:off x="0" y="0"/>
          <a:ext cx="0" cy="0"/>
          <a:chOff x="0" y="0"/>
          <a:chExt cx="0" cy="0"/>
        </a:xfrm>
      </p:grpSpPr>
      <p:sp>
        <p:nvSpPr>
          <p:cNvPr id="1048695"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p>
        </p:txBody>
      </p:sp>
      <p:sp>
        <p:nvSpPr>
          <p:cNvPr id="1048696"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US" noProof="0"/>
          </a:p>
        </p:txBody>
      </p:sp>
      <p:sp>
        <p:nvSpPr>
          <p:cNvPr id="1048697"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Rectangle 2"/>
          <p:cNvSpPr>
            <a:spLocks noGrp="1" noChangeArrowheads="1"/>
          </p:cNvSpPr>
          <p:nvPr>
            <p:ph type="dt" idx="10"/>
          </p:nvPr>
        </p:nvSpPr>
        <p:spPr/>
        <p:txBody>
          <a:bodyPr/>
          <a:p>
            <a:r>
              <a:rPr lang="en-US"/>
              <a:t>2/7/20</a:t>
            </a:r>
          </a:p>
        </p:txBody>
      </p:sp>
      <p:sp>
        <p:nvSpPr>
          <p:cNvPr id="1048699" name="Rectangle 4"/>
          <p:cNvSpPr>
            <a:spLocks noGrp="1" noChangeArrowheads="1"/>
          </p:cNvSpPr>
          <p:nvPr>
            <p:ph type="sldNum" idx="11"/>
          </p:nvPr>
        </p:nvSpPr>
        <p:spPr/>
        <p:txBody>
          <a:bodyPr/>
          <a:p>
            <a:fld id="{05719FD8-211F-44AC-A1BC-20E91AB237CF}" type="slidenum">
              <a:rPr altLang="en-US" lang="en-US"/>
              <a:t>‹#›</a:t>
            </a:fld>
            <a:endParaRPr altLang="en-US"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Rectangle 1"/>
          <p:cNvSpPr>
            <a:spLocks noGrp="1" noChangeArrowheads="1"/>
          </p:cNvSpPr>
          <p:nvPr>
            <p:ph type="title"/>
          </p:nvPr>
        </p:nvSpPr>
        <p:spPr bwMode="auto">
          <a:xfrm>
            <a:off x="914400" y="2130425"/>
            <a:ext cx="10361613" cy="1468438"/>
          </a:xfrm>
          <a:prstGeom prst="rect"/>
          <a:noFill/>
          <a:ln>
            <a:noFill/>
          </a:ln>
        </p:spPr>
        <p:txBody>
          <a:bodyPr anchor="ctr" anchorCtr="0" bIns="45720" compatLnSpc="1" lIns="91440" numCol="1" rIns="91440" tIns="45720" vert="horz" wrap="square">
            <a:prstTxWarp prst="textNoShape"/>
          </a:bodyPr>
          <a:p>
            <a:pPr lvl="0"/>
            <a:r>
              <a:rPr altLang="en-US" lang="en-GB"/>
              <a:t>Click to edit Master title style</a:t>
            </a:r>
          </a:p>
        </p:txBody>
      </p:sp>
      <p:sp>
        <p:nvSpPr>
          <p:cNvPr id="1048577" name="Rectangle 2"/>
          <p:cNvSpPr>
            <a:spLocks noGrp="1" noChangeArrowheads="1"/>
          </p:cNvSpPr>
          <p:nvPr>
            <p:ph type="dt"/>
          </p:nvPr>
        </p:nvSpPr>
        <p:spPr bwMode="auto">
          <a:xfrm>
            <a:off x="609600" y="6356350"/>
            <a:ext cx="2843213" cy="363538"/>
          </a:xfrm>
          <a:prstGeom prst="rect"/>
          <a:noFill/>
          <a:ln w="9525" cap="flat">
            <a:noFill/>
            <a:round/>
            <a:headEnd/>
            <a:tailEnd/>
          </a:ln>
          <a:effectLst/>
        </p:spPr>
        <p:txBody>
          <a:bodyPr anchor="ctr" anchorCtr="0" bIns="45720" compatLnSpc="1" lIns="91440" numCol="1" rIns="91440" tIns="45720" vert="horz" wrap="square">
            <a:prstTxWarp prst="textNoShape"/>
          </a:bodyPr>
          <a:lstStyle>
            <a:lvl1pPr eaLnBrk="1" hangingPunct="1">
              <a:lnSpc>
                <a:spcPct val="100000"/>
              </a:lnSpc>
              <a:buClr>
                <a:srgbClr val="000000"/>
              </a:buClr>
              <a:buSzPct val="100000"/>
              <a:buFont typeface="Times New Roman" pitchFamily="16" charset="0"/>
              <a:buNone/>
              <a:tabLst>
                <a:tab algn="l" pos="457200"/>
                <a:tab algn="l" pos="914400"/>
                <a:tab algn="l" pos="1371600"/>
                <a:tab algn="l" pos="1828800"/>
              </a:tabLst>
              <a:defRPr sz="1200">
                <a:solidFill>
                  <a:srgbClr val="8B8B8B"/>
                </a:solidFill>
                <a:latin typeface="+mn-lt"/>
                <a:ea typeface="DejaVu Sans" charset="0"/>
                <a:cs typeface="DejaVu Sans" charset="0"/>
              </a:defRPr>
            </a:lvl1pPr>
          </a:lstStyle>
          <a:p>
            <a:r>
              <a:rPr lang="en-US"/>
              <a:t>2/7/20</a:t>
            </a:r>
          </a:p>
        </p:txBody>
      </p:sp>
      <p:sp>
        <p:nvSpPr>
          <p:cNvPr id="1048578" name="Text Box 3"/>
          <p:cNvSpPr txBox="1">
            <a:spLocks noChangeArrowheads="1"/>
          </p:cNvSpPr>
          <p:nvPr/>
        </p:nvSpPr>
        <p:spPr bwMode="auto">
          <a:xfrm>
            <a:off x="4165600" y="6356350"/>
            <a:ext cx="3860800" cy="365125"/>
          </a:xfrm>
          <a:prstGeom prst="rect"/>
          <a:noFill/>
          <a:ln>
            <a:noFill/>
          </a:ln>
        </p:spPr>
        <p:txBody>
          <a:bodyPr anchor="ctr" wrap="none"/>
          <a:p>
            <a:pPr eaLnBrk="1">
              <a:lnSpc>
                <a:spcPct val="93000"/>
              </a:lnSpc>
              <a:buClr>
                <a:srgbClr val="000000"/>
              </a:buClr>
              <a:buSzPct val="100000"/>
              <a:buFont typeface="Times New Roman" panose="02020603050405020304" pitchFamily="18" charset="0"/>
              <a:buNone/>
            </a:pPr>
            <a:endParaRPr altLang="en-US" lang="en-US"/>
          </a:p>
        </p:txBody>
      </p:sp>
      <p:sp>
        <p:nvSpPr>
          <p:cNvPr id="1048579" name="Rectangle 4"/>
          <p:cNvSpPr>
            <a:spLocks noGrp="1" noChangeArrowheads="1"/>
          </p:cNvSpPr>
          <p:nvPr>
            <p:ph type="sldNum"/>
          </p:nvPr>
        </p:nvSpPr>
        <p:spPr bwMode="auto">
          <a:xfrm>
            <a:off x="8737600" y="6356350"/>
            <a:ext cx="2843213" cy="363538"/>
          </a:xfrm>
          <a:prstGeom prst="rect"/>
          <a:noFill/>
          <a:ln w="9525" cap="flat">
            <a:noFill/>
            <a:round/>
            <a:headEnd/>
            <a:tailEnd/>
          </a:ln>
          <a:effectLst/>
        </p:spPr>
        <p:txBody>
          <a:bodyPr anchor="ctr" anchorCtr="0" bIns="45720" compatLnSpc="1" lIns="91440" numCol="1" rIns="91440" tIns="45720" vert="horz" wrap="square">
            <a:prstTxWarp prst="textNoShape"/>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fld id="{A9DC427B-9B81-4BA6-A986-EA6535B8EC29}" type="slidenum">
              <a:rPr altLang="en-US" lang="en-US"/>
              <a:t>‹#›</a:t>
            </a:fld>
            <a:endParaRPr altLang="en-US" lang="en-US"/>
          </a:p>
        </p:txBody>
      </p:sp>
      <p:sp>
        <p:nvSpPr>
          <p:cNvPr id="1048580" name="Rectangle 5"/>
          <p:cNvSpPr>
            <a:spLocks noGrp="1" noChangeArrowheads="1"/>
          </p:cNvSpPr>
          <p:nvPr>
            <p:ph type="body" idx="1"/>
          </p:nvPr>
        </p:nvSpPr>
        <p:spPr bwMode="auto">
          <a:xfrm>
            <a:off x="609600" y="1604963"/>
            <a:ext cx="10971213" cy="3975100"/>
          </a:xfrm>
          <a:prstGeom prst="rect"/>
          <a:noFill/>
          <a:ln>
            <a:noFill/>
          </a:ln>
        </p:spPr>
        <p:txBody>
          <a:bodyPr anchor="t" anchorCtr="0" bIns="0" compatLnSpc="1" lIns="0" numCol="1" rIns="0" tIns="69088" vert="horz" wrap="square">
            <a:prstTxWarp prst="textNoShape"/>
          </a:bodyPr>
          <a:p>
            <a:pPr lvl="0"/>
            <a:r>
              <a:rPr altLang="en-US" lang="en-GB"/>
              <a:t>Click to edit the outline text format</a:t>
            </a:r>
          </a:p>
          <a:p>
            <a:pPr lvl="1"/>
            <a:r>
              <a:rPr altLang="en-US" lang="en-GB"/>
              <a:t>Second Outline Level</a:t>
            </a:r>
          </a:p>
          <a:p>
            <a:pPr lvl="2"/>
            <a:r>
              <a:rPr altLang="en-US" lang="en-GB"/>
              <a:t>Third Outline Level</a:t>
            </a:r>
          </a:p>
          <a:p>
            <a:pPr lvl="3"/>
            <a:r>
              <a:rPr altLang="en-US" lang="en-GB"/>
              <a:t>Fourth Outline Level</a:t>
            </a:r>
          </a:p>
          <a:p>
            <a:pPr lvl="4"/>
            <a:r>
              <a:rPr altLang="en-US" lang="en-GB"/>
              <a:t>Fifth Outline Level</a:t>
            </a:r>
          </a:p>
          <a:p>
            <a:pPr lvl="4"/>
            <a:r>
              <a:rPr altLang="en-US" lang="en-GB"/>
              <a:t>Sixth Outline Level</a:t>
            </a:r>
          </a:p>
          <a:p>
            <a:pPr lvl="4"/>
            <a:r>
              <a:rPr altLang="en-US" lang="en-GB"/>
              <a:t>Seventh Outline Level</a:t>
            </a:r>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algn="l" defTabSz="457200" fontAlgn="base" indent="-228600" marL="29718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algn="l" defTabSz="457200" fontAlgn="base" indent="-228600" marL="34290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algn="l" defTabSz="457200" fontAlgn="base" indent="-228600" marL="38862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6" name=""/>
        <p:cNvGrpSpPr/>
        <p:nvPr/>
      </p:nvGrpSpPr>
      <p:grpSpPr>
        <a:xfrm>
          <a:off x="0" y="0"/>
          <a:ext cx="0" cy="0"/>
          <a:chOff x="0" y="0"/>
          <a:chExt cx="0" cy="0"/>
        </a:xfrm>
      </p:grpSpPr>
      <p:sp>
        <p:nvSpPr>
          <p:cNvPr id="1048590" name="Rectangle 1"/>
          <p:cNvSpPr>
            <a:spLocks noGrp="1" noChangeArrowheads="1"/>
          </p:cNvSpPr>
          <p:nvPr>
            <p:ph type="title"/>
          </p:nvPr>
        </p:nvSpPr>
        <p:spPr bwMode="auto">
          <a:xfrm>
            <a:off x="609600" y="274638"/>
            <a:ext cx="10971213" cy="1141412"/>
          </a:xfrm>
          <a:prstGeom prst="rect"/>
          <a:noFill/>
          <a:ln>
            <a:noFill/>
          </a:ln>
        </p:spPr>
        <p:txBody>
          <a:bodyPr anchor="ctr" anchorCtr="0" bIns="45720" compatLnSpc="1" lIns="91440" numCol="1" rIns="91440" tIns="45720" vert="horz" wrap="square">
            <a:prstTxWarp prst="textNoShape"/>
          </a:bodyPr>
          <a:p>
            <a:pPr lvl="0"/>
            <a:r>
              <a:rPr altLang="en-US" lang="en-GB"/>
              <a:t>Click to edit Master title style</a:t>
            </a:r>
          </a:p>
        </p:txBody>
      </p:sp>
      <p:sp>
        <p:nvSpPr>
          <p:cNvPr id="1048591" name="Rectangle 2"/>
          <p:cNvSpPr>
            <a:spLocks noGrp="1" noChangeArrowheads="1"/>
          </p:cNvSpPr>
          <p:nvPr>
            <p:ph type="body" idx="1"/>
          </p:nvPr>
        </p:nvSpPr>
        <p:spPr bwMode="auto">
          <a:xfrm>
            <a:off x="609600" y="1600200"/>
            <a:ext cx="10971213" cy="4524375"/>
          </a:xfrm>
          <a:prstGeom prst="rect"/>
          <a:noFill/>
          <a:ln>
            <a:noFill/>
          </a:ln>
        </p:spPr>
        <p:txBody>
          <a:bodyPr anchor="t" anchorCtr="0" bIns="45720" compatLnSpc="1" lIns="91440" numCol="1" rIns="91440" tIns="45720" vert="horz" wrap="square">
            <a:prstTxWarp prst="textNoShape"/>
          </a:bodyPr>
          <a:p>
            <a:pPr lvl="0"/>
            <a:r>
              <a:rPr altLang="en-US" lang="en-GB"/>
              <a:t>Click to edit Master text styles</a:t>
            </a:r>
          </a:p>
          <a:p>
            <a:pPr lvl="1"/>
            <a:r>
              <a:rPr altLang="en-US" lang="en-GB"/>
              <a:t>Second level</a:t>
            </a:r>
          </a:p>
          <a:p>
            <a:pPr lvl="2"/>
            <a:r>
              <a:rPr altLang="en-US" lang="en-GB"/>
              <a:t>Third level</a:t>
            </a:r>
          </a:p>
          <a:p>
            <a:pPr lvl="3"/>
            <a:r>
              <a:rPr altLang="en-US" lang="en-GB"/>
              <a:t>Fourth level</a:t>
            </a:r>
          </a:p>
          <a:p>
            <a:pPr lvl="4"/>
            <a:r>
              <a:rPr altLang="en-US" lang="en-GB"/>
              <a:t>Fifth level</a:t>
            </a:r>
          </a:p>
        </p:txBody>
      </p:sp>
      <p:sp>
        <p:nvSpPr>
          <p:cNvPr id="1048592" name="Rectangle 3"/>
          <p:cNvSpPr>
            <a:spLocks noGrp="1" noChangeArrowheads="1"/>
          </p:cNvSpPr>
          <p:nvPr>
            <p:ph type="dt"/>
          </p:nvPr>
        </p:nvSpPr>
        <p:spPr bwMode="auto">
          <a:xfrm>
            <a:off x="609600" y="6356350"/>
            <a:ext cx="2843213" cy="363538"/>
          </a:xfrm>
          <a:prstGeom prst="rect"/>
          <a:noFill/>
          <a:ln w="9525" cap="flat">
            <a:noFill/>
            <a:round/>
            <a:headEnd/>
            <a:tailEnd/>
          </a:ln>
          <a:effectLst/>
        </p:spPr>
        <p:txBody>
          <a:bodyPr anchor="ctr" anchorCtr="0" bIns="45720" compatLnSpc="1" lIns="91440" numCol="1" rIns="91440" tIns="45720" vert="horz" wrap="square">
            <a:prstTxWarp prst="textNoShape"/>
          </a:bodyPr>
          <a:lstStyle>
            <a:lvl1pPr eaLnBrk="1" hangingPunct="1">
              <a:lnSpc>
                <a:spcPct val="100000"/>
              </a:lnSpc>
              <a:buClr>
                <a:srgbClr val="000000"/>
              </a:buClr>
              <a:buSzPct val="100000"/>
              <a:buFont typeface="Times New Roman" pitchFamily="16" charset="0"/>
              <a:buNone/>
              <a:tabLst>
                <a:tab algn="l" pos="457200"/>
                <a:tab algn="l" pos="914400"/>
                <a:tab algn="l" pos="1371600"/>
                <a:tab algn="l" pos="1828800"/>
              </a:tabLst>
              <a:defRPr sz="1200">
                <a:solidFill>
                  <a:srgbClr val="8B8B8B"/>
                </a:solidFill>
                <a:latin typeface="+mn-lt"/>
                <a:ea typeface="DejaVu Sans" charset="0"/>
                <a:cs typeface="DejaVu Sans" charset="0"/>
              </a:defRPr>
            </a:lvl1pPr>
          </a:lstStyle>
          <a:p>
            <a:r>
              <a:rPr lang="en-US"/>
              <a:t>2/7/20</a:t>
            </a:r>
          </a:p>
        </p:txBody>
      </p:sp>
      <p:sp>
        <p:nvSpPr>
          <p:cNvPr id="1048593" name="Text Box 4"/>
          <p:cNvSpPr txBox="1">
            <a:spLocks noChangeArrowheads="1"/>
          </p:cNvSpPr>
          <p:nvPr/>
        </p:nvSpPr>
        <p:spPr bwMode="auto">
          <a:xfrm>
            <a:off x="4165600" y="6356350"/>
            <a:ext cx="3860800" cy="365125"/>
          </a:xfrm>
          <a:prstGeom prst="rect"/>
          <a:noFill/>
          <a:ln>
            <a:noFill/>
          </a:ln>
        </p:spPr>
        <p:txBody>
          <a:bodyPr anchor="ctr" wrap="none"/>
          <a:p>
            <a:pPr eaLnBrk="1">
              <a:lnSpc>
                <a:spcPct val="93000"/>
              </a:lnSpc>
              <a:buClr>
                <a:srgbClr val="000000"/>
              </a:buClr>
              <a:buSzPct val="100000"/>
              <a:buFont typeface="Times New Roman" panose="02020603050405020304" pitchFamily="18" charset="0"/>
              <a:buNone/>
            </a:pPr>
            <a:endParaRPr altLang="en-US" lang="en-US"/>
          </a:p>
        </p:txBody>
      </p:sp>
      <p:sp>
        <p:nvSpPr>
          <p:cNvPr id="1048594" name="Rectangle 5"/>
          <p:cNvSpPr>
            <a:spLocks noGrp="1" noChangeArrowheads="1"/>
          </p:cNvSpPr>
          <p:nvPr>
            <p:ph type="sldNum"/>
          </p:nvPr>
        </p:nvSpPr>
        <p:spPr bwMode="auto">
          <a:xfrm>
            <a:off x="8737600" y="6356350"/>
            <a:ext cx="2843213" cy="363538"/>
          </a:xfrm>
          <a:prstGeom prst="rect"/>
          <a:noFill/>
          <a:ln w="9525" cap="flat">
            <a:noFill/>
            <a:round/>
            <a:headEnd/>
            <a:tailEnd/>
          </a:ln>
          <a:effectLst/>
        </p:spPr>
        <p:txBody>
          <a:bodyPr anchor="ctr" anchorCtr="0" bIns="45720" compatLnSpc="1" lIns="91440" numCol="1" rIns="91440" tIns="45720" vert="horz" wrap="square">
            <a:prstTxWarp prst="textNoShape"/>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fld id="{9B5EE35F-0305-4E40-A154-32AB09F4B6F0}" type="slidenum">
              <a:rPr altLang="en-US" lang="en-US"/>
              <a:t>‹#›</a:t>
            </a:fld>
            <a:endParaRPr altLang="en-US" lang="en-US"/>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algn="l" defTabSz="457200" fontAlgn="base" indent="-228600" marL="29718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algn="l" defTabSz="457200" fontAlgn="base" indent="-228600" marL="34290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algn="l" defTabSz="457200" fontAlgn="base" indent="-228600" marL="38862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4.jpeg"/><Relationship Id="rId4"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4" name="Rectangle 1"/>
          <p:cNvSpPr>
            <a:spLocks noGrp="1" noChangeArrowheads="1"/>
          </p:cNvSpPr>
          <p:nvPr>
            <p:ph type="subTitle" idx="4294967295"/>
          </p:nvPr>
        </p:nvSpPr>
        <p:spPr>
          <a:xfrm>
            <a:off x="0" y="4143375"/>
            <a:ext cx="12192000" cy="1643063"/>
          </a:xfrm>
          <a:solidFill>
            <a:srgbClr val="FFFFFF"/>
          </a:solidFill>
        </p:spPr>
        <p:txBody>
          <a:bodyPr bIns="45720" lIns="91440" rIns="91440" tIns="45720"/>
          <a:p>
            <a:pPr algn="just" eaLnBrk="1" hangingPunct="1" indent="0" marL="0">
              <a:lnSpc>
                <a:spcPct val="100000"/>
              </a:lnSpc>
              <a:spcBef>
                <a:spcPct val="0"/>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a:solidFill>
                  <a:schemeClr val="tx1"/>
                </a:solidFill>
                <a:latin typeface="Arial Narrow" panose="020B0606020202030204" pitchFamily="34" charset="0"/>
                <a:cs typeface="Arial" panose="020B0604020202020204" pitchFamily="34" charset="0"/>
              </a:rPr>
              <a:t>             PRESENTED BY      </a:t>
            </a:r>
            <a:r>
              <a:rPr altLang="en-US" b="1" dirty="0" sz="2400" lang="en-US">
                <a:solidFill>
                  <a:schemeClr val="tx1"/>
                </a:solidFill>
                <a:latin typeface="Arial Narrow" panose="020B0606020202030204" pitchFamily="34" charset="0"/>
                <a:cs typeface="Arial" panose="020B0604020202020204" pitchFamily="34" charset="0"/>
              </a:rPr>
              <a:t>                                                                       SUPERVISOR</a:t>
            </a:r>
          </a:p>
          <a:p>
            <a:pPr algn="just" eaLnBrk="1" hangingPunct="1" indent="0" marL="0">
              <a:lnSpc>
                <a:spcPct val="100000"/>
              </a:lnSpc>
              <a:spcBef>
                <a:spcPct val="0"/>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a:solidFill>
                  <a:schemeClr val="tx1"/>
                </a:solidFill>
                <a:latin typeface="Arial Narrow" panose="020B0606020202030204" pitchFamily="34" charset="0"/>
                <a:cs typeface="Arial" panose="020B0604020202020204" pitchFamily="34" charset="0"/>
              </a:rPr>
              <a:t>         </a:t>
            </a:r>
            <a:r>
              <a:rPr altLang="en-US" b="1" dirty="0" sz="2400" lang="en-GB">
                <a:solidFill>
                  <a:schemeClr val="tx1"/>
                </a:solidFill>
                <a:latin typeface="Arial Narrow" panose="020B0606020202030204" pitchFamily="34" charset="0"/>
                <a:cs typeface="Arial" panose="020B0604020202020204" pitchFamily="34" charset="0"/>
              </a:rPr>
              <a:t>     </a:t>
            </a:r>
            <a:r>
              <a:rPr altLang="en-GB" b="1" dirty="0" sz="2400" lang="en-US">
                <a:solidFill>
                  <a:schemeClr val="tx1"/>
                </a:solidFill>
                <a:latin typeface="Arial Narrow" panose="020B0606020202030204" pitchFamily="34" charset="0"/>
                <a:cs typeface="Arial" panose="020B0604020202020204" pitchFamily="34" charset="0"/>
              </a:rPr>
              <a:t>K</a:t>
            </a:r>
            <a:r>
              <a:rPr altLang="en-GB" b="1" dirty="0" sz="2400" lang="en-US">
                <a:solidFill>
                  <a:schemeClr val="tx1"/>
                </a:solidFill>
                <a:latin typeface="Arial Narrow" panose="020B0606020202030204" pitchFamily="34" charset="0"/>
                <a:cs typeface="Arial" panose="020B0604020202020204" pitchFamily="34" charset="0"/>
              </a:rPr>
              <a:t>E</a:t>
            </a:r>
            <a:r>
              <a:rPr altLang="en-GB" b="1" dirty="0" sz="2400" lang="en-US">
                <a:solidFill>
                  <a:schemeClr val="tx1"/>
                </a:solidFill>
                <a:latin typeface="Arial Narrow" panose="020B0606020202030204" pitchFamily="34" charset="0"/>
                <a:cs typeface="Arial" panose="020B0604020202020204" pitchFamily="34" charset="0"/>
              </a:rPr>
              <a:t>T</a:t>
            </a:r>
            <a:r>
              <a:rPr altLang="en-GB" b="1" dirty="0" sz="2400" lang="en-US">
                <a:solidFill>
                  <a:schemeClr val="tx1"/>
                </a:solidFill>
                <a:latin typeface="Arial Narrow" panose="020B0606020202030204" pitchFamily="34" charset="0"/>
                <a:cs typeface="Arial" panose="020B0604020202020204" pitchFamily="34" charset="0"/>
              </a:rPr>
              <a:t>H</a:t>
            </a:r>
            <a:r>
              <a:rPr altLang="en-GB" b="1" dirty="0" sz="2400" lang="en-US">
                <a:solidFill>
                  <a:schemeClr val="tx1"/>
                </a:solidFill>
                <a:latin typeface="Arial Narrow" panose="020B0606020202030204" pitchFamily="34" charset="0"/>
                <a:cs typeface="Arial" panose="020B0604020202020204" pitchFamily="34" charset="0"/>
              </a:rPr>
              <a:t>A</a:t>
            </a:r>
            <a:r>
              <a:rPr altLang="en-GB" b="1" dirty="0" sz="2400" lang="en-US">
                <a:solidFill>
                  <a:schemeClr val="tx1"/>
                </a:solidFill>
                <a:latin typeface="Arial Narrow" panose="020B0606020202030204" pitchFamily="34" charset="0"/>
                <a:cs typeface="Arial" panose="020B0604020202020204" pitchFamily="34" charset="0"/>
              </a:rPr>
              <a:t>A</a:t>
            </a:r>
            <a:r>
              <a:rPr altLang="en-GB" b="1" dirty="0" sz="2400" lang="en-US">
                <a:solidFill>
                  <a:schemeClr val="tx1"/>
                </a:solidFill>
                <a:latin typeface="Arial Narrow" panose="020B0606020202030204" pitchFamily="34" charset="0"/>
                <a:cs typeface="Arial" panose="020B0604020202020204" pitchFamily="34" charset="0"/>
              </a:rPr>
              <a:t>R</a:t>
            </a:r>
            <a:r>
              <a:rPr altLang="en-GB" b="1" dirty="0" sz="2400" lang="en-US">
                <a:solidFill>
                  <a:schemeClr val="tx1"/>
                </a:solidFill>
                <a:latin typeface="Arial Narrow" panose="020B0606020202030204" pitchFamily="34" charset="0"/>
                <a:cs typeface="Arial" panose="020B0604020202020204" pitchFamily="34" charset="0"/>
              </a:rPr>
              <a:t> </a:t>
            </a:r>
            <a:r>
              <a:rPr altLang="en-GB" b="1" dirty="0" sz="2400" lang="en-US">
                <a:solidFill>
                  <a:schemeClr val="tx1"/>
                </a:solidFill>
                <a:latin typeface="Arial Narrow" panose="020B0606020202030204" pitchFamily="34" charset="0"/>
                <a:cs typeface="Arial" panose="020B0604020202020204" pitchFamily="34" charset="0"/>
              </a:rPr>
              <a:t>E</a:t>
            </a:r>
            <a:r>
              <a:rPr altLang="en-GB" b="1" dirty="0" sz="2400" lang="en-US">
                <a:solidFill>
                  <a:schemeClr val="tx1"/>
                </a:solidFill>
                <a:latin typeface="Arial Narrow" panose="020B0606020202030204" pitchFamily="34" charset="0"/>
                <a:cs typeface="Arial" panose="020B0604020202020204" pitchFamily="34" charset="0"/>
              </a:rPr>
              <a:t>S</a:t>
            </a:r>
            <a:r>
              <a:rPr altLang="en-GB" b="1" dirty="0" sz="2400" lang="en-US">
                <a:solidFill>
                  <a:schemeClr val="tx1"/>
                </a:solidFill>
                <a:latin typeface="Arial Narrow" panose="020B0606020202030204" pitchFamily="34" charset="0"/>
                <a:cs typeface="Arial" panose="020B0604020202020204" pitchFamily="34" charset="0"/>
              </a:rPr>
              <a:t>H</a:t>
            </a:r>
            <a:r>
              <a:rPr altLang="en-GB" b="1" dirty="0" sz="2400" lang="en-US">
                <a:solidFill>
                  <a:schemeClr val="tx1"/>
                </a:solidFill>
                <a:latin typeface="Arial Narrow" panose="020B0606020202030204" pitchFamily="34" charset="0"/>
                <a:cs typeface="Arial" panose="020B0604020202020204" pitchFamily="34" charset="0"/>
              </a:rPr>
              <a:t>W</a:t>
            </a:r>
            <a:r>
              <a:rPr altLang="en-GB" b="1" dirty="0" sz="2400" lang="en-US">
                <a:solidFill>
                  <a:schemeClr val="tx1"/>
                </a:solidFill>
                <a:latin typeface="Arial Narrow" panose="020B0606020202030204" pitchFamily="34" charset="0"/>
                <a:cs typeface="Arial" panose="020B0604020202020204" pitchFamily="34" charset="0"/>
              </a:rPr>
              <a:t>A</a:t>
            </a:r>
            <a:r>
              <a:rPr altLang="en-GB" b="1" dirty="0" sz="2400" lang="en-US">
                <a:solidFill>
                  <a:schemeClr val="tx1"/>
                </a:solidFill>
                <a:latin typeface="Arial Narrow" panose="020B0606020202030204" pitchFamily="34" charset="0"/>
                <a:cs typeface="Arial" panose="020B0604020202020204" pitchFamily="34" charset="0"/>
              </a:rPr>
              <a:t>R</a:t>
            </a:r>
            <a:r>
              <a:rPr altLang="en-GB" b="1" dirty="0" sz="2400" lang="en-US">
                <a:solidFill>
                  <a:schemeClr val="tx1"/>
                </a:solidFill>
                <a:latin typeface="Arial Narrow" panose="020B0606020202030204" pitchFamily="34" charset="0"/>
                <a:cs typeface="Arial" panose="020B0604020202020204" pitchFamily="34" charset="0"/>
              </a:rPr>
              <a:t> </a:t>
            </a:r>
            <a:r>
              <a:rPr altLang="en-GB" b="1" dirty="0" sz="2400" lang="en-US">
                <a:solidFill>
                  <a:schemeClr val="tx1"/>
                </a:solidFill>
                <a:latin typeface="Arial Narrow" panose="020B0606020202030204" pitchFamily="34" charset="0"/>
                <a:cs typeface="Arial" panose="020B0604020202020204" pitchFamily="34" charset="0"/>
              </a:rPr>
              <a:t>A</a:t>
            </a:r>
            <a:r>
              <a:rPr altLang="en-US" b="1" dirty="0" sz="2400" lang="en-US">
                <a:solidFill>
                  <a:schemeClr val="tx1"/>
                </a:solidFill>
                <a:latin typeface="Arial Narrow" panose="020B0606020202030204" pitchFamily="34" charset="0"/>
                <a:cs typeface="Arial" panose="020B0604020202020204" pitchFamily="34" charset="0"/>
              </a:rPr>
              <a:t>            </a:t>
            </a:r>
            <a:r>
              <a:rPr altLang="en-US" b="1" dirty="0" sz="2400" lang="en-GB">
                <a:solidFill>
                  <a:schemeClr val="tx1"/>
                </a:solidFill>
                <a:latin typeface="Arial Narrow" panose="020B0606020202030204" pitchFamily="34" charset="0"/>
                <a:cs typeface="Arial" panose="020B0604020202020204" pitchFamily="34" charset="0"/>
              </a:rPr>
              <a:t>           </a:t>
            </a:r>
            <a:r>
              <a:rPr altLang="en-US" b="1" dirty="0" sz="2400" lang="en-US">
                <a:solidFill>
                  <a:schemeClr val="tx1"/>
                </a:solidFill>
                <a:latin typeface="Arial Narrow" panose="020B0606020202030204" pitchFamily="34" charset="0"/>
                <a:cs typeface="Arial" panose="020B0604020202020204" pitchFamily="34" charset="0"/>
              </a:rPr>
              <a:t>                    </a:t>
            </a:r>
            <a:r>
              <a:rPr altLang="en-US" b="1" dirty="0" sz="2400" lang="en-US" err="1">
                <a:solidFill>
                  <a:schemeClr val="tx1"/>
                </a:solidFill>
                <a:latin typeface="Arial Narrow" panose="020B0606020202030204" pitchFamily="34" charset="0"/>
                <a:cs typeface="Arial" panose="020B0604020202020204" pitchFamily="34" charset="0"/>
              </a:rPr>
              <a:t>Mrs.K.Valli</a:t>
            </a:r>
            <a:r>
              <a:rPr altLang="en-US" b="1" dirty="0" sz="2400" lang="en-US" err="1">
                <a:solidFill>
                  <a:schemeClr val="tx1"/>
                </a:solidFill>
                <a:latin typeface="Arial Narrow" panose="020B0606020202030204" pitchFamily="34" charset="0"/>
                <a:cs typeface="Arial" panose="020B0604020202020204" pitchFamily="34" charset="0"/>
              </a:rPr>
              <a:t>Pr</a:t>
            </a:r>
            <a:r>
              <a:rPr altLang="en-GB" b="1" dirty="0" sz="2400" lang="en-US" err="1">
                <a:solidFill>
                  <a:schemeClr val="tx1"/>
                </a:solidFill>
                <a:latin typeface="Arial Narrow" panose="020B0606020202030204" pitchFamily="34" charset="0"/>
                <a:cs typeface="Arial" panose="020B0604020202020204" pitchFamily="34" charset="0"/>
              </a:rPr>
              <a:t>i</a:t>
            </a:r>
            <a:r>
              <a:rPr altLang="en-GB" b="1" dirty="0" sz="2400" lang="en-US" err="1">
                <a:solidFill>
                  <a:schemeClr val="tx1"/>
                </a:solidFill>
                <a:latin typeface="Arial Narrow" panose="020B0606020202030204" pitchFamily="34" charset="0"/>
                <a:cs typeface="Arial" panose="020B0604020202020204" pitchFamily="34" charset="0"/>
              </a:rPr>
              <a:t>y</a:t>
            </a:r>
            <a:r>
              <a:rPr altLang="en-GB" b="1" dirty="0" sz="2400" lang="en-US" err="1">
                <a:solidFill>
                  <a:schemeClr val="tx1"/>
                </a:solidFill>
                <a:latin typeface="Arial Narrow" panose="020B0606020202030204" pitchFamily="34" charset="0"/>
                <a:cs typeface="Arial" panose="020B0604020202020204" pitchFamily="34" charset="0"/>
              </a:rPr>
              <a:t>a</a:t>
            </a:r>
            <a:r>
              <a:rPr altLang="en-GB" b="1" dirty="0" sz="2400" lang="en-US" err="1">
                <a:solidFill>
                  <a:schemeClr val="tx1"/>
                </a:solidFill>
                <a:latin typeface="Arial Narrow" panose="020B0606020202030204" pitchFamily="34" charset="0"/>
                <a:cs typeface="Arial" panose="020B0604020202020204" pitchFamily="34" charset="0"/>
              </a:rPr>
              <a:t>d</a:t>
            </a:r>
            <a:r>
              <a:rPr altLang="en-GB" b="1" dirty="0" sz="2400" lang="en-US" err="1">
                <a:solidFill>
                  <a:schemeClr val="tx1"/>
                </a:solidFill>
                <a:latin typeface="Arial Narrow" panose="020B0606020202030204" pitchFamily="34" charset="0"/>
                <a:cs typeface="Arial" panose="020B0604020202020204" pitchFamily="34" charset="0"/>
              </a:rPr>
              <a:t>h</a:t>
            </a:r>
            <a:r>
              <a:rPr altLang="en-GB" b="1" dirty="0" sz="2400" lang="en-US" err="1">
                <a:solidFill>
                  <a:schemeClr val="tx1"/>
                </a:solidFill>
                <a:latin typeface="Arial Narrow" panose="020B0606020202030204" pitchFamily="34" charset="0"/>
                <a:cs typeface="Arial" panose="020B0604020202020204" pitchFamily="34" charset="0"/>
              </a:rPr>
              <a:t>a</a:t>
            </a:r>
            <a:r>
              <a:rPr altLang="en-GB" b="1" dirty="0" sz="2400" lang="en-US" err="1">
                <a:solidFill>
                  <a:schemeClr val="tx1"/>
                </a:solidFill>
                <a:latin typeface="Arial Narrow" panose="020B0606020202030204" pitchFamily="34" charset="0"/>
                <a:cs typeface="Arial" panose="020B0604020202020204" pitchFamily="34" charset="0"/>
              </a:rPr>
              <a:t>r</a:t>
            </a:r>
            <a:r>
              <a:rPr altLang="en-GB" b="1" dirty="0" sz="2400" lang="en-US" err="1">
                <a:solidFill>
                  <a:schemeClr val="tx1"/>
                </a:solidFill>
                <a:latin typeface="Arial Narrow" panose="020B0606020202030204" pitchFamily="34" charset="0"/>
                <a:cs typeface="Arial" panose="020B0604020202020204" pitchFamily="34" charset="0"/>
              </a:rPr>
              <a:t>s</a:t>
            </a:r>
            <a:r>
              <a:rPr altLang="en-GB" b="1" dirty="0" sz="2400" lang="en-US" err="1">
                <a:solidFill>
                  <a:schemeClr val="tx1"/>
                </a:solidFill>
                <a:latin typeface="Arial Narrow" panose="020B0606020202030204" pitchFamily="34" charset="0"/>
                <a:cs typeface="Arial" panose="020B0604020202020204" pitchFamily="34" charset="0"/>
              </a:rPr>
              <a:t>h</a:t>
            </a:r>
            <a:r>
              <a:rPr altLang="en-GB" b="1" dirty="0" sz="2400" lang="en-US" err="1">
                <a:solidFill>
                  <a:schemeClr val="tx1"/>
                </a:solidFill>
                <a:latin typeface="Arial Narrow" panose="020B0606020202030204" pitchFamily="34" charset="0"/>
                <a:cs typeface="Arial" panose="020B0604020202020204" pitchFamily="34" charset="0"/>
              </a:rPr>
              <a:t>i</a:t>
            </a:r>
            <a:r>
              <a:rPr altLang="en-GB" b="1" dirty="0" sz="2400" lang="en-US" err="1">
                <a:solidFill>
                  <a:schemeClr val="tx1"/>
                </a:solidFill>
                <a:latin typeface="Arial Narrow" panose="020B0606020202030204" pitchFamily="34" charset="0"/>
                <a:cs typeface="Arial" panose="020B0604020202020204" pitchFamily="34" charset="0"/>
              </a:rPr>
              <a:t>n</a:t>
            </a:r>
            <a:r>
              <a:rPr altLang="en-GB" b="1" dirty="0" sz="2400" lang="en-US" err="1">
                <a:solidFill>
                  <a:schemeClr val="tx1"/>
                </a:solidFill>
                <a:latin typeface="Arial Narrow" panose="020B0606020202030204" pitchFamily="34" charset="0"/>
                <a:cs typeface="Arial" panose="020B0604020202020204" pitchFamily="34" charset="0"/>
              </a:rPr>
              <a:t>i</a:t>
            </a:r>
            <a:r>
              <a:rPr altLang="en-GB" b="1" dirty="0" sz="2400" lang="en-US" err="1">
                <a:solidFill>
                  <a:schemeClr val="tx1"/>
                </a:solidFill>
                <a:latin typeface="Arial Narrow" panose="020B0606020202030204" pitchFamily="34" charset="0"/>
                <a:cs typeface="Arial" panose="020B0604020202020204" pitchFamily="34" charset="0"/>
              </a:rPr>
              <a:t> </a:t>
            </a:r>
            <a:r>
              <a:rPr altLang="en-GB" b="1" dirty="0" sz="2400" lang="en-US" err="1">
                <a:solidFill>
                  <a:schemeClr val="tx1"/>
                </a:solidFill>
                <a:latin typeface="Arial Narrow" panose="020B0606020202030204" pitchFamily="34" charset="0"/>
                <a:cs typeface="Arial" panose="020B0604020202020204" pitchFamily="34" charset="0"/>
              </a:rPr>
              <a:t>M</a:t>
            </a:r>
            <a:r>
              <a:rPr altLang="en-GB" b="1" dirty="0" sz="2400" lang="en-US" err="1">
                <a:solidFill>
                  <a:schemeClr val="tx1"/>
                </a:solidFill>
                <a:latin typeface="Arial Narrow" panose="020B0606020202030204" pitchFamily="34" charset="0"/>
                <a:cs typeface="Arial" panose="020B0604020202020204" pitchFamily="34" charset="0"/>
              </a:rPr>
              <a:t>.</a:t>
            </a:r>
            <a:r>
              <a:rPr altLang="en-GB" b="1" dirty="0" sz="2400" lang="en-US" err="1">
                <a:solidFill>
                  <a:schemeClr val="tx1"/>
                </a:solidFill>
                <a:latin typeface="Arial Narrow" panose="020B0606020202030204" pitchFamily="34" charset="0"/>
                <a:cs typeface="Arial" panose="020B0604020202020204" pitchFamily="34" charset="0"/>
              </a:rPr>
              <a:t>E</a:t>
            </a:r>
            <a:r>
              <a:rPr altLang="en-GB" b="1" dirty="0" sz="2400" lang="en-US" err="1">
                <a:solidFill>
                  <a:schemeClr val="tx1"/>
                </a:solidFill>
                <a:latin typeface="Arial Narrow" panose="020B0606020202030204" pitchFamily="34" charset="0"/>
                <a:cs typeface="Arial" panose="020B0604020202020204" pitchFamily="34" charset="0"/>
              </a:rPr>
              <a:t>,</a:t>
            </a:r>
            <a:r>
              <a:rPr altLang="en-GB" b="1" dirty="0" sz="2400" lang="en-US" err="1">
                <a:solidFill>
                  <a:schemeClr val="tx1"/>
                </a:solidFill>
                <a:latin typeface="Arial Narrow" panose="020B0606020202030204" pitchFamily="34" charset="0"/>
                <a:cs typeface="Arial" panose="020B0604020202020204" pitchFamily="34" charset="0"/>
              </a:rPr>
              <a:t>P</a:t>
            </a:r>
            <a:r>
              <a:rPr altLang="en-GB" b="1" dirty="0" sz="2400" lang="en-US" err="1">
                <a:solidFill>
                  <a:schemeClr val="tx1"/>
                </a:solidFill>
                <a:latin typeface="Arial Narrow" panose="020B0606020202030204" pitchFamily="34" charset="0"/>
                <a:cs typeface="Arial" panose="020B0604020202020204" pitchFamily="34" charset="0"/>
              </a:rPr>
              <a:t>h</a:t>
            </a:r>
            <a:r>
              <a:rPr altLang="en-GB" b="1" dirty="0" sz="2400" lang="en-US" err="1">
                <a:solidFill>
                  <a:schemeClr val="tx1"/>
                </a:solidFill>
                <a:latin typeface="Arial Narrow" panose="020B0606020202030204" pitchFamily="34" charset="0"/>
                <a:cs typeface="Arial" panose="020B0604020202020204" pitchFamily="34" charset="0"/>
              </a:rPr>
              <a:t>D</a:t>
            </a:r>
            <a:endParaRPr altLang="en-US" lang="zh-CN"/>
          </a:p>
          <a:p>
            <a:pPr algn="just" eaLnBrk="1" hangingPunct="1" indent="0" marL="0">
              <a:lnSpc>
                <a:spcPct val="100000"/>
              </a:lnSpc>
              <a:spcBef>
                <a:spcPct val="0"/>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a:solidFill>
                  <a:schemeClr val="tx1"/>
                </a:solidFill>
                <a:latin typeface="Arial Narrow" panose="020B0606020202030204" pitchFamily="34" charset="0"/>
                <a:cs typeface="Arial" panose="020B0604020202020204" pitchFamily="34" charset="0"/>
              </a:rPr>
              <a:t>              </a:t>
            </a:r>
            <a:r>
              <a:rPr altLang="en-US" b="1" dirty="0" sz="2400" lang="en-GB">
                <a:solidFill>
                  <a:schemeClr val="tx1"/>
                </a:solidFill>
                <a:latin typeface="Arial Narrow" panose="020B0606020202030204" pitchFamily="34" charset="0"/>
                <a:cs typeface="Arial" panose="020B0604020202020204" pitchFamily="34" charset="0"/>
              </a:rPr>
              <a:t>23038117104210</a:t>
            </a:r>
            <a:r>
              <a:rPr altLang="en-GB" b="1" dirty="0" sz="2400" lang="en-US">
                <a:solidFill>
                  <a:schemeClr val="tx1"/>
                </a:solidFill>
                <a:latin typeface="Arial Narrow" panose="020B0606020202030204" pitchFamily="34" charset="0"/>
                <a:cs typeface="Arial" panose="020B0604020202020204" pitchFamily="34" charset="0"/>
              </a:rPr>
              <a:t>7</a:t>
            </a:r>
            <a:r>
              <a:rPr altLang="en-GB" b="1" dirty="0" sz="2400" lang="en-US">
                <a:solidFill>
                  <a:schemeClr val="tx1"/>
                </a:solidFill>
                <a:latin typeface="Arial Narrow" panose="020B0606020202030204" pitchFamily="34" charset="0"/>
                <a:cs typeface="Arial" panose="020B0604020202020204" pitchFamily="34" charset="0"/>
              </a:rPr>
              <a:t>9</a:t>
            </a:r>
            <a:r>
              <a:rPr altLang="en-US" b="1" dirty="0" sz="2400" lang="en-US">
                <a:solidFill>
                  <a:schemeClr val="tx1"/>
                </a:solidFill>
                <a:latin typeface="Arial Narrow" panose="020B0606020202030204" pitchFamily="34" charset="0"/>
                <a:cs typeface="Arial" panose="020B0604020202020204" pitchFamily="34" charset="0"/>
              </a:rPr>
              <a:t>                                                                                 AP/CSE.</a:t>
            </a:r>
            <a:endParaRPr altLang="en-US" lang="zh-CN"/>
          </a:p>
          <a:p>
            <a:pPr algn="r" eaLnBrk="1" hangingPunct="1" indent="0" marL="0">
              <a:lnSpc>
                <a:spcPct val="170000"/>
              </a:lnSpc>
              <a:spcBef>
                <a:spcPts val="363"/>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800" lang="en-US">
              <a:solidFill>
                <a:srgbClr val="002060"/>
              </a:solidFill>
              <a:latin typeface="Arial" panose="020B0604020202020204" pitchFamily="34" charset="0"/>
              <a:cs typeface="Arial" panose="020B0604020202020204" pitchFamily="34" charset="0"/>
            </a:endParaRPr>
          </a:p>
          <a:p>
            <a:pPr algn="ctr" eaLnBrk="1" hangingPunct="1" indent="0" marL="0">
              <a:lnSpc>
                <a:spcPct val="170000"/>
              </a:lnSpc>
              <a:spcBef>
                <a:spcPts val="363"/>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800" lang="en-US">
              <a:solidFill>
                <a:srgbClr val="002060"/>
              </a:solidFill>
              <a:latin typeface="Arial" panose="020B0604020202020204" pitchFamily="34" charset="0"/>
              <a:cs typeface="Arial" panose="020B0604020202020204" pitchFamily="34" charset="0"/>
            </a:endParaRPr>
          </a:p>
          <a:p>
            <a:pPr algn="ctr" eaLnBrk="1" hangingPunct="1" indent="0" marL="0">
              <a:lnSpc>
                <a:spcPct val="170000"/>
              </a:lnSpc>
              <a:spcBef>
                <a:spcPts val="363"/>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800" lang="en-US">
              <a:solidFill>
                <a:srgbClr val="002060"/>
              </a:solidFill>
              <a:latin typeface="Arial" panose="020B0604020202020204" pitchFamily="34" charset="0"/>
              <a:cs typeface="Arial" panose="020B0604020202020204" pitchFamily="34" charset="0"/>
            </a:endParaRPr>
          </a:p>
          <a:p>
            <a:pPr algn="ctr" eaLnBrk="1" hangingPunct="1" indent="0" marL="0">
              <a:lnSpc>
                <a:spcPct val="170000"/>
              </a:lnSpc>
              <a:spcBef>
                <a:spcPts val="363"/>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1800" lang="en-US">
                <a:solidFill>
                  <a:srgbClr val="002060"/>
                </a:solidFill>
                <a:latin typeface="Arial" panose="020B0604020202020204" pitchFamily="34" charset="0"/>
                <a:cs typeface="Arial" panose="020B0604020202020204" pitchFamily="34" charset="0"/>
              </a:rPr>
              <a:t>						</a:t>
            </a:r>
          </a:p>
          <a:p>
            <a:pPr algn="ctr" eaLnBrk="1" hangingPunct="1" indent="0" marL="0">
              <a:lnSpc>
                <a:spcPct val="170000"/>
              </a:lnSpc>
              <a:spcBef>
                <a:spcPts val="363"/>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800" lang="en-US">
              <a:solidFill>
                <a:srgbClr val="002060"/>
              </a:solidFill>
              <a:latin typeface="Arial" panose="020B0604020202020204" pitchFamily="34" charset="0"/>
              <a:cs typeface="Arial" panose="020B0604020202020204" pitchFamily="34" charset="0"/>
            </a:endParaRPr>
          </a:p>
          <a:p>
            <a:pPr algn="ctr" eaLnBrk="1" hangingPunct="1" indent="0" marL="0">
              <a:lnSpc>
                <a:spcPct val="170000"/>
              </a:lnSpc>
              <a:spcBef>
                <a:spcPts val="363"/>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800" lang="en-US">
              <a:solidFill>
                <a:srgbClr val="FF0000"/>
              </a:solidFill>
              <a:latin typeface="Arial" panose="020B0604020202020204" pitchFamily="34" charset="0"/>
              <a:cs typeface="Arial" panose="020B0604020202020204" pitchFamily="34" charset="0"/>
            </a:endParaRPr>
          </a:p>
          <a:p>
            <a:pPr algn="r" eaLnBrk="1" hangingPunct="1" indent="0" marL="0">
              <a:lnSpc>
                <a:spcPct val="170000"/>
              </a:lnSpc>
              <a:spcBef>
                <a:spcPts val="363"/>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800" lang="en-US">
              <a:solidFill>
                <a:srgbClr val="FF0000"/>
              </a:solidFill>
              <a:latin typeface="Arial" panose="020B0604020202020204" pitchFamily="34" charset="0"/>
              <a:cs typeface="Arial" panose="020B0604020202020204" pitchFamily="34" charset="0"/>
            </a:endParaRPr>
          </a:p>
          <a:p>
            <a:pPr algn="r" eaLnBrk="1" hangingPunct="1" indent="0" marL="0">
              <a:lnSpc>
                <a:spcPct val="100000"/>
              </a:lnSpc>
              <a:spcBef>
                <a:spcPts val="363"/>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dirty="0" sz="1800" lang="en-US">
              <a:solidFill>
                <a:srgbClr val="8B8B8B"/>
              </a:solidFill>
              <a:latin typeface="Arial" panose="020B0604020202020204" pitchFamily="34" charset="0"/>
              <a:cs typeface="Arial" panose="020B0604020202020204" pitchFamily="34" charset="0"/>
            </a:endParaRPr>
          </a:p>
          <a:p>
            <a:pPr algn="r" eaLnBrk="1" hangingPunct="1" indent="0" marL="0">
              <a:lnSpc>
                <a:spcPct val="100000"/>
              </a:lnSpc>
              <a:spcBef>
                <a:spcPts val="363"/>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dirty="0" sz="1800" lang="en-US">
              <a:solidFill>
                <a:srgbClr val="8B8B8B"/>
              </a:solidFill>
              <a:latin typeface="Arial" panose="020B0604020202020204" pitchFamily="34" charset="0"/>
              <a:cs typeface="Arial" panose="020B0604020202020204" pitchFamily="34" charset="0"/>
            </a:endParaRPr>
          </a:p>
          <a:p>
            <a:pPr algn="r" eaLnBrk="1" hangingPunct="1" indent="0" marL="0">
              <a:lnSpc>
                <a:spcPct val="100000"/>
              </a:lnSpc>
              <a:spcBef>
                <a:spcPts val="363"/>
              </a:spcBef>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dirty="0" sz="1800" lang="en-US">
              <a:solidFill>
                <a:srgbClr val="8B8B8B"/>
              </a:solidFill>
              <a:latin typeface="Arial" panose="020B0604020202020204" pitchFamily="34" charset="0"/>
              <a:cs typeface="Arial" panose="020B0604020202020204" pitchFamily="34" charset="0"/>
            </a:endParaRPr>
          </a:p>
        </p:txBody>
      </p:sp>
      <p:sp>
        <p:nvSpPr>
          <p:cNvPr id="1048585" name="Rectangle 2"/>
          <p:cNvSpPr>
            <a:spLocks noChangeArrowheads="1"/>
          </p:cNvSpPr>
          <p:nvPr/>
        </p:nvSpPr>
        <p:spPr bwMode="auto">
          <a:xfrm>
            <a:off x="1679575" y="-1684338"/>
            <a:ext cx="3543300" cy="3514726"/>
          </a:xfrm>
          <a:prstGeom prst="rect"/>
          <a:noFill/>
          <a:ln>
            <a:noFill/>
          </a:ln>
        </p:spPr>
        <p:txBody>
          <a:bodyPr anchor="ctr" wrap="none"/>
          <a:p>
            <a:pPr eaLnBrk="1">
              <a:lnSpc>
                <a:spcPct val="93000"/>
              </a:lnSpc>
              <a:buClr>
                <a:srgbClr val="000000"/>
              </a:buClr>
              <a:buSzPct val="100000"/>
              <a:buFont typeface="Times New Roman" panose="02020603050405020304" pitchFamily="18" charset="0"/>
              <a:buNone/>
            </a:pPr>
            <a:endParaRPr altLang="en-US" lang="en-US"/>
          </a:p>
        </p:txBody>
      </p:sp>
      <p:pic>
        <p:nvPicPr>
          <p:cNvPr id="2097152" name="Picture 3"/>
          <p:cNvPicPr>
            <a:picLocks noChangeAspect="1" noChangeArrowheads="1"/>
          </p:cNvPicPr>
          <p:nvPr/>
        </p:nvPicPr>
        <p:blipFill>
          <a:blip xmlns:r="http://schemas.openxmlformats.org/officeDocument/2006/relationships" r:embed="rId1"/>
          <a:srcRect/>
          <a:stretch>
            <a:fillRect/>
          </a:stretch>
        </p:blipFill>
        <p:spPr bwMode="auto">
          <a:xfrm>
            <a:off x="831850" y="300038"/>
            <a:ext cx="1066800" cy="1057275"/>
          </a:xfrm>
          <a:prstGeom prst="rect"/>
          <a:noFill/>
          <a:ln>
            <a:noFill/>
          </a:ln>
        </p:spPr>
      </p:pic>
      <p:sp>
        <p:nvSpPr>
          <p:cNvPr id="1048586" name="Rectangle 4"/>
          <p:cNvSpPr>
            <a:spLocks noChangeArrowheads="1"/>
          </p:cNvSpPr>
          <p:nvPr/>
        </p:nvSpPr>
        <p:spPr bwMode="auto">
          <a:xfrm>
            <a:off x="1898650" y="214313"/>
            <a:ext cx="8437563" cy="2566500"/>
          </a:xfrm>
          <a:prstGeom prst="rect"/>
          <a:noFill/>
          <a:ln>
            <a:noFill/>
          </a:ln>
        </p:spPr>
        <p:txBody>
          <a:bodyPr bIns="45000" lIns="90000" rIns="90000" tIns="45000">
            <a:spAutoFit/>
          </a:bodyPr>
          <a:lstStyle>
            <a:lvl1pP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defRPr>
                <a:solidFill>
                  <a:schemeClr val="tx1"/>
                </a:solidFill>
                <a:latin typeface="Arial" panose="020B0604020202020204" pitchFamily="34" charset="0"/>
                <a:ea typeface="WenQuanYi Micro Hei"/>
                <a:cs typeface="WenQuanYi Micro Hei"/>
              </a:defRPr>
            </a:lvl1pPr>
            <a:lvl2pP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defRPr>
                <a:solidFill>
                  <a:schemeClr val="tx1"/>
                </a:solidFill>
                <a:latin typeface="Arial" panose="020B0604020202020204" pitchFamily="34" charset="0"/>
                <a:ea typeface="WenQuanYi Micro Hei"/>
                <a:cs typeface="WenQuanYi Micro Hei"/>
              </a:defRPr>
            </a:lvl2pPr>
            <a:lvl3pP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defRPr>
                <a:solidFill>
                  <a:schemeClr val="tx1"/>
                </a:solidFill>
                <a:latin typeface="Arial" panose="020B0604020202020204" pitchFamily="34" charset="0"/>
                <a:ea typeface="WenQuanYi Micro Hei"/>
                <a:cs typeface="WenQuanYi Micro Hei"/>
              </a:defRPr>
            </a:lvl3pPr>
            <a:lvl4pP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defRPr>
                <a:solidFill>
                  <a:schemeClr val="tx1"/>
                </a:solidFill>
                <a:latin typeface="Arial" panose="020B0604020202020204" pitchFamily="34" charset="0"/>
                <a:ea typeface="WenQuanYi Micro Hei"/>
                <a:cs typeface="WenQuanYi Micro Hei"/>
              </a:defRPr>
            </a:lvl4pPr>
            <a:lvl5pP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defRPr>
                <a:solidFill>
                  <a:schemeClr val="tx1"/>
                </a:solidFill>
                <a:latin typeface="Arial" panose="020B0604020202020204" pitchFamily="34" charset="0"/>
                <a:ea typeface="WenQuanYi Micro Hei"/>
                <a:cs typeface="WenQuanYi Micro Hei"/>
              </a:defRPr>
            </a:lvl5pPr>
            <a:lvl6pPr defTabSz="457200" eaLnBrk="0" fontAlgn="base" hangingPunct="0" indent="-228600" marL="25146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defRPr>
                <a:solidFill>
                  <a:schemeClr val="tx1"/>
                </a:solidFill>
                <a:latin typeface="Arial" panose="020B0604020202020204" pitchFamily="34" charset="0"/>
                <a:ea typeface="WenQuanYi Micro Hei"/>
                <a:cs typeface="WenQuanYi Micro Hei"/>
              </a:defRPr>
            </a:lvl6pPr>
            <a:lvl7pPr defTabSz="457200" eaLnBrk="0" fontAlgn="base" hangingPunct="0" indent="-228600" marL="29718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defRPr>
                <a:solidFill>
                  <a:schemeClr val="tx1"/>
                </a:solidFill>
                <a:latin typeface="Arial" panose="020B0604020202020204" pitchFamily="34" charset="0"/>
                <a:ea typeface="WenQuanYi Micro Hei"/>
                <a:cs typeface="WenQuanYi Micro Hei"/>
              </a:defRPr>
            </a:lvl7pPr>
            <a:lvl8pPr defTabSz="457200" eaLnBrk="0" fontAlgn="base" hangingPunct="0" indent="-228600" marL="34290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defRPr>
                <a:solidFill>
                  <a:schemeClr val="tx1"/>
                </a:solidFill>
                <a:latin typeface="Arial" panose="020B0604020202020204" pitchFamily="34" charset="0"/>
                <a:ea typeface="WenQuanYi Micro Hei"/>
                <a:cs typeface="WenQuanYi Micro Hei"/>
              </a:defRPr>
            </a:lvl8pPr>
            <a:lvl9pPr defTabSz="457200" eaLnBrk="0" fontAlgn="base" hangingPunct="0" indent="-228600" marL="38862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altLang="en-US" b="1" dirty="0" sz="2000" lang="en-US">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altLang="en-US" b="1" dirty="0" sz="2000" lang="en-US">
                <a:solidFill>
                  <a:srgbClr val="FF0066"/>
                </a:solidFill>
                <a:cs typeface="Arial" panose="020B0604020202020204" pitchFamily="34" charset="0"/>
              </a:rPr>
              <a:t>(AUTONOMOUS), TRICHY</a:t>
            </a:r>
            <a:br>
              <a:rPr altLang="en-US" b="1" dirty="0" sz="2000" lang="en-US">
                <a:solidFill>
                  <a:srgbClr val="FF0066"/>
                </a:solidFill>
                <a:cs typeface="Arial" panose="020B0604020202020204" pitchFamily="34" charset="0"/>
              </a:rPr>
            </a:br>
            <a:endParaRPr altLang="en-US" b="1" dirty="0" sz="2000" lang="en-US">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altLang="en-US" b="1" dirty="0" sz="3600" lang="en-US">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altLang="en-GB" b="1" dirty="0" sz="3200" lang="en-US">
                <a:solidFill>
                  <a:srgbClr val="FF0066"/>
                </a:solidFill>
                <a:cs typeface="Arial" panose="020B0604020202020204" pitchFamily="34" charset="0"/>
              </a:rPr>
              <a:t>M</a:t>
            </a:r>
            <a:r>
              <a:rPr altLang="en-GB" b="1" dirty="0" sz="3200" lang="en-US">
                <a:solidFill>
                  <a:srgbClr val="FF0066"/>
                </a:solidFill>
                <a:cs typeface="Arial" panose="020B0604020202020204" pitchFamily="34" charset="0"/>
              </a:rPr>
              <a:t>O</a:t>
            </a:r>
            <a:r>
              <a:rPr altLang="en-GB" b="1" dirty="0" sz="3200" lang="en-US">
                <a:solidFill>
                  <a:srgbClr val="FF0066"/>
                </a:solidFill>
                <a:cs typeface="Arial" panose="020B0604020202020204" pitchFamily="34" charset="0"/>
              </a:rPr>
              <a:t>V</a:t>
            </a:r>
            <a:r>
              <a:rPr altLang="en-GB" b="1" dirty="0" sz="3200" lang="en-US">
                <a:solidFill>
                  <a:srgbClr val="FF0066"/>
                </a:solidFill>
                <a:cs typeface="Arial" panose="020B0604020202020204" pitchFamily="34" charset="0"/>
              </a:rPr>
              <a:t>I</a:t>
            </a:r>
            <a:r>
              <a:rPr altLang="en-GB" b="1" dirty="0" sz="3200" lang="en-US">
                <a:solidFill>
                  <a:srgbClr val="FF0066"/>
                </a:solidFill>
                <a:cs typeface="Arial" panose="020B0604020202020204" pitchFamily="34" charset="0"/>
              </a:rPr>
              <a:t>E</a:t>
            </a:r>
            <a:r>
              <a:rPr altLang="en-GB" b="1" dirty="0" sz="3200" lang="en-US">
                <a:solidFill>
                  <a:srgbClr val="FF0066"/>
                </a:solidFill>
                <a:cs typeface="Arial" panose="020B0604020202020204" pitchFamily="34" charset="0"/>
              </a:rPr>
              <a:t> </a:t>
            </a:r>
            <a:r>
              <a:rPr altLang="en-GB" b="1" dirty="0" sz="3200" lang="en-US">
                <a:solidFill>
                  <a:srgbClr val="FF0066"/>
                </a:solidFill>
                <a:cs typeface="Arial" panose="020B0604020202020204" pitchFamily="34" charset="0"/>
              </a:rPr>
              <a:t>T</a:t>
            </a:r>
            <a:r>
              <a:rPr altLang="en-GB" b="1" dirty="0" sz="3200" lang="en-US">
                <a:solidFill>
                  <a:srgbClr val="FF0066"/>
                </a:solidFill>
                <a:cs typeface="Arial" panose="020B0604020202020204" pitchFamily="34" charset="0"/>
              </a:rPr>
              <a:t>I</a:t>
            </a:r>
            <a:r>
              <a:rPr altLang="en-GB" b="1" dirty="0" sz="3200" lang="en-US">
                <a:solidFill>
                  <a:srgbClr val="FF0066"/>
                </a:solidFill>
                <a:cs typeface="Arial" panose="020B0604020202020204" pitchFamily="34" charset="0"/>
              </a:rPr>
              <a:t>C</a:t>
            </a:r>
            <a:r>
              <a:rPr altLang="en-GB" b="1" dirty="0" sz="3200" lang="en-US">
                <a:solidFill>
                  <a:srgbClr val="FF0066"/>
                </a:solidFill>
                <a:cs typeface="Arial" panose="020B0604020202020204" pitchFamily="34" charset="0"/>
              </a:rPr>
              <a:t>K</a:t>
            </a:r>
            <a:r>
              <a:rPr altLang="en-GB" b="1" dirty="0" sz="3200" lang="en-US">
                <a:solidFill>
                  <a:srgbClr val="FF0066"/>
                </a:solidFill>
                <a:cs typeface="Arial" panose="020B0604020202020204" pitchFamily="34" charset="0"/>
              </a:rPr>
              <a:t>E</a:t>
            </a:r>
            <a:r>
              <a:rPr altLang="en-GB" b="1" dirty="0" sz="3200" lang="en-US">
                <a:solidFill>
                  <a:srgbClr val="FF0066"/>
                </a:solidFill>
                <a:cs typeface="Arial" panose="020B0604020202020204" pitchFamily="34" charset="0"/>
              </a:rPr>
              <a:t>T</a:t>
            </a:r>
            <a:r>
              <a:rPr altLang="en-GB" b="1" dirty="0" sz="3200" lang="en-US">
                <a:solidFill>
                  <a:srgbClr val="FF0066"/>
                </a:solidFill>
                <a:cs typeface="Arial" panose="020B0604020202020204" pitchFamily="34" charset="0"/>
              </a:rPr>
              <a:t> </a:t>
            </a:r>
            <a:r>
              <a:rPr altLang="en-GB" b="1" dirty="0" sz="3200" lang="en-US">
                <a:solidFill>
                  <a:srgbClr val="FF0066"/>
                </a:solidFill>
                <a:cs typeface="Arial" panose="020B0604020202020204" pitchFamily="34" charset="0"/>
              </a:rPr>
              <a:t>B</a:t>
            </a:r>
            <a:r>
              <a:rPr altLang="en-GB" b="1" dirty="0" sz="3200" lang="en-US">
                <a:solidFill>
                  <a:srgbClr val="FF0066"/>
                </a:solidFill>
                <a:cs typeface="Arial" panose="020B0604020202020204" pitchFamily="34" charset="0"/>
              </a:rPr>
              <a:t>O</a:t>
            </a:r>
            <a:r>
              <a:rPr altLang="en-GB" b="1" dirty="0" sz="3200" lang="en-US">
                <a:solidFill>
                  <a:srgbClr val="FF0066"/>
                </a:solidFill>
                <a:cs typeface="Arial" panose="020B0604020202020204" pitchFamily="34" charset="0"/>
              </a:rPr>
              <a:t>O</a:t>
            </a:r>
            <a:r>
              <a:rPr altLang="en-GB" b="1" dirty="0" sz="3200" lang="en-US">
                <a:solidFill>
                  <a:srgbClr val="FF0066"/>
                </a:solidFill>
                <a:cs typeface="Arial" panose="020B0604020202020204" pitchFamily="34" charset="0"/>
              </a:rPr>
              <a:t>K</a:t>
            </a:r>
            <a:r>
              <a:rPr altLang="en-GB" b="1" dirty="0" sz="3200" lang="en-US">
                <a:solidFill>
                  <a:srgbClr val="FF0066"/>
                </a:solidFill>
                <a:cs typeface="Arial" panose="020B0604020202020204" pitchFamily="34" charset="0"/>
              </a:rPr>
              <a:t>ING </a:t>
            </a:r>
            <a:r>
              <a:rPr altLang="en-GB" b="1" dirty="0" sz="3200" lang="en-US">
                <a:solidFill>
                  <a:srgbClr val="FF0066"/>
                </a:solidFill>
                <a:cs typeface="Arial" panose="020B0604020202020204" pitchFamily="34" charset="0"/>
              </a:rPr>
              <a:t>SYSTEM </a:t>
            </a:r>
            <a:endParaRPr altLang="en-US" b="1" dirty="0" sz="3200" lang="en-US">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altLang="en-US" b="1" dirty="0" sz="1600" lang="en-US">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altLang="en-US" b="1" dirty="0" sz="2000" lang="en-US">
                <a:solidFill>
                  <a:srgbClr val="0000FF"/>
                </a:solidFill>
                <a:cs typeface="Arial" panose="020B0604020202020204" pitchFamily="34" charset="0"/>
              </a:rPr>
              <a:t> </a:t>
            </a:r>
          </a:p>
        </p:txBody>
      </p:sp>
      <p:pic>
        <p:nvPicPr>
          <p:cNvPr id="2097153" name="Picture 5"/>
          <p:cNvPicPr>
            <a:picLocks noChangeAspect="1" noChangeArrowheads="1"/>
          </p:cNvPicPr>
          <p:nvPr/>
        </p:nvPicPr>
        <p:blipFill>
          <a:blip xmlns:r="http://schemas.openxmlformats.org/officeDocument/2006/relationships" r:embed="rId2"/>
          <a:srcRect/>
          <a:stretch>
            <a:fillRect/>
          </a:stretch>
        </p:blipFill>
        <p:spPr bwMode="auto">
          <a:xfrm>
            <a:off x="10336213" y="258763"/>
            <a:ext cx="1154112" cy="1103312"/>
          </a:xfrm>
          <a:prstGeom prst="rect"/>
          <a:noFill/>
          <a:ln>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4" name="Date Placeholder 3"/>
          <p:cNvSpPr>
            <a:spLocks noGrp="1"/>
          </p:cNvSpPr>
          <p:nvPr>
            <p:ph type="dt" idx="10"/>
          </p:nvPr>
        </p:nvSpPr>
        <p:spPr/>
        <p:txBody>
          <a:bodyPr/>
          <a:p>
            <a:r>
              <a:rPr lang="en-US"/>
              <a:t>2/7/20</a:t>
            </a:r>
          </a:p>
        </p:txBody>
      </p:sp>
      <p:pic>
        <p:nvPicPr>
          <p:cNvPr id="2097171" name="Picture 3"/>
          <p:cNvPicPr>
            <a:picLocks noChangeAspect="1" noChangeArrowheads="1"/>
          </p:cNvPicPr>
          <p:nvPr/>
        </p:nvPicPr>
        <p:blipFill>
          <a:blip xmlns:r="http://schemas.openxmlformats.org/officeDocument/2006/relationships" r:embed="rId1"/>
          <a:srcRect/>
          <a:stretch>
            <a:fillRect/>
          </a:stretch>
        </p:blipFill>
        <p:spPr bwMode="auto">
          <a:xfrm>
            <a:off x="831850" y="214313"/>
            <a:ext cx="1066800" cy="1057275"/>
          </a:xfrm>
          <a:prstGeom prst="rect"/>
          <a:noFill/>
          <a:ln>
            <a:noFill/>
          </a:ln>
        </p:spPr>
      </p:pic>
      <p:pic>
        <p:nvPicPr>
          <p:cNvPr id="2097172" name="Picture 5"/>
          <p:cNvPicPr>
            <a:picLocks noChangeAspect="1" noChangeArrowheads="1"/>
          </p:cNvPicPr>
          <p:nvPr/>
        </p:nvPicPr>
        <p:blipFill>
          <a:blip xmlns:r="http://schemas.openxmlformats.org/officeDocument/2006/relationships" r:embed="rId2"/>
          <a:srcRect/>
          <a:stretch>
            <a:fillRect/>
          </a:stretch>
        </p:blipFill>
        <p:spPr bwMode="auto">
          <a:xfrm>
            <a:off x="10336213" y="258763"/>
            <a:ext cx="1154112" cy="1103312"/>
          </a:xfrm>
          <a:prstGeom prst="rect"/>
          <a:noFill/>
          <a:ln>
            <a:noFill/>
          </a:ln>
        </p:spPr>
      </p:pic>
      <p:sp>
        <p:nvSpPr>
          <p:cNvPr id="1048625" name="TextBox 9"/>
          <p:cNvSpPr txBox="1"/>
          <p:nvPr/>
        </p:nvSpPr>
        <p:spPr>
          <a:xfrm>
            <a:off x="3452813" y="686813"/>
            <a:ext cx="6081503" cy="584775"/>
          </a:xfrm>
          <a:prstGeom prst="rect"/>
          <a:noFill/>
        </p:spPr>
        <p:txBody>
          <a:bodyPr wrap="square">
            <a:spAutoFit/>
          </a:bodyPr>
          <a:p>
            <a:r>
              <a:rPr b="1" dirty="0" sz="3200" lang="en-GB">
                <a:solidFill>
                  <a:srgbClr val="FF0000"/>
                </a:solidFill>
              </a:rPr>
              <a:t>RESULTS AND DISCUSSION </a:t>
            </a:r>
            <a:endParaRPr b="1" dirty="0" sz="3200" lang="en-US">
              <a:solidFill>
                <a:srgbClr val="FF0000"/>
              </a:solidFill>
            </a:endParaRPr>
          </a:p>
        </p:txBody>
      </p:sp>
      <p:pic>
        <p:nvPicPr>
          <p:cNvPr id="2097173" name=""/>
          <p:cNvPicPr>
            <a:picLocks/>
          </p:cNvPicPr>
          <p:nvPr/>
        </p:nvPicPr>
        <p:blipFill>
          <a:blip xmlns:r="http://schemas.openxmlformats.org/officeDocument/2006/relationships" r:embed="rId3"/>
          <a:stretch>
            <a:fillRect/>
          </a:stretch>
        </p:blipFill>
        <p:spPr>
          <a:xfrm>
            <a:off x="1468258" y="1744087"/>
            <a:ext cx="8867955" cy="445311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6" name="Date Placeholder 3"/>
          <p:cNvSpPr>
            <a:spLocks noGrp="1"/>
          </p:cNvSpPr>
          <p:nvPr>
            <p:ph type="dt" idx="10"/>
          </p:nvPr>
        </p:nvSpPr>
        <p:spPr/>
        <p:txBody>
          <a:bodyPr/>
          <a:p>
            <a:r>
              <a:rPr lang="en-US"/>
              <a:t>2/7/20</a:t>
            </a:r>
          </a:p>
        </p:txBody>
      </p:sp>
      <p:pic>
        <p:nvPicPr>
          <p:cNvPr id="2097174" name=""/>
          <p:cNvPicPr>
            <a:picLocks/>
          </p:cNvPicPr>
          <p:nvPr/>
        </p:nvPicPr>
        <p:blipFill>
          <a:blip xmlns:r="http://schemas.openxmlformats.org/officeDocument/2006/relationships" r:embed="rId1"/>
          <a:stretch>
            <a:fillRect/>
          </a:stretch>
        </p:blipFill>
        <p:spPr>
          <a:xfrm rot="0">
            <a:off x="215660" y="55815"/>
            <a:ext cx="11571394" cy="6901666"/>
          </a:xfrm>
          <a:prstGeom prst="rect"/>
        </p:spPr>
      </p:pic>
      <p:pic>
        <p:nvPicPr>
          <p:cNvPr id="2097175" name=""/>
          <p:cNvPicPr>
            <a:picLocks/>
          </p:cNvPicPr>
          <p:nvPr/>
        </p:nvPicPr>
        <p:blipFill>
          <a:blip xmlns:r="http://schemas.openxmlformats.org/officeDocument/2006/relationships" r:embed="rId2"/>
          <a:stretch>
            <a:fillRect/>
          </a:stretch>
        </p:blipFill>
        <p:spPr>
          <a:xfrm>
            <a:off x="134415" y="2276254"/>
            <a:ext cx="11896458" cy="45817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7" name="Date Placeholder 3"/>
          <p:cNvSpPr>
            <a:spLocks noGrp="1"/>
          </p:cNvSpPr>
          <p:nvPr>
            <p:ph type="dt" idx="10"/>
          </p:nvPr>
        </p:nvSpPr>
        <p:spPr/>
        <p:txBody>
          <a:bodyPr/>
          <a:p>
            <a:r>
              <a:rPr lang="en-US"/>
              <a:t>2/7/20</a:t>
            </a:r>
          </a:p>
        </p:txBody>
      </p:sp>
      <p:pic>
        <p:nvPicPr>
          <p:cNvPr id="2097176" name=""/>
          <p:cNvPicPr>
            <a:picLocks/>
          </p:cNvPicPr>
          <p:nvPr/>
        </p:nvPicPr>
        <p:blipFill>
          <a:blip xmlns:r="http://schemas.openxmlformats.org/officeDocument/2006/relationships" r:embed="rId1"/>
          <a:stretch>
            <a:fillRect/>
          </a:stretch>
        </p:blipFill>
        <p:spPr>
          <a:xfrm rot="29496">
            <a:off x="271210" y="-388"/>
            <a:ext cx="11559400" cy="68580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8" name="Date Placeholder 3"/>
          <p:cNvSpPr>
            <a:spLocks noGrp="1"/>
          </p:cNvSpPr>
          <p:nvPr>
            <p:ph type="dt" idx="10"/>
          </p:nvPr>
        </p:nvSpPr>
        <p:spPr/>
        <p:txBody>
          <a:bodyPr/>
          <a:p>
            <a:r>
              <a:rPr lang="en-US"/>
              <a:t>2/7/20</a:t>
            </a:r>
          </a:p>
        </p:txBody>
      </p:sp>
      <p:pic>
        <p:nvPicPr>
          <p:cNvPr id="2097177" name=""/>
          <p:cNvPicPr>
            <a:picLocks/>
          </p:cNvPicPr>
          <p:nvPr/>
        </p:nvPicPr>
        <p:blipFill>
          <a:blip xmlns:r="http://schemas.openxmlformats.org/officeDocument/2006/relationships" r:embed="rId1"/>
          <a:stretch>
            <a:fillRect/>
          </a:stretch>
        </p:blipFill>
        <p:spPr>
          <a:xfrm rot="0">
            <a:off x="212852" y="0"/>
            <a:ext cx="11522868" cy="685800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1" name=""/>
          <p:cNvSpPr>
            <a:spLocks noGrp="1"/>
          </p:cNvSpPr>
          <p:nvPr>
            <p:ph type="dt" idx="10"/>
          </p:nvPr>
        </p:nvSpPr>
        <p:spPr/>
        <p:txBody>
          <a:bodyPr/>
          <a:p>
            <a:r>
              <a:rPr lang="en-US"/>
              <a:t>2/7/20</a:t>
            </a:r>
          </a:p>
        </p:txBody>
      </p:sp>
      <p:pic>
        <p:nvPicPr>
          <p:cNvPr id="2097178" name=""/>
          <p:cNvPicPr>
            <a:picLocks/>
          </p:cNvPicPr>
          <p:nvPr/>
        </p:nvPicPr>
        <p:blipFill>
          <a:blip xmlns:r="http://schemas.openxmlformats.org/officeDocument/2006/relationships" r:embed="rId1"/>
          <a:stretch>
            <a:fillRect/>
          </a:stretch>
        </p:blipFill>
        <p:spPr>
          <a:xfrm rot="0">
            <a:off x="139459" y="40231"/>
            <a:ext cx="11749179" cy="677753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2" name="Date Placeholder 3"/>
          <p:cNvSpPr>
            <a:spLocks noGrp="1"/>
          </p:cNvSpPr>
          <p:nvPr>
            <p:ph type="dt" idx="10"/>
          </p:nvPr>
        </p:nvSpPr>
        <p:spPr/>
        <p:txBody>
          <a:bodyPr/>
          <a:p>
            <a:r>
              <a:rPr lang="en-US"/>
              <a:t>2/7/20</a:t>
            </a:r>
          </a:p>
        </p:txBody>
      </p:sp>
      <p:pic>
        <p:nvPicPr>
          <p:cNvPr id="2097179" name="Picture 3"/>
          <p:cNvPicPr>
            <a:picLocks noChangeAspect="1" noChangeArrowheads="1"/>
          </p:cNvPicPr>
          <p:nvPr/>
        </p:nvPicPr>
        <p:blipFill>
          <a:blip xmlns:r="http://schemas.openxmlformats.org/officeDocument/2006/relationships" r:embed="rId1"/>
          <a:srcRect/>
          <a:stretch>
            <a:fillRect/>
          </a:stretch>
        </p:blipFill>
        <p:spPr bwMode="auto">
          <a:xfrm>
            <a:off x="831850" y="214313"/>
            <a:ext cx="1066800" cy="1057275"/>
          </a:xfrm>
          <a:prstGeom prst="rect"/>
          <a:noFill/>
          <a:ln>
            <a:noFill/>
          </a:ln>
        </p:spPr>
      </p:pic>
      <p:pic>
        <p:nvPicPr>
          <p:cNvPr id="2097180" name="Picture 5"/>
          <p:cNvPicPr>
            <a:picLocks noChangeAspect="1" noChangeArrowheads="1"/>
          </p:cNvPicPr>
          <p:nvPr/>
        </p:nvPicPr>
        <p:blipFill>
          <a:blip xmlns:r="http://schemas.openxmlformats.org/officeDocument/2006/relationships" r:embed="rId2"/>
          <a:srcRect/>
          <a:stretch>
            <a:fillRect/>
          </a:stretch>
        </p:blipFill>
        <p:spPr bwMode="auto">
          <a:xfrm>
            <a:off x="10336213" y="258763"/>
            <a:ext cx="1154112" cy="1103312"/>
          </a:xfrm>
          <a:prstGeom prst="rect"/>
          <a:noFill/>
          <a:ln>
            <a:noFill/>
          </a:ln>
        </p:spPr>
      </p:pic>
      <p:sp>
        <p:nvSpPr>
          <p:cNvPr id="1048633" name="TextBox 9"/>
          <p:cNvSpPr txBox="1"/>
          <p:nvPr/>
        </p:nvSpPr>
        <p:spPr>
          <a:xfrm>
            <a:off x="4552879" y="2844225"/>
            <a:ext cx="2259643" cy="584775"/>
          </a:xfrm>
          <a:prstGeom prst="rect"/>
          <a:noFill/>
        </p:spPr>
        <p:txBody>
          <a:bodyPr wrap="square">
            <a:spAutoFit/>
          </a:bodyPr>
          <a:p>
            <a:r>
              <a:rPr b="1" dirty="0" sz="3200" lang="en-GB">
                <a:solidFill>
                  <a:srgbClr val="FF0000"/>
                </a:solidFill>
              </a:rPr>
              <a:t>QUERIES </a:t>
            </a:r>
            <a:endParaRPr b="1" dirty="0" sz="3200" 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35" name="Date Placeholder 3"/>
          <p:cNvSpPr>
            <a:spLocks noGrp="1"/>
          </p:cNvSpPr>
          <p:nvPr>
            <p:ph type="dt" idx="10"/>
          </p:nvPr>
        </p:nvSpPr>
        <p:spPr/>
        <p:txBody>
          <a:bodyPr/>
          <a:p>
            <a:r>
              <a:rPr lang="en-US"/>
              <a:t>2/7/20</a:t>
            </a:r>
          </a:p>
        </p:txBody>
      </p:sp>
      <p:pic>
        <p:nvPicPr>
          <p:cNvPr id="2097181" name="Picture 3"/>
          <p:cNvPicPr>
            <a:picLocks noChangeAspect="1" noChangeArrowheads="1"/>
          </p:cNvPicPr>
          <p:nvPr/>
        </p:nvPicPr>
        <p:blipFill>
          <a:blip xmlns:r="http://schemas.openxmlformats.org/officeDocument/2006/relationships" r:embed="rId1"/>
          <a:srcRect/>
          <a:stretch>
            <a:fillRect/>
          </a:stretch>
        </p:blipFill>
        <p:spPr bwMode="auto">
          <a:xfrm>
            <a:off x="831850" y="214313"/>
            <a:ext cx="1066800" cy="1057275"/>
          </a:xfrm>
          <a:prstGeom prst="rect"/>
          <a:noFill/>
          <a:ln>
            <a:noFill/>
          </a:ln>
        </p:spPr>
      </p:pic>
      <p:pic>
        <p:nvPicPr>
          <p:cNvPr id="2097182" name="Picture 5"/>
          <p:cNvPicPr>
            <a:picLocks noChangeAspect="1" noChangeArrowheads="1"/>
          </p:cNvPicPr>
          <p:nvPr/>
        </p:nvPicPr>
        <p:blipFill>
          <a:blip xmlns:r="http://schemas.openxmlformats.org/officeDocument/2006/relationships" r:embed="rId2"/>
          <a:srcRect/>
          <a:stretch>
            <a:fillRect/>
          </a:stretch>
        </p:blipFill>
        <p:spPr bwMode="auto">
          <a:xfrm>
            <a:off x="10336213" y="258763"/>
            <a:ext cx="1154112" cy="1103312"/>
          </a:xfrm>
          <a:prstGeom prst="rect"/>
          <a:noFill/>
          <a:ln>
            <a:noFill/>
          </a:ln>
        </p:spPr>
      </p:pic>
      <p:sp>
        <p:nvSpPr>
          <p:cNvPr id="1048636" name="TextBox 9"/>
          <p:cNvSpPr txBox="1"/>
          <p:nvPr/>
        </p:nvSpPr>
        <p:spPr>
          <a:xfrm>
            <a:off x="4031759" y="2967335"/>
            <a:ext cx="4610217" cy="891541"/>
          </a:xfrm>
          <a:prstGeom prst="rect"/>
          <a:noFill/>
        </p:spPr>
        <p:txBody>
          <a:bodyPr wrap="square">
            <a:spAutoFit/>
          </a:bodyPr>
          <a:p>
            <a:r>
              <a:rPr b="1" dirty="0" sz="5400" lang="en-GB">
                <a:latin typeface="Algerian" pitchFamily="82" charset="0"/>
              </a:rPr>
              <a:t>THANK YOU</a:t>
            </a:r>
            <a:endParaRPr b="1" dirty="0" sz="5400" lang="en-US">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9" name="Rectangle 1"/>
          <p:cNvSpPr>
            <a:spLocks noGrp="1" noChangeArrowheads="1"/>
          </p:cNvSpPr>
          <p:nvPr>
            <p:ph type="title" idx="4294967295"/>
          </p:nvPr>
        </p:nvSpPr>
        <p:spPr>
          <a:xfrm>
            <a:off x="1981200" y="274638"/>
            <a:ext cx="8229600" cy="1143000"/>
          </a:xfrm>
        </p:spPr>
        <p:txBody>
          <a:bodyPr/>
          <a:p>
            <a:pPr algn="ctr"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3000" lang="en-US">
                <a:latin typeface="Arial" panose="020B0604020202020204" pitchFamily="34" charset="0"/>
                <a:cs typeface="Arial" panose="020B0604020202020204" pitchFamily="34" charset="0"/>
              </a:rPr>
              <a:t>PRESENTATION OVERVIEW</a:t>
            </a:r>
          </a:p>
        </p:txBody>
      </p:sp>
      <p:sp>
        <p:nvSpPr>
          <p:cNvPr id="1048600" name="Text Box 2"/>
          <p:cNvSpPr txBox="1">
            <a:spLocks noChangeArrowheads="1"/>
          </p:cNvSpPr>
          <p:nvPr/>
        </p:nvSpPr>
        <p:spPr bwMode="auto">
          <a:xfrm>
            <a:off x="822325" y="1362075"/>
            <a:ext cx="10520363" cy="5410200"/>
          </a:xfrm>
          <a:prstGeom prst="rect"/>
          <a:noFill/>
          <a:ln>
            <a:noFill/>
          </a:ln>
        </p:spPr>
        <p:txBody>
          <a:bodyPr/>
          <a:lstStyle>
            <a:lvl1pPr eaLnBrk="0" hangingPunct="0" indent="-341313" marL="34290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1pPr>
            <a:lvl2pPr eaLnBrk="0" hangingPunct="0" indent="-284163">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2pPr>
            <a:lvl3pPr eaLnBrk="0" hangingPunc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3pPr>
            <a:lvl4pPr eaLnBrk="0" hangingPunc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4pPr>
            <a:lvl5pPr eaLnBrk="0" hangingPunc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5pPr>
            <a:lvl6pPr defTabSz="457200" eaLnBrk="0" fontAlgn="base" hangingPunct="0" indent="-228600" marL="25146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6pPr>
            <a:lvl7pPr defTabSz="457200" eaLnBrk="0" fontAlgn="base" hangingPunct="0" indent="-228600" marL="29718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7pPr>
            <a:lvl8pPr defTabSz="457200" eaLnBrk="0" fontAlgn="base" hangingPunct="0" indent="-228600" marL="34290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8pPr>
            <a:lvl9pPr defTabSz="457200" eaLnBrk="0" fontAlgn="base" hangingPunct="0" indent="-228600" marL="38862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9pPr>
          </a:lstStyle>
          <a:p>
            <a:pPr algn="just" eaLnBrk="1" hangingPunct="1" indent="-457200" marL="458787">
              <a:lnSpc>
                <a:spcPct val="150000"/>
              </a:lnSpc>
              <a:spcBef>
                <a:spcPts val="325"/>
              </a:spcBef>
              <a:buClr>
                <a:srgbClr val="000000"/>
              </a:buClr>
              <a:buSzPct val="100000"/>
              <a:buFont typeface="+mj-lt"/>
              <a:buAutoNum type="arabicPeriod"/>
            </a:pPr>
            <a:r>
              <a:rPr altLang="en-US" b="1" dirty="0" sz="2000" lang="en-US">
                <a:solidFill>
                  <a:srgbClr val="000000"/>
                </a:solidFill>
                <a:cs typeface="Arial" panose="020B0604020202020204" pitchFamily="34" charset="0"/>
              </a:rPr>
              <a:t>Objective</a:t>
            </a:r>
          </a:p>
          <a:p>
            <a:pPr algn="just" eaLnBrk="1" hangingPunct="1" indent="-457200" marL="458787">
              <a:lnSpc>
                <a:spcPct val="150000"/>
              </a:lnSpc>
              <a:spcBef>
                <a:spcPts val="325"/>
              </a:spcBef>
              <a:buClr>
                <a:srgbClr val="000000"/>
              </a:buClr>
              <a:buSzPct val="100000"/>
              <a:buFont typeface="+mj-lt"/>
              <a:buAutoNum type="arabicPeriod"/>
            </a:pPr>
            <a:r>
              <a:rPr altLang="en-US" b="1" dirty="0" sz="2000" lang="en-US">
                <a:solidFill>
                  <a:srgbClr val="000000"/>
                </a:solidFill>
                <a:cs typeface="Arial" panose="020B0604020202020204" pitchFamily="34" charset="0"/>
              </a:rPr>
              <a:t>Project Introduction</a:t>
            </a:r>
          </a:p>
          <a:p>
            <a:pPr algn="just" eaLnBrk="1" hangingPunct="1" indent="-457200" marL="458787">
              <a:lnSpc>
                <a:spcPct val="150000"/>
              </a:lnSpc>
              <a:spcBef>
                <a:spcPts val="325"/>
              </a:spcBef>
              <a:buClr>
                <a:srgbClr val="000000"/>
              </a:buClr>
              <a:buSzPct val="100000"/>
              <a:buFont typeface="+mj-lt"/>
              <a:buAutoNum type="arabicPeriod"/>
            </a:pPr>
            <a:r>
              <a:rPr altLang="en-US" b="1" dirty="0" sz="2000" lang="en-US">
                <a:solidFill>
                  <a:srgbClr val="000000"/>
                </a:solidFill>
                <a:cs typeface="Arial" panose="020B0604020202020204" pitchFamily="34" charset="0"/>
              </a:rPr>
              <a:t>Problem Statement</a:t>
            </a:r>
          </a:p>
          <a:p>
            <a:pPr algn="just" eaLnBrk="1" hangingPunct="1" indent="-457200" marL="458787">
              <a:lnSpc>
                <a:spcPct val="150000"/>
              </a:lnSpc>
              <a:spcBef>
                <a:spcPts val="325"/>
              </a:spcBef>
              <a:buClr>
                <a:srgbClr val="000000"/>
              </a:buClr>
              <a:buSzPct val="100000"/>
              <a:buFont typeface="+mj-lt"/>
              <a:buAutoNum type="arabicPeriod"/>
            </a:pPr>
            <a:r>
              <a:rPr altLang="en-US" b="1" dirty="0" sz="2000" lang="en-US">
                <a:solidFill>
                  <a:srgbClr val="000000"/>
                </a:solidFill>
                <a:cs typeface="Arial" panose="020B0604020202020204" pitchFamily="34" charset="0"/>
              </a:rPr>
              <a:t>Methodologies (Programming concepts relevant to problem statement)</a:t>
            </a:r>
          </a:p>
          <a:p>
            <a:pPr algn="just" eaLnBrk="1" hangingPunct="1" indent="-342900" marL="344487">
              <a:lnSpc>
                <a:spcPct val="150000"/>
              </a:lnSpc>
              <a:spcBef>
                <a:spcPts val="325"/>
              </a:spcBef>
              <a:buClr>
                <a:srgbClr val="000000"/>
              </a:buClr>
              <a:buSzPct val="100000"/>
              <a:buFontTx/>
              <a:buAutoNum type="arabicPeriod" startAt="5"/>
            </a:pPr>
            <a:r>
              <a:rPr b="1" dirty="0" sz="2000" lang="en-US"/>
              <a:t>Architecture of the proposed system </a:t>
            </a:r>
          </a:p>
          <a:p>
            <a:pPr algn="just" eaLnBrk="1" hangingPunct="1" indent="-342900" marL="344487">
              <a:lnSpc>
                <a:spcPct val="150000"/>
              </a:lnSpc>
              <a:spcBef>
                <a:spcPts val="325"/>
              </a:spcBef>
              <a:buClr>
                <a:srgbClr val="000000"/>
              </a:buClr>
              <a:buSzPct val="100000"/>
              <a:buFontTx/>
              <a:buAutoNum type="arabicPeriod" startAt="5"/>
            </a:pPr>
            <a:r>
              <a:rPr altLang="en-US" b="1" dirty="0" sz="2000" lang="en-US">
                <a:solidFill>
                  <a:srgbClr val="000000"/>
                </a:solidFill>
                <a:cs typeface="Arial" panose="020B0604020202020204" pitchFamily="34" charset="0"/>
              </a:rPr>
              <a:t>List of Modules</a:t>
            </a:r>
            <a:endParaRPr b="1" dirty="0" sz="2000" lang="en-US"/>
          </a:p>
          <a:p>
            <a:pPr algn="just" eaLnBrk="1" hangingPunct="1" indent="0" marL="1587">
              <a:lnSpc>
                <a:spcPct val="150000"/>
              </a:lnSpc>
              <a:spcBef>
                <a:spcPts val="325"/>
              </a:spcBef>
              <a:buClr>
                <a:srgbClr val="000000"/>
              </a:buClr>
              <a:buSzPct val="100000"/>
            </a:pPr>
            <a:r>
              <a:rPr b="1" dirty="0" sz="2000" lang="en-US"/>
              <a:t>7. Merits </a:t>
            </a:r>
          </a:p>
          <a:p>
            <a:pPr algn="just" eaLnBrk="1" hangingPunct="1" indent="-457200" marL="458787">
              <a:lnSpc>
                <a:spcPct val="150000"/>
              </a:lnSpc>
              <a:spcBef>
                <a:spcPts val="325"/>
              </a:spcBef>
              <a:buClr>
                <a:srgbClr val="000000"/>
              </a:buClr>
              <a:buSzPct val="100000"/>
            </a:pPr>
            <a:r>
              <a:rPr b="1" dirty="0" sz="2000" lang="en-US"/>
              <a:t>8. Results and Discussion</a:t>
            </a:r>
          </a:p>
          <a:p>
            <a:pPr algn="just" eaLnBrk="1" hangingPunct="1" indent="-457200" marL="458787">
              <a:lnSpc>
                <a:spcPct val="150000"/>
              </a:lnSpc>
              <a:spcBef>
                <a:spcPts val="325"/>
              </a:spcBef>
              <a:buClr>
                <a:srgbClr val="000000"/>
              </a:buClr>
              <a:buSzPct val="100000"/>
            </a:pPr>
            <a:r>
              <a:rPr b="1" dirty="0" sz="2000" lang="en-US"/>
              <a:t>9. Queries</a:t>
            </a:r>
          </a:p>
          <a:p>
            <a:pPr algn="just" eaLnBrk="1" hangingPunct="1" indent="0" marL="1587">
              <a:lnSpc>
                <a:spcPct val="150000"/>
              </a:lnSpc>
              <a:spcBef>
                <a:spcPts val="325"/>
              </a:spcBef>
              <a:buClr>
                <a:srgbClr val="000000"/>
              </a:buClr>
              <a:buSzPct val="100000"/>
            </a:pPr>
            <a:endParaRPr b="1" dirty="0" sz="2000" lang="en-US"/>
          </a:p>
        </p:txBody>
      </p:sp>
      <p:pic>
        <p:nvPicPr>
          <p:cNvPr id="2097154" name="Picture 3"/>
          <p:cNvPicPr>
            <a:picLocks noChangeAspect="1" noChangeArrowheads="1"/>
          </p:cNvPicPr>
          <p:nvPr/>
        </p:nvPicPr>
        <p:blipFill>
          <a:blip xmlns:r="http://schemas.openxmlformats.org/officeDocument/2006/relationships" r:embed="rId1"/>
          <a:srcRect/>
          <a:stretch>
            <a:fillRect/>
          </a:stretch>
        </p:blipFill>
        <p:spPr bwMode="auto">
          <a:xfrm>
            <a:off x="831850" y="214313"/>
            <a:ext cx="1066800" cy="1057275"/>
          </a:xfrm>
          <a:prstGeom prst="rect"/>
          <a:noFill/>
          <a:ln>
            <a:noFill/>
          </a:ln>
        </p:spPr>
      </p:pic>
      <p:pic>
        <p:nvPicPr>
          <p:cNvPr id="2097155" name="Picture 5"/>
          <p:cNvPicPr>
            <a:picLocks noChangeAspect="1" noChangeArrowheads="1"/>
          </p:cNvPicPr>
          <p:nvPr/>
        </p:nvPicPr>
        <p:blipFill>
          <a:blip xmlns:r="http://schemas.openxmlformats.org/officeDocument/2006/relationships" r:embed="rId2"/>
          <a:srcRect/>
          <a:stretch>
            <a:fillRect/>
          </a:stretch>
        </p:blipFill>
        <p:spPr bwMode="auto">
          <a:xfrm>
            <a:off x="10336213" y="258763"/>
            <a:ext cx="1154112" cy="1103312"/>
          </a:xfrm>
          <a:prstGeom prst="rect"/>
          <a:noFill/>
          <a:ln>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4" name="Date Placeholder 3"/>
          <p:cNvSpPr>
            <a:spLocks noGrp="1"/>
          </p:cNvSpPr>
          <p:nvPr>
            <p:ph type="dt" idx="10"/>
          </p:nvPr>
        </p:nvSpPr>
        <p:spPr/>
        <p:txBody>
          <a:bodyPr/>
          <a:p>
            <a:r>
              <a:rPr lang="en-US"/>
              <a:t>2/7/20</a:t>
            </a:r>
          </a:p>
        </p:txBody>
      </p:sp>
      <p:pic>
        <p:nvPicPr>
          <p:cNvPr id="2097156" name="Picture 3"/>
          <p:cNvPicPr>
            <a:picLocks noChangeAspect="1" noChangeArrowheads="1"/>
          </p:cNvPicPr>
          <p:nvPr/>
        </p:nvPicPr>
        <p:blipFill>
          <a:blip xmlns:r="http://schemas.openxmlformats.org/officeDocument/2006/relationships" r:embed="rId1"/>
          <a:srcRect/>
          <a:stretch>
            <a:fillRect/>
          </a:stretch>
        </p:blipFill>
        <p:spPr bwMode="auto">
          <a:xfrm>
            <a:off x="831850" y="214313"/>
            <a:ext cx="1066800" cy="1057275"/>
          </a:xfrm>
          <a:prstGeom prst="rect"/>
          <a:noFill/>
          <a:ln>
            <a:noFill/>
          </a:ln>
        </p:spPr>
      </p:pic>
      <p:pic>
        <p:nvPicPr>
          <p:cNvPr id="2097157" name="Picture 5"/>
          <p:cNvPicPr>
            <a:picLocks noChangeAspect="1" noChangeArrowheads="1"/>
          </p:cNvPicPr>
          <p:nvPr/>
        </p:nvPicPr>
        <p:blipFill>
          <a:blip xmlns:r="http://schemas.openxmlformats.org/officeDocument/2006/relationships" r:embed="rId2"/>
          <a:srcRect/>
          <a:stretch>
            <a:fillRect/>
          </a:stretch>
        </p:blipFill>
        <p:spPr bwMode="auto">
          <a:xfrm>
            <a:off x="10336213" y="258763"/>
            <a:ext cx="1154112" cy="1103312"/>
          </a:xfrm>
          <a:prstGeom prst="rect"/>
          <a:noFill/>
          <a:ln>
            <a:noFill/>
          </a:ln>
        </p:spPr>
      </p:pic>
      <p:sp>
        <p:nvSpPr>
          <p:cNvPr id="1048605" name="TextBox 19"/>
          <p:cNvSpPr txBox="1"/>
          <p:nvPr/>
        </p:nvSpPr>
        <p:spPr>
          <a:xfrm>
            <a:off x="970522" y="2085498"/>
            <a:ext cx="10250955" cy="2580640"/>
          </a:xfrm>
          <a:prstGeom prst="rect"/>
          <a:noFill/>
        </p:spPr>
        <p:txBody>
          <a:bodyPr wrap="square">
            <a:spAutoFit/>
          </a:bodyPr>
          <a:p>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T</a:t>
            </a:r>
            <a:r>
              <a:rPr b="1" dirty="0" sz="2400" lang="en-US"/>
              <a:t>h</a:t>
            </a:r>
            <a:r>
              <a:rPr b="1" dirty="0" sz="2400" lang="en-US"/>
              <a:t>e</a:t>
            </a:r>
            <a:r>
              <a:rPr b="1" dirty="0" sz="2400" lang="en-US"/>
              <a:t> </a:t>
            </a:r>
            <a:r>
              <a:rPr b="1" dirty="0" sz="2400" lang="en-US"/>
              <a:t>M</a:t>
            </a:r>
            <a:r>
              <a:rPr b="1" dirty="0" sz="2400" lang="en-US"/>
              <a:t>ovie Ticket Booking System features separate panels for users and admins. Users can book movie tickets by entering personal details and payment information, while admins can update movie details, view bookings, and manage notifications. The system includes a movie list with name, price, and show time, and implements authentication for admin login. Input validation is done for user details such as mobile numbers and payment amounts</a:t>
            </a:r>
            <a:endParaRPr altLang="en-US" lang="zh-CN"/>
          </a:p>
        </p:txBody>
      </p:sp>
      <p:sp>
        <p:nvSpPr>
          <p:cNvPr id="1048606" name="TextBox 21"/>
          <p:cNvSpPr txBox="1"/>
          <p:nvPr/>
        </p:nvSpPr>
        <p:spPr>
          <a:xfrm>
            <a:off x="3048000" y="742950"/>
            <a:ext cx="6096000" cy="584775"/>
          </a:xfrm>
          <a:prstGeom prst="rect"/>
          <a:noFill/>
        </p:spPr>
        <p:txBody>
          <a:bodyPr wrap="square">
            <a:spAutoFit/>
          </a:bodyPr>
          <a:p>
            <a:r>
              <a:rPr b="1" dirty="0" sz="3200" lang="en-GB">
                <a:solidFill>
                  <a:srgbClr val="FF0000"/>
                </a:solidFill>
              </a:rPr>
              <a:t>                   OBJECTIVE </a:t>
            </a:r>
            <a:endParaRPr b="1" dirty="0" sz="3200" lang="en-US">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7" name="Date Placeholder 3"/>
          <p:cNvSpPr>
            <a:spLocks noGrp="1"/>
          </p:cNvSpPr>
          <p:nvPr>
            <p:ph type="dt" idx="10"/>
          </p:nvPr>
        </p:nvSpPr>
        <p:spPr/>
        <p:txBody>
          <a:bodyPr/>
          <a:p>
            <a:r>
              <a:rPr lang="en-US"/>
              <a:t>2/7/20</a:t>
            </a:r>
          </a:p>
        </p:txBody>
      </p:sp>
      <p:pic>
        <p:nvPicPr>
          <p:cNvPr id="2097158" name="Picture 3"/>
          <p:cNvPicPr>
            <a:picLocks noChangeAspect="1" noChangeArrowheads="1"/>
          </p:cNvPicPr>
          <p:nvPr/>
        </p:nvPicPr>
        <p:blipFill>
          <a:blip xmlns:r="http://schemas.openxmlformats.org/officeDocument/2006/relationships" r:embed="rId1"/>
          <a:srcRect/>
          <a:stretch>
            <a:fillRect/>
          </a:stretch>
        </p:blipFill>
        <p:spPr bwMode="auto">
          <a:xfrm>
            <a:off x="831850" y="214313"/>
            <a:ext cx="1066800" cy="1057275"/>
          </a:xfrm>
          <a:prstGeom prst="rect"/>
          <a:noFill/>
          <a:ln>
            <a:noFill/>
          </a:ln>
        </p:spPr>
      </p:pic>
      <p:pic>
        <p:nvPicPr>
          <p:cNvPr id="2097159" name="Picture 5"/>
          <p:cNvPicPr>
            <a:picLocks noChangeAspect="1" noChangeArrowheads="1"/>
          </p:cNvPicPr>
          <p:nvPr/>
        </p:nvPicPr>
        <p:blipFill>
          <a:blip xmlns:r="http://schemas.openxmlformats.org/officeDocument/2006/relationships" r:embed="rId2"/>
          <a:srcRect/>
          <a:stretch>
            <a:fillRect/>
          </a:stretch>
        </p:blipFill>
        <p:spPr bwMode="auto">
          <a:xfrm>
            <a:off x="10336213" y="258763"/>
            <a:ext cx="1154112" cy="1103312"/>
          </a:xfrm>
          <a:prstGeom prst="rect"/>
          <a:noFill/>
          <a:ln>
            <a:noFill/>
          </a:ln>
        </p:spPr>
      </p:pic>
      <p:sp>
        <p:nvSpPr>
          <p:cNvPr id="1048608" name="TextBox 11"/>
          <p:cNvSpPr txBox="1"/>
          <p:nvPr/>
        </p:nvSpPr>
        <p:spPr>
          <a:xfrm>
            <a:off x="831850" y="2244309"/>
            <a:ext cx="10658474" cy="2225040"/>
          </a:xfrm>
          <a:prstGeom prst="rect"/>
          <a:noFill/>
        </p:spPr>
        <p:txBody>
          <a:bodyPr wrap="square">
            <a:spAutoFit/>
          </a:bodyPr>
          <a:p>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T</a:t>
            </a:r>
            <a:r>
              <a:rPr b="1" dirty="0" sz="2400" lang="en-US"/>
              <a:t>h</a:t>
            </a:r>
            <a:r>
              <a:rPr b="1" dirty="0" sz="2400" lang="en-US"/>
              <a:t>e</a:t>
            </a:r>
            <a:r>
              <a:rPr b="1" dirty="0" sz="2400" lang="en-US"/>
              <a:t> </a:t>
            </a:r>
            <a:r>
              <a:rPr b="1" dirty="0" sz="2400" lang="en-US"/>
              <a:t>M</a:t>
            </a:r>
            <a:r>
              <a:rPr b="1" dirty="0" sz="2400" lang="en-US"/>
              <a:t>o</a:t>
            </a:r>
            <a:r>
              <a:rPr b="1" dirty="0" sz="2400" lang="en-US"/>
              <a:t>vie Ticket Booking System is a Java-based application that allows users to book movie tickets while providing admins the ability to manage movie details and view bookings. It includes features such as input validation, a dynamic movie list, and admin authentication, with navigation between user and admin panels using CardLayout. The system also notifies admins of new bookings and provides an easy exit option.</a:t>
            </a:r>
            <a:endParaRPr altLang="en-US" lang="zh-CN"/>
          </a:p>
        </p:txBody>
      </p:sp>
      <p:sp>
        <p:nvSpPr>
          <p:cNvPr id="1048609" name="TextBox 13"/>
          <p:cNvSpPr txBox="1"/>
          <p:nvPr/>
        </p:nvSpPr>
        <p:spPr>
          <a:xfrm>
            <a:off x="3452813" y="777300"/>
            <a:ext cx="6096000" cy="584775"/>
          </a:xfrm>
          <a:prstGeom prst="rect"/>
          <a:noFill/>
        </p:spPr>
        <p:txBody>
          <a:bodyPr wrap="square">
            <a:spAutoFit/>
          </a:bodyPr>
          <a:p>
            <a:r>
              <a:rPr b="1" dirty="0" sz="3200" lang="en-GB">
                <a:solidFill>
                  <a:srgbClr val="FF0000"/>
                </a:solidFill>
              </a:rPr>
              <a:t>PROJECT INTRODUCTION </a:t>
            </a:r>
            <a:endParaRPr b="1" dirty="0" sz="3200" lang="en-US">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0" name="Date Placeholder 3"/>
          <p:cNvSpPr>
            <a:spLocks noGrp="1"/>
          </p:cNvSpPr>
          <p:nvPr>
            <p:ph type="dt" idx="10"/>
          </p:nvPr>
        </p:nvSpPr>
        <p:spPr/>
        <p:txBody>
          <a:bodyPr/>
          <a:p>
            <a:r>
              <a:rPr lang="en-US"/>
              <a:t>2/7/20</a:t>
            </a:r>
          </a:p>
        </p:txBody>
      </p:sp>
      <p:pic>
        <p:nvPicPr>
          <p:cNvPr id="2097160" name="Picture 3"/>
          <p:cNvPicPr>
            <a:picLocks noChangeAspect="1" noChangeArrowheads="1"/>
          </p:cNvPicPr>
          <p:nvPr/>
        </p:nvPicPr>
        <p:blipFill>
          <a:blip xmlns:r="http://schemas.openxmlformats.org/officeDocument/2006/relationships" r:embed="rId1"/>
          <a:srcRect/>
          <a:stretch>
            <a:fillRect/>
          </a:stretch>
        </p:blipFill>
        <p:spPr bwMode="auto">
          <a:xfrm>
            <a:off x="831850" y="214313"/>
            <a:ext cx="1066800" cy="1057275"/>
          </a:xfrm>
          <a:prstGeom prst="rect"/>
          <a:noFill/>
          <a:ln>
            <a:noFill/>
          </a:ln>
        </p:spPr>
      </p:pic>
      <p:pic>
        <p:nvPicPr>
          <p:cNvPr id="2097161" name="Picture 5"/>
          <p:cNvPicPr>
            <a:picLocks noChangeAspect="1" noChangeArrowheads="1"/>
          </p:cNvPicPr>
          <p:nvPr/>
        </p:nvPicPr>
        <p:blipFill>
          <a:blip xmlns:r="http://schemas.openxmlformats.org/officeDocument/2006/relationships" r:embed="rId2"/>
          <a:srcRect/>
          <a:stretch>
            <a:fillRect/>
          </a:stretch>
        </p:blipFill>
        <p:spPr bwMode="auto">
          <a:xfrm>
            <a:off x="10336213" y="258763"/>
            <a:ext cx="1154112" cy="1103312"/>
          </a:xfrm>
          <a:prstGeom prst="rect"/>
          <a:noFill/>
          <a:ln>
            <a:noFill/>
          </a:ln>
        </p:spPr>
      </p:pic>
      <p:sp>
        <p:nvSpPr>
          <p:cNvPr id="1048611" name="TextBox 13"/>
          <p:cNvSpPr txBox="1"/>
          <p:nvPr/>
        </p:nvSpPr>
        <p:spPr>
          <a:xfrm>
            <a:off x="3452813" y="777300"/>
            <a:ext cx="6096000" cy="584775"/>
          </a:xfrm>
          <a:prstGeom prst="rect"/>
          <a:noFill/>
        </p:spPr>
        <p:txBody>
          <a:bodyPr wrap="square">
            <a:spAutoFit/>
          </a:bodyPr>
          <a:p>
            <a:r>
              <a:rPr b="1" dirty="0" sz="3200" lang="en-GB">
                <a:solidFill>
                  <a:srgbClr val="FF0000"/>
                </a:solidFill>
              </a:rPr>
              <a:t>PROBLEM STATEMENT </a:t>
            </a:r>
            <a:endParaRPr b="1" dirty="0" sz="3200" lang="en-US">
              <a:solidFill>
                <a:srgbClr val="FF0000"/>
              </a:solidFill>
            </a:endParaRPr>
          </a:p>
        </p:txBody>
      </p:sp>
      <p:sp>
        <p:nvSpPr>
          <p:cNvPr id="1048612" name="TextBox 15"/>
          <p:cNvSpPr txBox="1"/>
          <p:nvPr/>
        </p:nvSpPr>
        <p:spPr>
          <a:xfrm>
            <a:off x="609600" y="2282947"/>
            <a:ext cx="10752515" cy="1513840"/>
          </a:xfrm>
          <a:prstGeom prst="rect"/>
          <a:noFill/>
        </p:spPr>
        <p:txBody>
          <a:bodyPr wrap="square">
            <a:spAutoFit/>
          </a:bodyPr>
          <a:p>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 </a:t>
            </a:r>
            <a:r>
              <a:rPr b="1" dirty="0" sz="2400" lang="en-US"/>
              <a:t>T</a:t>
            </a:r>
            <a:r>
              <a:rPr b="1" dirty="0" sz="2400" lang="en-US"/>
              <a:t>r</a:t>
            </a:r>
            <a:r>
              <a:rPr b="1" dirty="0" sz="2400" lang="en-US"/>
              <a:t>a</a:t>
            </a:r>
            <a:r>
              <a:rPr b="1" dirty="0" sz="2400" lang="en-US"/>
              <a:t>d</a:t>
            </a:r>
            <a:r>
              <a:rPr b="1" dirty="0" sz="2400" lang="en-US"/>
              <a:t>i</a:t>
            </a:r>
            <a:r>
              <a:rPr b="1" dirty="0" sz="2400" lang="en-US"/>
              <a:t>t</a:t>
            </a:r>
            <a:r>
              <a:rPr b="1" dirty="0" sz="2400" lang="en-US"/>
              <a:t>i</a:t>
            </a:r>
            <a:r>
              <a:rPr b="1" dirty="0" sz="2400" lang="en-US"/>
              <a:t>o</a:t>
            </a:r>
            <a:r>
              <a:rPr b="1" dirty="0" sz="2400" lang="en-US"/>
              <a:t>n</a:t>
            </a:r>
            <a:r>
              <a:rPr b="1" dirty="0" sz="2400" lang="en-US"/>
              <a:t>al movie ticket booking systems face challenges like limited accessibility, inefficient management, and lack of real-time updates.</a:t>
            </a:r>
            <a:r>
              <a:rPr b="1" dirty="0" sz="2400" lang="en-US"/>
              <a:t>Absence of real-time notifications for users about booking status or changes.</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3" name="Date Placeholder 3"/>
          <p:cNvSpPr>
            <a:spLocks noGrp="1"/>
          </p:cNvSpPr>
          <p:nvPr>
            <p:ph type="dt" idx="10"/>
          </p:nvPr>
        </p:nvSpPr>
        <p:spPr/>
        <p:txBody>
          <a:bodyPr/>
          <a:p>
            <a:r>
              <a:rPr lang="en-US"/>
              <a:t>2/7/20</a:t>
            </a:r>
          </a:p>
        </p:txBody>
      </p:sp>
      <p:sp>
        <p:nvSpPr>
          <p:cNvPr id="1048614" name="TextBox 5"/>
          <p:cNvSpPr txBox="1"/>
          <p:nvPr/>
        </p:nvSpPr>
        <p:spPr>
          <a:xfrm>
            <a:off x="609599" y="1880611"/>
            <a:ext cx="10658475" cy="2847340"/>
          </a:xfrm>
          <a:prstGeom prst="rect"/>
          <a:noFill/>
        </p:spPr>
        <p:txBody>
          <a:bodyPr wrap="square">
            <a:spAutoFit/>
          </a:bodyPr>
          <a:p>
            <a:r>
              <a:rPr b="1" dirty="0" sz="2400" lang="en-GB"/>
              <a:t>1.</a:t>
            </a:r>
            <a:r>
              <a:rPr b="1" dirty="0" sz="2400" lang="en-US"/>
              <a:t>E</a:t>
            </a:r>
            <a:r>
              <a:rPr b="1" dirty="0" sz="2400" lang="en-US"/>
              <a:t>r</a:t>
            </a:r>
            <a:r>
              <a:rPr b="1" dirty="0" sz="2400" lang="en-US"/>
              <a:t>r</a:t>
            </a:r>
            <a:r>
              <a:rPr b="1" dirty="0" sz="2400" lang="en-US"/>
              <a:t>or Handling: Exception handling is used for input validation (e.g., invalid mobile numbers, non-numeric inputs).</a:t>
            </a:r>
            <a:endParaRPr altLang="en-US" lang="zh-CN"/>
          </a:p>
          <a:p>
            <a:r>
              <a:rPr altLang="en-GB" b="1" dirty="0" sz="2400" lang="en-US"/>
              <a:t>2</a:t>
            </a:r>
            <a:r>
              <a:rPr altLang="en-GB" b="1" dirty="0" sz="2400" lang="en-US"/>
              <a:t>.</a:t>
            </a:r>
            <a:r>
              <a:rPr altLang="en-GB" b="1" dirty="0" sz="2400" lang="en-US"/>
              <a:t>Classes and Objects: Used to model key entities such as movies, users, and bookings. The Movie class represents movies, and arrays are used to manage booking history and notifications.</a:t>
            </a:r>
            <a:endParaRPr altLang="en-US" lang="zh-CN"/>
          </a:p>
          <a:p>
            <a:r>
              <a:rPr altLang="en-GB" b="1" dirty="0" sz="2400" lang="en-US"/>
              <a:t>3</a:t>
            </a:r>
            <a:r>
              <a:rPr altLang="en-GB" b="1" dirty="0" sz="2400" lang="en-US"/>
              <a:t>.</a:t>
            </a:r>
            <a:r>
              <a:rPr altLang="en-GB" b="1" dirty="0" sz="2400" lang="en-US"/>
              <a:t>Java Collections Framework: ArrayLists are used to manage movie data, booking history, and admin notifications dynamically.</a:t>
            </a:r>
            <a:endParaRPr altLang="en-US" lang="zh-CN"/>
          </a:p>
          <a:p>
            <a:endParaRPr altLang="en-US" lang="zh-CN"/>
          </a:p>
        </p:txBody>
      </p:sp>
      <p:pic>
        <p:nvPicPr>
          <p:cNvPr id="2097162" name="Picture 3"/>
          <p:cNvPicPr>
            <a:picLocks noChangeAspect="1" noChangeArrowheads="1"/>
          </p:cNvPicPr>
          <p:nvPr/>
        </p:nvPicPr>
        <p:blipFill>
          <a:blip xmlns:r="http://schemas.openxmlformats.org/officeDocument/2006/relationships" r:embed="rId1"/>
          <a:srcRect/>
          <a:stretch>
            <a:fillRect/>
          </a:stretch>
        </p:blipFill>
        <p:spPr bwMode="auto">
          <a:xfrm>
            <a:off x="831850" y="214313"/>
            <a:ext cx="1066800" cy="1057275"/>
          </a:xfrm>
          <a:prstGeom prst="rect"/>
          <a:noFill/>
          <a:ln>
            <a:noFill/>
          </a:ln>
        </p:spPr>
      </p:pic>
      <p:pic>
        <p:nvPicPr>
          <p:cNvPr id="2097163" name="Picture 5"/>
          <p:cNvPicPr>
            <a:picLocks noChangeAspect="1" noChangeArrowheads="1"/>
          </p:cNvPicPr>
          <p:nvPr/>
        </p:nvPicPr>
        <p:blipFill>
          <a:blip xmlns:r="http://schemas.openxmlformats.org/officeDocument/2006/relationships" r:embed="rId2"/>
          <a:srcRect/>
          <a:stretch>
            <a:fillRect/>
          </a:stretch>
        </p:blipFill>
        <p:spPr bwMode="auto">
          <a:xfrm>
            <a:off x="10336213" y="258763"/>
            <a:ext cx="1154112" cy="1103312"/>
          </a:xfrm>
          <a:prstGeom prst="rect"/>
          <a:noFill/>
          <a:ln>
            <a:noFill/>
          </a:ln>
        </p:spPr>
      </p:pic>
      <p:sp>
        <p:nvSpPr>
          <p:cNvPr id="1048615" name="TextBox 11"/>
          <p:cNvSpPr txBox="1"/>
          <p:nvPr/>
        </p:nvSpPr>
        <p:spPr>
          <a:xfrm>
            <a:off x="4240213" y="777300"/>
            <a:ext cx="6096000" cy="584775"/>
          </a:xfrm>
          <a:prstGeom prst="rect"/>
          <a:noFill/>
        </p:spPr>
        <p:txBody>
          <a:bodyPr wrap="square">
            <a:spAutoFit/>
          </a:bodyPr>
          <a:p>
            <a:r>
              <a:rPr b="1" dirty="0" sz="3200" lang="en-GB">
                <a:solidFill>
                  <a:srgbClr val="FF0000"/>
                </a:solidFill>
              </a:rPr>
              <a:t>METHODOLOGY </a:t>
            </a:r>
            <a:endParaRPr b="1" dirty="0" sz="3200" lang="en-US">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Date Placeholder 3"/>
          <p:cNvSpPr>
            <a:spLocks noGrp="1"/>
          </p:cNvSpPr>
          <p:nvPr>
            <p:ph type="dt" idx="10"/>
          </p:nvPr>
        </p:nvSpPr>
        <p:spPr/>
        <p:txBody>
          <a:bodyPr/>
          <a:p>
            <a:r>
              <a:rPr lang="en-US"/>
              <a:t>2/7/20</a:t>
            </a:r>
          </a:p>
        </p:txBody>
      </p:sp>
      <p:pic>
        <p:nvPicPr>
          <p:cNvPr id="2097164" name="Picture 3"/>
          <p:cNvPicPr>
            <a:picLocks noChangeAspect="1" noChangeArrowheads="1"/>
          </p:cNvPicPr>
          <p:nvPr/>
        </p:nvPicPr>
        <p:blipFill>
          <a:blip xmlns:r="http://schemas.openxmlformats.org/officeDocument/2006/relationships" r:embed="rId1"/>
          <a:srcRect/>
          <a:stretch>
            <a:fillRect/>
          </a:stretch>
        </p:blipFill>
        <p:spPr bwMode="auto">
          <a:xfrm>
            <a:off x="831850" y="214313"/>
            <a:ext cx="1066800" cy="1057275"/>
          </a:xfrm>
          <a:prstGeom prst="rect"/>
          <a:noFill/>
          <a:ln>
            <a:noFill/>
          </a:ln>
        </p:spPr>
      </p:pic>
      <p:pic>
        <p:nvPicPr>
          <p:cNvPr id="2097165" name="Picture 5"/>
          <p:cNvPicPr>
            <a:picLocks noChangeAspect="1" noChangeArrowheads="1"/>
          </p:cNvPicPr>
          <p:nvPr/>
        </p:nvPicPr>
        <p:blipFill>
          <a:blip xmlns:r="http://schemas.openxmlformats.org/officeDocument/2006/relationships" r:embed="rId2"/>
          <a:srcRect/>
          <a:stretch>
            <a:fillRect/>
          </a:stretch>
        </p:blipFill>
        <p:spPr bwMode="auto">
          <a:xfrm>
            <a:off x="10336213" y="258763"/>
            <a:ext cx="1154112" cy="1103312"/>
          </a:xfrm>
          <a:prstGeom prst="rect"/>
          <a:noFill/>
          <a:ln>
            <a:noFill/>
          </a:ln>
        </p:spPr>
      </p:pic>
      <p:sp>
        <p:nvSpPr>
          <p:cNvPr id="1048617" name="TextBox 9"/>
          <p:cNvSpPr txBox="1"/>
          <p:nvPr/>
        </p:nvSpPr>
        <p:spPr>
          <a:xfrm>
            <a:off x="3732633" y="518031"/>
            <a:ext cx="8710613" cy="584775"/>
          </a:xfrm>
          <a:prstGeom prst="rect"/>
          <a:noFill/>
        </p:spPr>
        <p:txBody>
          <a:bodyPr wrap="square">
            <a:spAutoFit/>
          </a:bodyPr>
          <a:p>
            <a:r>
              <a:rPr b="1" dirty="0" sz="3200" lang="en-GB">
                <a:solidFill>
                  <a:srgbClr val="FF0000"/>
                </a:solidFill>
              </a:rPr>
              <a:t>ARCHITECTURE DIAGRAM </a:t>
            </a:r>
            <a:endParaRPr b="1" dirty="0" sz="3200" lang="en-US">
              <a:solidFill>
                <a:srgbClr val="FF0000"/>
              </a:solidFill>
            </a:endParaRPr>
          </a:p>
        </p:txBody>
      </p:sp>
      <p:pic>
        <p:nvPicPr>
          <p:cNvPr id="2097166" name=""/>
          <p:cNvPicPr>
            <a:picLocks/>
          </p:cNvPicPr>
          <p:nvPr/>
        </p:nvPicPr>
        <p:blipFill>
          <a:blip xmlns:r="http://schemas.openxmlformats.org/officeDocument/2006/relationships" r:embed="rId3"/>
          <a:stretch>
            <a:fillRect/>
          </a:stretch>
        </p:blipFill>
        <p:spPr>
          <a:xfrm>
            <a:off x="365480" y="1142900"/>
            <a:ext cx="11453142" cy="573253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8" name="Date Placeholder 3"/>
          <p:cNvSpPr>
            <a:spLocks noGrp="1"/>
          </p:cNvSpPr>
          <p:nvPr>
            <p:ph type="dt" idx="10"/>
          </p:nvPr>
        </p:nvSpPr>
        <p:spPr/>
        <p:txBody>
          <a:bodyPr/>
          <a:p>
            <a:r>
              <a:rPr lang="en-US"/>
              <a:t>2/7/20</a:t>
            </a:r>
          </a:p>
        </p:txBody>
      </p:sp>
      <p:pic>
        <p:nvPicPr>
          <p:cNvPr id="2097167" name="Picture 3"/>
          <p:cNvPicPr>
            <a:picLocks noChangeAspect="1" noChangeArrowheads="1"/>
          </p:cNvPicPr>
          <p:nvPr/>
        </p:nvPicPr>
        <p:blipFill>
          <a:blip xmlns:r="http://schemas.openxmlformats.org/officeDocument/2006/relationships" r:embed="rId1"/>
          <a:srcRect/>
          <a:stretch>
            <a:fillRect/>
          </a:stretch>
        </p:blipFill>
        <p:spPr bwMode="auto">
          <a:xfrm>
            <a:off x="831850" y="214313"/>
            <a:ext cx="1066800" cy="1057275"/>
          </a:xfrm>
          <a:prstGeom prst="rect"/>
          <a:noFill/>
          <a:ln>
            <a:noFill/>
          </a:ln>
        </p:spPr>
      </p:pic>
      <p:pic>
        <p:nvPicPr>
          <p:cNvPr id="2097168" name="Picture 5"/>
          <p:cNvPicPr>
            <a:picLocks noChangeAspect="1" noChangeArrowheads="1"/>
          </p:cNvPicPr>
          <p:nvPr/>
        </p:nvPicPr>
        <p:blipFill>
          <a:blip xmlns:r="http://schemas.openxmlformats.org/officeDocument/2006/relationships" r:embed="rId2"/>
          <a:srcRect/>
          <a:stretch>
            <a:fillRect/>
          </a:stretch>
        </p:blipFill>
        <p:spPr bwMode="auto">
          <a:xfrm>
            <a:off x="10336213" y="258763"/>
            <a:ext cx="1154112" cy="1103312"/>
          </a:xfrm>
          <a:prstGeom prst="rect"/>
          <a:noFill/>
          <a:ln>
            <a:noFill/>
          </a:ln>
        </p:spPr>
      </p:pic>
      <p:sp>
        <p:nvSpPr>
          <p:cNvPr id="1048619" name="TextBox 9"/>
          <p:cNvSpPr txBox="1"/>
          <p:nvPr/>
        </p:nvSpPr>
        <p:spPr>
          <a:xfrm>
            <a:off x="4015371" y="501650"/>
            <a:ext cx="4204120" cy="574040"/>
          </a:xfrm>
          <a:prstGeom prst="rect"/>
          <a:noFill/>
        </p:spPr>
        <p:txBody>
          <a:bodyPr wrap="square">
            <a:spAutoFit/>
          </a:bodyPr>
          <a:p>
            <a:r>
              <a:rPr b="1" dirty="0" sz="3200" lang="en-GB">
                <a:solidFill>
                  <a:srgbClr val="FF0000"/>
                </a:solidFill>
              </a:rPr>
              <a:t>LIST OF MODULES </a:t>
            </a:r>
            <a:endParaRPr b="1" dirty="0" sz="3200" lang="en-US">
              <a:solidFill>
                <a:srgbClr val="FF0000"/>
              </a:solidFill>
            </a:endParaRPr>
          </a:p>
        </p:txBody>
      </p:sp>
      <p:sp>
        <p:nvSpPr>
          <p:cNvPr id="1048620" name="TextBox 11"/>
          <p:cNvSpPr txBox="1"/>
          <p:nvPr/>
        </p:nvSpPr>
        <p:spPr>
          <a:xfrm>
            <a:off x="1087718" y="1720840"/>
            <a:ext cx="10402607" cy="3291840"/>
          </a:xfrm>
          <a:prstGeom prst="rect"/>
          <a:noFill/>
        </p:spPr>
        <p:txBody>
          <a:bodyPr wrap="square">
            <a:spAutoFit/>
          </a:bodyPr>
          <a:p>
            <a:pPr indent="-342900" marL="342900">
              <a:buAutoNum type="arabicPeriod"/>
            </a:pPr>
            <a:r>
              <a:rPr b="1" dirty="0" sz="2400" lang="en-US"/>
              <a:t>B</a:t>
            </a:r>
            <a:r>
              <a:rPr b="1" dirty="0" sz="2400" lang="en-US"/>
              <a:t>o</a:t>
            </a:r>
            <a:r>
              <a:rPr b="1" dirty="0" sz="2400" lang="en-US"/>
              <a:t>o</a:t>
            </a:r>
            <a:r>
              <a:rPr b="1" dirty="0" sz="2400" lang="en-US"/>
              <a:t>king System Module: Allows users to book tickets by selecting a movie, entering user details, and calculating payment. It also tracks booking history</a:t>
            </a:r>
            <a:r>
              <a:rPr b="1" dirty="0" sz="2400" lang="en-US"/>
              <a:t> </a:t>
            </a:r>
            <a:r>
              <a:rPr b="1" dirty="0" sz="2400" lang="en-US"/>
              <a:t>.</a:t>
            </a:r>
            <a:r>
              <a:rPr b="1" dirty="0" sz="2400" lang="en-US"/>
              <a:t> </a:t>
            </a:r>
          </a:p>
          <a:p>
            <a:pPr indent="-342900" marL="342900">
              <a:buAutoNum type="arabicPeriod"/>
            </a:pPr>
            <a:r>
              <a:rPr b="1" dirty="0" sz="2400" lang="en-US"/>
              <a:t>M</a:t>
            </a:r>
            <a:r>
              <a:rPr b="1" dirty="0" sz="2400" lang="en-US"/>
              <a:t>o</a:t>
            </a:r>
            <a:r>
              <a:rPr b="1" dirty="0" sz="2400" lang="en-US"/>
              <a:t>v</a:t>
            </a:r>
            <a:r>
              <a:rPr b="1" dirty="0" sz="2400" lang="en-US"/>
              <a:t>i</a:t>
            </a:r>
            <a:r>
              <a:rPr b="1" dirty="0" sz="2400" lang="en-US"/>
              <a:t>e Management Module: Manages movie data such as name, price, and showtime, and provides functionality to update and display available movies</a:t>
            </a:r>
            <a:r>
              <a:rPr b="1" dirty="0" sz="2400" lang="en-US"/>
              <a:t>.</a:t>
            </a:r>
          </a:p>
          <a:p>
            <a:pPr indent="-342900" marL="342900">
              <a:buAutoNum type="arabicPeriod"/>
            </a:pPr>
            <a:r>
              <a:rPr b="1" dirty="0" sz="2400" lang="en-US"/>
              <a:t>User Interface Module: Handles the creation of graphical user interfaces using the Swing and AWT libraries, including panels, buttons, text fields, and labels for user and admin interactions.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1" name="Date Placeholder 3"/>
          <p:cNvSpPr>
            <a:spLocks noGrp="1"/>
          </p:cNvSpPr>
          <p:nvPr>
            <p:ph type="dt" idx="10"/>
          </p:nvPr>
        </p:nvSpPr>
        <p:spPr/>
        <p:txBody>
          <a:bodyPr/>
          <a:p>
            <a:r>
              <a:rPr lang="en-US"/>
              <a:t>2/7/20</a:t>
            </a:r>
          </a:p>
        </p:txBody>
      </p:sp>
      <p:pic>
        <p:nvPicPr>
          <p:cNvPr id="2097169" name="Picture 3"/>
          <p:cNvPicPr>
            <a:picLocks noChangeAspect="1" noChangeArrowheads="1"/>
          </p:cNvPicPr>
          <p:nvPr/>
        </p:nvPicPr>
        <p:blipFill>
          <a:blip xmlns:r="http://schemas.openxmlformats.org/officeDocument/2006/relationships" r:embed="rId1"/>
          <a:srcRect/>
          <a:stretch>
            <a:fillRect/>
          </a:stretch>
        </p:blipFill>
        <p:spPr bwMode="auto">
          <a:xfrm>
            <a:off x="831850" y="214313"/>
            <a:ext cx="1066800" cy="1057275"/>
          </a:xfrm>
          <a:prstGeom prst="rect"/>
          <a:noFill/>
          <a:ln>
            <a:noFill/>
          </a:ln>
        </p:spPr>
      </p:pic>
      <p:pic>
        <p:nvPicPr>
          <p:cNvPr id="2097170" name="Picture 5"/>
          <p:cNvPicPr>
            <a:picLocks noChangeAspect="1" noChangeArrowheads="1"/>
          </p:cNvPicPr>
          <p:nvPr/>
        </p:nvPicPr>
        <p:blipFill>
          <a:blip xmlns:r="http://schemas.openxmlformats.org/officeDocument/2006/relationships" r:embed="rId2"/>
          <a:srcRect/>
          <a:stretch>
            <a:fillRect/>
          </a:stretch>
        </p:blipFill>
        <p:spPr bwMode="auto">
          <a:xfrm>
            <a:off x="10336213" y="258763"/>
            <a:ext cx="1154112" cy="1103312"/>
          </a:xfrm>
          <a:prstGeom prst="rect"/>
          <a:noFill/>
          <a:ln>
            <a:noFill/>
          </a:ln>
        </p:spPr>
      </p:pic>
      <p:sp>
        <p:nvSpPr>
          <p:cNvPr id="1048622" name="TextBox 9"/>
          <p:cNvSpPr txBox="1"/>
          <p:nvPr/>
        </p:nvSpPr>
        <p:spPr>
          <a:xfrm>
            <a:off x="5330196" y="666043"/>
            <a:ext cx="4204120" cy="574040"/>
          </a:xfrm>
          <a:prstGeom prst="rect"/>
          <a:noFill/>
        </p:spPr>
        <p:txBody>
          <a:bodyPr wrap="square">
            <a:spAutoFit/>
          </a:bodyPr>
          <a:p>
            <a:r>
              <a:rPr b="1" dirty="0" sz="3200" lang="en-GB">
                <a:solidFill>
                  <a:srgbClr val="FF0000"/>
                </a:solidFill>
              </a:rPr>
              <a:t>MERITS </a:t>
            </a:r>
            <a:endParaRPr b="1" dirty="0" sz="3200" lang="en-US">
              <a:solidFill>
                <a:srgbClr val="FF0000"/>
              </a:solidFill>
            </a:endParaRPr>
          </a:p>
        </p:txBody>
      </p:sp>
      <p:sp>
        <p:nvSpPr>
          <p:cNvPr id="1048623" name="TextBox 11"/>
          <p:cNvSpPr txBox="1"/>
          <p:nvPr/>
        </p:nvSpPr>
        <p:spPr>
          <a:xfrm>
            <a:off x="1067359" y="2091495"/>
            <a:ext cx="10422965" cy="3202940"/>
          </a:xfrm>
          <a:prstGeom prst="rect"/>
          <a:noFill/>
        </p:spPr>
        <p:txBody>
          <a:bodyPr wrap="square">
            <a:spAutoFit/>
          </a:bodyPr>
          <a:p>
            <a:r>
              <a:rPr b="1" dirty="0" sz="2400" lang="en-GB"/>
              <a:t>1.</a:t>
            </a:r>
            <a:r>
              <a:rPr b="1" dirty="0" sz="2400" lang="en-US"/>
              <a:t>User-Friendly Interface: The system has an easy-to-use graphical interface for both users and admins</a:t>
            </a:r>
            <a:r>
              <a:rPr b="1" dirty="0" sz="2400" lang="en-US"/>
              <a:t> </a:t>
            </a:r>
            <a:r>
              <a:rPr b="1" dirty="0" sz="2400" lang="en-US"/>
              <a:t>.</a:t>
            </a:r>
            <a:endParaRPr b="1" dirty="0" sz="2400" lang="en-GB"/>
          </a:p>
          <a:p>
            <a:r>
              <a:rPr b="1" dirty="0" sz="2400" lang="en-US"/>
              <a:t>2</a:t>
            </a:r>
            <a:r>
              <a:rPr b="1" dirty="0" sz="2400" lang="en-US"/>
              <a:t> </a:t>
            </a:r>
            <a:r>
              <a:rPr b="1" dirty="0" sz="2400" lang="en-US"/>
              <a:t>.</a:t>
            </a:r>
            <a:r>
              <a:rPr b="1" dirty="0" sz="2400" lang="en-US"/>
              <a:t>S</a:t>
            </a:r>
            <a:r>
              <a:rPr b="1" dirty="0" sz="2400" lang="en-US"/>
              <a:t>e</a:t>
            </a:r>
            <a:r>
              <a:rPr b="1" dirty="0" sz="2400" lang="en-US"/>
              <a:t>c</a:t>
            </a:r>
            <a:r>
              <a:rPr b="1" dirty="0" sz="2400" lang="en-US"/>
              <a:t>u</a:t>
            </a:r>
            <a:r>
              <a:rPr b="1" dirty="0" sz="2400" lang="en-US"/>
              <a:t>r</a:t>
            </a:r>
            <a:r>
              <a:rPr b="1" dirty="0" sz="2400" lang="en-US"/>
              <a:t>e</a:t>
            </a:r>
            <a:r>
              <a:rPr b="1" dirty="0" sz="2400" lang="en-US"/>
              <a:t> </a:t>
            </a:r>
            <a:r>
              <a:rPr b="1" dirty="0" sz="2400" lang="en-US"/>
              <a:t>a</a:t>
            </a:r>
            <a:r>
              <a:rPr b="1" dirty="0" sz="2400" lang="en-US"/>
              <a:t>d</a:t>
            </a:r>
            <a:r>
              <a:rPr b="1" dirty="0" sz="2400" lang="en-US"/>
              <a:t>m</a:t>
            </a:r>
            <a:r>
              <a:rPr b="1" dirty="0" sz="2400" lang="en-US"/>
              <a:t>i</a:t>
            </a:r>
            <a:r>
              <a:rPr b="1" dirty="0" sz="2400" lang="en-US"/>
              <a:t>n</a:t>
            </a:r>
            <a:r>
              <a:rPr b="1" dirty="0" sz="2400" lang="en-US"/>
              <a:t> </a:t>
            </a:r>
            <a:r>
              <a:rPr b="1" dirty="0" sz="2400" lang="en-US"/>
              <a:t>Authentication: Ensures that only authorized users can access the admin panel through a login system.</a:t>
            </a:r>
            <a:endParaRPr b="1" dirty="0" sz="2400" lang="en-GB"/>
          </a:p>
          <a:p>
            <a:r>
              <a:rPr b="1" dirty="0" sz="2400" lang="en-US"/>
              <a:t>3</a:t>
            </a:r>
            <a:r>
              <a:rPr b="1" dirty="0" sz="2400" lang="en-US"/>
              <a:t>.</a:t>
            </a:r>
            <a:r>
              <a:rPr b="1" dirty="0" sz="2400" lang="en-US"/>
              <a:t> </a:t>
            </a:r>
            <a:r>
              <a:rPr b="1" dirty="0" sz="2400" lang="en-US"/>
              <a:t>Real-Time Movie Booking: Users can book tickets in real-time, view available movies, and select showtimes</a:t>
            </a:r>
            <a:r>
              <a:rPr b="1" dirty="0" sz="2400" lang="en-US"/>
              <a:t> </a:t>
            </a:r>
            <a:r>
              <a:rPr b="1" dirty="0" sz="2400" lang="en-US"/>
              <a:t>.</a:t>
            </a:r>
            <a:endParaRPr b="1" dirty="0" sz="2400" lang="en-GB"/>
          </a:p>
          <a:p>
            <a:r>
              <a:rPr b="1" dirty="0" sz="2400" lang="en-US"/>
              <a:t>4</a:t>
            </a:r>
            <a:r>
              <a:rPr b="1" dirty="0" sz="2400" lang="en-US"/>
              <a:t>.</a:t>
            </a:r>
            <a:r>
              <a:rPr b="1" dirty="0" sz="2400" lang="en-US"/>
              <a:t> </a:t>
            </a:r>
            <a:r>
              <a:rPr b="1" dirty="0" sz="2400" lang="en-US"/>
              <a:t>Payment Validation: Ensures correct payment processing by verifying the entered amount against the required payment</a:t>
            </a:r>
            <a:endParaRPr b="1" dirty="0" sz="2400" lang="en-GB"/>
          </a:p>
          <a:p>
            <a:endParaRPr altLang="en-US" lang="zh-CN"/>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itchFamily="16" charset="0"/>
          <a:buNone/>
          <a:defRPr baseline="0" b="0" cap="none" sz="1800" i="0" kumimoji="0" lang="en-GB" normalizeH="0" strike="noStrike" u="none" smtClean="0">
            <a:ln>
              <a:noFill/>
            </a:ln>
            <a:effectLst/>
            <a:latin typeface="Arial" charset="0"/>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itchFamily="16" charset="0"/>
          <a:buNone/>
          <a:defRPr baseline="0" b="0" cap="none" sz="1800" i="0" kumimoji="0" lang="en-GB" normalizeH="0" strike="noStrike" u="none"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itchFamily="16" charset="0"/>
          <a:buNone/>
          <a:defRPr baseline="0" b="0" cap="none" sz="1800" i="0" kumimoji="0" lang="en-GB" normalizeH="0" strike="noStrike" u="none" smtClean="0">
            <a:ln>
              <a:noFill/>
            </a:ln>
            <a:effectLst/>
            <a:latin typeface="Arial" charset="0"/>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itchFamily="16" charset="0"/>
          <a:buNone/>
          <a:defRPr baseline="0" b="0" cap="none" sz="1800" i="0" kumimoji="0" lang="en-GB" normalizeH="0" strike="noStrike" u="none"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Prithika Arumugam</dc:creator>
  <cp:lastModifiedBy>mathanmahendran110@gmail.com</cp:lastModifiedBy>
  <dcterms:created xsi:type="dcterms:W3CDTF">2018-05-02T10:24:28Z</dcterms:created>
  <dcterms:modified xsi:type="dcterms:W3CDTF">2024-12-05T08:14:47Z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y fmtid="{D5CDD505-2E9C-101B-9397-08002B2CF9AE}" pid="8" name="ICV">
    <vt:lpwstr>ff0c8acaf6b842d1a956616178eecd65</vt:lpwstr>
  </property>
</Properties>
</file>