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791" r:id="rId2"/>
    <p:sldId id="792" r:id="rId3"/>
    <p:sldId id="793" r:id="rId4"/>
    <p:sldId id="794" r:id="rId5"/>
    <p:sldId id="795" r:id="rId6"/>
  </p:sldIdLst>
  <p:sldSz cx="9144000" cy="6858000" type="screen4x3"/>
  <p:notesSz cx="6797675" cy="9928225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5329" userDrawn="1">
          <p15:clr>
            <a:srgbClr val="A4A3A4"/>
          </p15:clr>
        </p15:guide>
        <p15:guide id="5" orient="horz" pos="867" userDrawn="1">
          <p15:clr>
            <a:srgbClr val="A4A3A4"/>
          </p15:clr>
        </p15:guide>
        <p15:guide id="7" pos="521" userDrawn="1">
          <p15:clr>
            <a:srgbClr val="A4A3A4"/>
          </p15:clr>
        </p15:guide>
        <p15:guide id="8" orient="horz" pos="2682" userDrawn="1">
          <p15:clr>
            <a:srgbClr val="A4A3A4"/>
          </p15:clr>
        </p15:guide>
        <p15:guide id="10" orient="horz" pos="1185" userDrawn="1">
          <p15:clr>
            <a:srgbClr val="A4A3A4"/>
          </p15:clr>
        </p15:guide>
        <p15:guide id="11" pos="408" userDrawn="1">
          <p15:clr>
            <a:srgbClr val="A4A3A4"/>
          </p15:clr>
        </p15:guide>
        <p15:guide id="12" pos="33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 userDrawn="1">
          <p15:clr>
            <a:srgbClr val="A4A3A4"/>
          </p15:clr>
        </p15:guide>
        <p15:guide id="2" pos="2122" userDrawn="1">
          <p15:clr>
            <a:srgbClr val="A4A3A4"/>
          </p15:clr>
        </p15:guide>
        <p15:guide id="3" pos="2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15D"/>
    <a:srgbClr val="BFD4F3"/>
    <a:srgbClr val="225BB0"/>
    <a:srgbClr val="0E4062"/>
    <a:srgbClr val="1D4E97"/>
    <a:srgbClr val="3174D7"/>
    <a:srgbClr val="7486A0"/>
    <a:srgbClr val="053863"/>
    <a:srgbClr val="0070AF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86" autoAdjust="0"/>
    <p:restoredTop sz="88154" autoAdjust="0"/>
  </p:normalViewPr>
  <p:slideViewPr>
    <p:cSldViewPr snapToGrid="0">
      <p:cViewPr varScale="1">
        <p:scale>
          <a:sx n="143" d="100"/>
          <a:sy n="143" d="100"/>
        </p:scale>
        <p:origin x="2172" y="132"/>
      </p:cViewPr>
      <p:guideLst>
        <p:guide orient="horz" pos="2183"/>
        <p:guide pos="2880"/>
        <p:guide pos="5329"/>
        <p:guide orient="horz" pos="867"/>
        <p:guide pos="521"/>
        <p:guide orient="horz" pos="2682"/>
        <p:guide orient="horz" pos="1185"/>
        <p:guide pos="408"/>
        <p:guide pos="33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notesViewPr>
    <p:cSldViewPr snapToGrid="0">
      <p:cViewPr varScale="1">
        <p:scale>
          <a:sx n="59" d="100"/>
          <a:sy n="59" d="100"/>
        </p:scale>
        <p:origin x="3235" y="67"/>
      </p:cViewPr>
      <p:guideLst>
        <p:guide orient="horz" pos="3087"/>
        <p:guide pos="2122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412"/>
          </a:xfrm>
          <a:prstGeom prst="rect">
            <a:avLst/>
          </a:prstGeom>
        </p:spPr>
        <p:txBody>
          <a:bodyPr vert="horz" lIns="94813" tIns="47406" rIns="94813" bIns="47406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2"/>
            <a:ext cx="2945659" cy="496412"/>
          </a:xfrm>
          <a:prstGeom prst="rect">
            <a:avLst/>
          </a:prstGeom>
        </p:spPr>
        <p:txBody>
          <a:bodyPr vert="horz" lIns="94813" tIns="47406" rIns="94813" bIns="47406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30092"/>
            <a:ext cx="2945659" cy="496412"/>
          </a:xfrm>
          <a:prstGeom prst="rect">
            <a:avLst/>
          </a:prstGeom>
        </p:spPr>
        <p:txBody>
          <a:bodyPr vert="horz" lIns="94813" tIns="47406" rIns="94813" bIns="47406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6412"/>
          </a:xfrm>
          <a:prstGeom prst="rect">
            <a:avLst/>
          </a:prstGeom>
        </p:spPr>
        <p:txBody>
          <a:bodyPr vert="horz" lIns="94813" tIns="47406" rIns="94813" bIns="47406" rtlCol="0" anchor="b"/>
          <a:lstStyle>
            <a:lvl1pPr algn="r">
              <a:defRPr sz="1200"/>
            </a:lvl1pPr>
          </a:lstStyle>
          <a:p>
            <a:fld id="{BF5858B6-80F7-EC44-998C-40E698DD5F4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20843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412"/>
          </a:xfrm>
          <a:prstGeom prst="rect">
            <a:avLst/>
          </a:prstGeom>
        </p:spPr>
        <p:txBody>
          <a:bodyPr vert="horz" lIns="94813" tIns="47406" rIns="94813" bIns="47406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6412"/>
          </a:xfrm>
          <a:prstGeom prst="rect">
            <a:avLst/>
          </a:prstGeom>
        </p:spPr>
        <p:txBody>
          <a:bodyPr vert="horz" lIns="94813" tIns="47406" rIns="94813" bIns="47406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19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13" tIns="47406" rIns="94813" bIns="47406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4813" tIns="47406" rIns="94813" bIns="47406" rtlCol="0"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30092"/>
            <a:ext cx="2945659" cy="496412"/>
          </a:xfrm>
          <a:prstGeom prst="rect">
            <a:avLst/>
          </a:prstGeom>
        </p:spPr>
        <p:txBody>
          <a:bodyPr vert="horz" lIns="94813" tIns="47406" rIns="94813" bIns="47406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6412"/>
          </a:xfrm>
          <a:prstGeom prst="rect">
            <a:avLst/>
          </a:prstGeom>
        </p:spPr>
        <p:txBody>
          <a:bodyPr vert="horz" lIns="94813" tIns="47406" rIns="94813" bIns="47406" rtlCol="0" anchor="b"/>
          <a:lstStyle>
            <a:lvl1pPr algn="r">
              <a:defRPr sz="1200"/>
            </a:lvl1pPr>
          </a:lstStyle>
          <a:p>
            <a:fld id="{7A27B9CE-F948-AA4A-A63A-493473BC6FE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227690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en-US" altLang="ko-KR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latinLnBrk="1">
              <a:spcBef>
                <a:spcPts val="600"/>
              </a:spcBef>
              <a:buClr>
                <a:srgbClr val="12315D"/>
              </a:buClr>
              <a:buSzPct val="100000"/>
            </a:pPr>
            <a:fld id="{44D698BC-29BE-4CF6-9B57-EE966443F75F}" type="datetime1">
              <a:rPr lang="en-US" altLang="ko-KR" smtClean="0"/>
              <a:t>8/16/2019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81745" y="1673071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lvl="0"/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181745" y="2506176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181745" y="3381938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81745" y="4252924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181745" y="5148473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131" name="TextBox 130"/>
          <p:cNvSpPr txBox="1"/>
          <p:nvPr userDrawn="1"/>
        </p:nvSpPr>
        <p:spPr>
          <a:xfrm>
            <a:off x="278265" y="731670"/>
            <a:ext cx="458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spc="-100" baseline="0" dirty="0">
                <a:ln w="3175">
                  <a:solidFill>
                    <a:srgbClr val="12315D">
                      <a:alpha val="5000"/>
                    </a:srgbClr>
                  </a:solidFill>
                </a:ln>
                <a:solidFill>
                  <a:srgbClr val="12315D"/>
                </a:solidFill>
              </a:rPr>
              <a:t>Contents</a:t>
            </a:r>
            <a:endParaRPr kumimoji="1" lang="ja-JP" altLang="en-US" sz="3600" b="1" spc="-100" baseline="0" dirty="0">
              <a:ln w="3175">
                <a:solidFill>
                  <a:srgbClr val="12315D">
                    <a:alpha val="5000"/>
                  </a:srgbClr>
                </a:solidFill>
              </a:ln>
              <a:solidFill>
                <a:srgbClr val="12315D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6836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977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kumimoji="1" lang="en-US" altLang="ko-KR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E8CCAB8B-D737-49F9-BD39-5C1710353FFC}" type="datetime1">
              <a:rPr lang="en-US" altLang="ko-KR" smtClean="0"/>
              <a:t>8/16/2019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352" y="2290474"/>
            <a:ext cx="7772400" cy="782349"/>
          </a:xfrm>
        </p:spPr>
        <p:txBody>
          <a:bodyPr anchor="ctr">
            <a:normAutofit/>
          </a:bodyPr>
          <a:lstStyle>
            <a:lvl1pPr algn="l">
              <a:defRPr sz="3200" b="1" cap="all" spc="-150" baseline="0">
                <a:solidFill>
                  <a:srgbClr val="12315D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056" y="3449350"/>
            <a:ext cx="7772400" cy="1500187"/>
          </a:xfrm>
        </p:spPr>
        <p:txBody>
          <a:bodyPr anchor="t"/>
          <a:lstStyle>
            <a:lvl1pPr marL="0" indent="0">
              <a:buFont typeface="+mj-lt"/>
              <a:buNone/>
              <a:defRPr sz="2000" spc="-150" baseline="0">
                <a:solidFill>
                  <a:srgbClr val="12315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17058" y="731260"/>
            <a:ext cx="2997748" cy="782349"/>
          </a:xfrm>
        </p:spPr>
        <p:txBody>
          <a:bodyPr anchor="ctr">
            <a:noAutofit/>
          </a:bodyPr>
          <a:lstStyle>
            <a:lvl1pPr marL="0" indent="0" algn="ctr">
              <a:buNone/>
              <a:defRPr sz="6000" b="1">
                <a:ln w="3175">
                  <a:solidFill>
                    <a:srgbClr val="376092">
                      <a:alpha val="7000"/>
                    </a:srgbClr>
                  </a:solidFill>
                </a:ln>
                <a:solidFill>
                  <a:srgbClr val="376092"/>
                </a:solidFill>
              </a:defRPr>
            </a:lvl1pPr>
          </a:lstStyle>
          <a:p>
            <a:pPr lvl="0"/>
            <a:r>
              <a:rPr kumimoji="1" lang="en-US" altLang="ja-JP" dirty="0"/>
              <a:t>CH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6838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40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909" y="239008"/>
            <a:ext cx="7538721" cy="653014"/>
          </a:xfrm>
        </p:spPr>
        <p:txBody>
          <a:bodyPr/>
          <a:lstStyle>
            <a:lvl1pPr>
              <a:defRPr spc="-150"/>
            </a:lvl1pPr>
          </a:lstStyle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7B785612-F254-427C-A773-452989A5933B}" type="datetime1">
              <a:rPr lang="en-US" altLang="ko-KR" smtClean="0"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-150"/>
            </a:lvl1pPr>
          </a:lstStyle>
          <a:p>
            <a:endParaRPr lang="ja-JP" altLang="en-US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105020"/>
            <a:ext cx="1605280" cy="938173"/>
          </a:xfrm>
        </p:spPr>
        <p:txBody>
          <a:bodyPr anchor="ctr">
            <a:noAutofit/>
          </a:bodyPr>
          <a:lstStyle>
            <a:lvl1pPr marL="0" indent="0" algn="ctr">
              <a:lnSpc>
                <a:spcPct val="140000"/>
              </a:lnSpc>
              <a:buNone/>
              <a:defRPr kumimoji="1" lang="en-US" altLang="ja-JP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lvl="0"/>
            <a:r>
              <a:rPr kumimoji="1" lang="en-US" altLang="ja-JP" dirty="0"/>
              <a:t>CH.</a:t>
            </a:r>
          </a:p>
          <a:p>
            <a:pPr lvl="0"/>
            <a:r>
              <a:rPr kumimoji="1" lang="en-US" altLang="ja-JP" dirty="0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85505" y="6572835"/>
            <a:ext cx="1458495" cy="285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692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EEC0E24-94E6-4C4A-B040-99A9E1998DC9}" type="datetime1">
              <a:rPr lang="en-US" altLang="ko-KR" smtClean="0"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105020"/>
            <a:ext cx="1605280" cy="938173"/>
          </a:xfrm>
        </p:spPr>
        <p:txBody>
          <a:bodyPr anchor="ctr">
            <a:noAutofit/>
          </a:bodyPr>
          <a:lstStyle>
            <a:lvl1pPr marL="0" indent="0" algn="ctr">
              <a:lnSpc>
                <a:spcPct val="140000"/>
              </a:lnSpc>
              <a:buNone/>
              <a:defRPr kumimoji="1" lang="en-US" altLang="ja-JP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lvl="0"/>
            <a:r>
              <a:rPr kumimoji="1" lang="en-US" altLang="ja-JP" dirty="0"/>
              <a:t>CH.</a:t>
            </a:r>
          </a:p>
          <a:p>
            <a:pPr lvl="0"/>
            <a:r>
              <a:rPr kumimoji="1" lang="en-US" altLang="ja-JP" dirty="0"/>
              <a:t>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85505" y="6572835"/>
            <a:ext cx="1458495" cy="285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506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342129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clrChange>
              <a:clrFrom>
                <a:srgbClr val="0070AF"/>
              </a:clrFrom>
              <a:clrTo>
                <a:srgbClr val="0070A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3421294"/>
          </a:xfrm>
          <a:prstGeom prst="rect">
            <a:avLst/>
          </a:prstGeom>
        </p:spPr>
      </p:pic>
      <p:sp>
        <p:nvSpPr>
          <p:cNvPr id="11" name="모서리가 둥근 직사각형 13"/>
          <p:cNvSpPr/>
          <p:nvPr userDrawn="1"/>
        </p:nvSpPr>
        <p:spPr>
          <a:xfrm>
            <a:off x="2577935" y="346074"/>
            <a:ext cx="4342402" cy="564997"/>
          </a:xfrm>
          <a:custGeom>
            <a:avLst/>
            <a:gdLst>
              <a:gd name="connsiteX0" fmla="*/ 0 w 3733966"/>
              <a:gd name="connsiteY0" fmla="*/ 94168 h 564997"/>
              <a:gd name="connsiteX1" fmla="*/ 94168 w 3733966"/>
              <a:gd name="connsiteY1" fmla="*/ 0 h 564997"/>
              <a:gd name="connsiteX2" fmla="*/ 3639798 w 3733966"/>
              <a:gd name="connsiteY2" fmla="*/ 0 h 564997"/>
              <a:gd name="connsiteX3" fmla="*/ 3733966 w 3733966"/>
              <a:gd name="connsiteY3" fmla="*/ 94168 h 564997"/>
              <a:gd name="connsiteX4" fmla="*/ 3733966 w 3733966"/>
              <a:gd name="connsiteY4" fmla="*/ 470829 h 564997"/>
              <a:gd name="connsiteX5" fmla="*/ 3639798 w 3733966"/>
              <a:gd name="connsiteY5" fmla="*/ 564997 h 564997"/>
              <a:gd name="connsiteX6" fmla="*/ 94168 w 3733966"/>
              <a:gd name="connsiteY6" fmla="*/ 564997 h 564997"/>
              <a:gd name="connsiteX7" fmla="*/ 0 w 3733966"/>
              <a:gd name="connsiteY7" fmla="*/ 470829 h 564997"/>
              <a:gd name="connsiteX8" fmla="*/ 0 w 3733966"/>
              <a:gd name="connsiteY8" fmla="*/ 94168 h 564997"/>
              <a:gd name="connsiteX0" fmla="*/ 0 w 4127666"/>
              <a:gd name="connsiteY0" fmla="*/ 94168 h 564997"/>
              <a:gd name="connsiteX1" fmla="*/ 94168 w 4127666"/>
              <a:gd name="connsiteY1" fmla="*/ 0 h 564997"/>
              <a:gd name="connsiteX2" fmla="*/ 3639798 w 4127666"/>
              <a:gd name="connsiteY2" fmla="*/ 0 h 564997"/>
              <a:gd name="connsiteX3" fmla="*/ 3733966 w 4127666"/>
              <a:gd name="connsiteY3" fmla="*/ 94168 h 564997"/>
              <a:gd name="connsiteX4" fmla="*/ 4127666 w 4127666"/>
              <a:gd name="connsiteY4" fmla="*/ 381929 h 564997"/>
              <a:gd name="connsiteX5" fmla="*/ 3639798 w 4127666"/>
              <a:gd name="connsiteY5" fmla="*/ 564997 h 564997"/>
              <a:gd name="connsiteX6" fmla="*/ 94168 w 4127666"/>
              <a:gd name="connsiteY6" fmla="*/ 564997 h 564997"/>
              <a:gd name="connsiteX7" fmla="*/ 0 w 4127666"/>
              <a:gd name="connsiteY7" fmla="*/ 470829 h 564997"/>
              <a:gd name="connsiteX8" fmla="*/ 0 w 4127666"/>
              <a:gd name="connsiteY8" fmla="*/ 94168 h 564997"/>
              <a:gd name="connsiteX0" fmla="*/ 0 w 4308014"/>
              <a:gd name="connsiteY0" fmla="*/ 94168 h 564997"/>
              <a:gd name="connsiteX1" fmla="*/ 94168 w 4308014"/>
              <a:gd name="connsiteY1" fmla="*/ 0 h 564997"/>
              <a:gd name="connsiteX2" fmla="*/ 3639798 w 4308014"/>
              <a:gd name="connsiteY2" fmla="*/ 0 h 564997"/>
              <a:gd name="connsiteX3" fmla="*/ 3733966 w 4308014"/>
              <a:gd name="connsiteY3" fmla="*/ 94168 h 564997"/>
              <a:gd name="connsiteX4" fmla="*/ 4127666 w 4308014"/>
              <a:gd name="connsiteY4" fmla="*/ 381929 h 564997"/>
              <a:gd name="connsiteX5" fmla="*/ 4300198 w 4308014"/>
              <a:gd name="connsiteY5" fmla="*/ 564997 h 564997"/>
              <a:gd name="connsiteX6" fmla="*/ 94168 w 4308014"/>
              <a:gd name="connsiteY6" fmla="*/ 564997 h 564997"/>
              <a:gd name="connsiteX7" fmla="*/ 0 w 4308014"/>
              <a:gd name="connsiteY7" fmla="*/ 470829 h 564997"/>
              <a:gd name="connsiteX8" fmla="*/ 0 w 4308014"/>
              <a:gd name="connsiteY8" fmla="*/ 94168 h 564997"/>
              <a:gd name="connsiteX0" fmla="*/ 0 w 4308014"/>
              <a:gd name="connsiteY0" fmla="*/ 94168 h 564997"/>
              <a:gd name="connsiteX1" fmla="*/ 94168 w 4308014"/>
              <a:gd name="connsiteY1" fmla="*/ 0 h 564997"/>
              <a:gd name="connsiteX2" fmla="*/ 3639798 w 4308014"/>
              <a:gd name="connsiteY2" fmla="*/ 0 h 564997"/>
              <a:gd name="connsiteX3" fmla="*/ 3803816 w 4308014"/>
              <a:gd name="connsiteY3" fmla="*/ 132268 h 564997"/>
              <a:gd name="connsiteX4" fmla="*/ 4127666 w 4308014"/>
              <a:gd name="connsiteY4" fmla="*/ 381929 h 564997"/>
              <a:gd name="connsiteX5" fmla="*/ 4300198 w 4308014"/>
              <a:gd name="connsiteY5" fmla="*/ 564997 h 564997"/>
              <a:gd name="connsiteX6" fmla="*/ 94168 w 4308014"/>
              <a:gd name="connsiteY6" fmla="*/ 564997 h 564997"/>
              <a:gd name="connsiteX7" fmla="*/ 0 w 4308014"/>
              <a:gd name="connsiteY7" fmla="*/ 470829 h 564997"/>
              <a:gd name="connsiteX8" fmla="*/ 0 w 4308014"/>
              <a:gd name="connsiteY8" fmla="*/ 94168 h 564997"/>
              <a:gd name="connsiteX0" fmla="*/ 0 w 4308014"/>
              <a:gd name="connsiteY0" fmla="*/ 94168 h 564997"/>
              <a:gd name="connsiteX1" fmla="*/ 94168 w 4308014"/>
              <a:gd name="connsiteY1" fmla="*/ 0 h 564997"/>
              <a:gd name="connsiteX2" fmla="*/ 3639798 w 4308014"/>
              <a:gd name="connsiteY2" fmla="*/ 0 h 564997"/>
              <a:gd name="connsiteX3" fmla="*/ 3803816 w 4308014"/>
              <a:gd name="connsiteY3" fmla="*/ 132268 h 564997"/>
              <a:gd name="connsiteX4" fmla="*/ 4127666 w 4308014"/>
              <a:gd name="connsiteY4" fmla="*/ 381929 h 564997"/>
              <a:gd name="connsiteX5" fmla="*/ 4300198 w 4308014"/>
              <a:gd name="connsiteY5" fmla="*/ 564997 h 564997"/>
              <a:gd name="connsiteX6" fmla="*/ 94168 w 4308014"/>
              <a:gd name="connsiteY6" fmla="*/ 564997 h 564997"/>
              <a:gd name="connsiteX7" fmla="*/ 0 w 4308014"/>
              <a:gd name="connsiteY7" fmla="*/ 470829 h 564997"/>
              <a:gd name="connsiteX8" fmla="*/ 0 w 4308014"/>
              <a:gd name="connsiteY8" fmla="*/ 94168 h 564997"/>
              <a:gd name="connsiteX0" fmla="*/ 0 w 4311731"/>
              <a:gd name="connsiteY0" fmla="*/ 94168 h 564997"/>
              <a:gd name="connsiteX1" fmla="*/ 94168 w 4311731"/>
              <a:gd name="connsiteY1" fmla="*/ 0 h 564997"/>
              <a:gd name="connsiteX2" fmla="*/ 3639798 w 4311731"/>
              <a:gd name="connsiteY2" fmla="*/ 0 h 564997"/>
              <a:gd name="connsiteX3" fmla="*/ 3803816 w 4311731"/>
              <a:gd name="connsiteY3" fmla="*/ 132268 h 564997"/>
              <a:gd name="connsiteX4" fmla="*/ 4127666 w 4311731"/>
              <a:gd name="connsiteY4" fmla="*/ 381929 h 564997"/>
              <a:gd name="connsiteX5" fmla="*/ 4300198 w 4311731"/>
              <a:gd name="connsiteY5" fmla="*/ 564997 h 564997"/>
              <a:gd name="connsiteX6" fmla="*/ 94168 w 4311731"/>
              <a:gd name="connsiteY6" fmla="*/ 564997 h 564997"/>
              <a:gd name="connsiteX7" fmla="*/ 0 w 4311731"/>
              <a:gd name="connsiteY7" fmla="*/ 470829 h 564997"/>
              <a:gd name="connsiteX8" fmla="*/ 0 w 4311731"/>
              <a:gd name="connsiteY8" fmla="*/ 94168 h 564997"/>
              <a:gd name="connsiteX0" fmla="*/ 0 w 4311731"/>
              <a:gd name="connsiteY0" fmla="*/ 94168 h 564997"/>
              <a:gd name="connsiteX1" fmla="*/ 94168 w 4311731"/>
              <a:gd name="connsiteY1" fmla="*/ 0 h 564997"/>
              <a:gd name="connsiteX2" fmla="*/ 3639798 w 4311731"/>
              <a:gd name="connsiteY2" fmla="*/ 0 h 564997"/>
              <a:gd name="connsiteX3" fmla="*/ 3803816 w 4311731"/>
              <a:gd name="connsiteY3" fmla="*/ 132268 h 564997"/>
              <a:gd name="connsiteX4" fmla="*/ 4127666 w 4311731"/>
              <a:gd name="connsiteY4" fmla="*/ 381929 h 564997"/>
              <a:gd name="connsiteX5" fmla="*/ 4300198 w 4311731"/>
              <a:gd name="connsiteY5" fmla="*/ 564997 h 564997"/>
              <a:gd name="connsiteX6" fmla="*/ 94168 w 4311731"/>
              <a:gd name="connsiteY6" fmla="*/ 564997 h 564997"/>
              <a:gd name="connsiteX7" fmla="*/ 0 w 4311731"/>
              <a:gd name="connsiteY7" fmla="*/ 470829 h 564997"/>
              <a:gd name="connsiteX8" fmla="*/ 0 w 4311731"/>
              <a:gd name="connsiteY8" fmla="*/ 94168 h 564997"/>
              <a:gd name="connsiteX0" fmla="*/ 0 w 4311731"/>
              <a:gd name="connsiteY0" fmla="*/ 94168 h 564997"/>
              <a:gd name="connsiteX1" fmla="*/ 94168 w 4311731"/>
              <a:gd name="connsiteY1" fmla="*/ 0 h 564997"/>
              <a:gd name="connsiteX2" fmla="*/ 3639798 w 4311731"/>
              <a:gd name="connsiteY2" fmla="*/ 0 h 564997"/>
              <a:gd name="connsiteX3" fmla="*/ 3803816 w 4311731"/>
              <a:gd name="connsiteY3" fmla="*/ 132268 h 564997"/>
              <a:gd name="connsiteX4" fmla="*/ 4127666 w 4311731"/>
              <a:gd name="connsiteY4" fmla="*/ 381929 h 564997"/>
              <a:gd name="connsiteX5" fmla="*/ 4300198 w 4311731"/>
              <a:gd name="connsiteY5" fmla="*/ 564997 h 564997"/>
              <a:gd name="connsiteX6" fmla="*/ 94168 w 4311731"/>
              <a:gd name="connsiteY6" fmla="*/ 564997 h 564997"/>
              <a:gd name="connsiteX7" fmla="*/ 0 w 4311731"/>
              <a:gd name="connsiteY7" fmla="*/ 470829 h 564997"/>
              <a:gd name="connsiteX8" fmla="*/ 0 w 4311731"/>
              <a:gd name="connsiteY8" fmla="*/ 94168 h 564997"/>
              <a:gd name="connsiteX0" fmla="*/ 0 w 4311731"/>
              <a:gd name="connsiteY0" fmla="*/ 100518 h 571347"/>
              <a:gd name="connsiteX1" fmla="*/ 94168 w 4311731"/>
              <a:gd name="connsiteY1" fmla="*/ 6350 h 571347"/>
              <a:gd name="connsiteX2" fmla="*/ 3538198 w 4311731"/>
              <a:gd name="connsiteY2" fmla="*/ 0 h 571347"/>
              <a:gd name="connsiteX3" fmla="*/ 3803816 w 4311731"/>
              <a:gd name="connsiteY3" fmla="*/ 138618 h 571347"/>
              <a:gd name="connsiteX4" fmla="*/ 4127666 w 4311731"/>
              <a:gd name="connsiteY4" fmla="*/ 388279 h 571347"/>
              <a:gd name="connsiteX5" fmla="*/ 4300198 w 4311731"/>
              <a:gd name="connsiteY5" fmla="*/ 571347 h 571347"/>
              <a:gd name="connsiteX6" fmla="*/ 94168 w 4311731"/>
              <a:gd name="connsiteY6" fmla="*/ 571347 h 571347"/>
              <a:gd name="connsiteX7" fmla="*/ 0 w 4311731"/>
              <a:gd name="connsiteY7" fmla="*/ 477179 h 571347"/>
              <a:gd name="connsiteX8" fmla="*/ 0 w 4311731"/>
              <a:gd name="connsiteY8" fmla="*/ 100518 h 571347"/>
              <a:gd name="connsiteX0" fmla="*/ 0 w 4311731"/>
              <a:gd name="connsiteY0" fmla="*/ 100518 h 571347"/>
              <a:gd name="connsiteX1" fmla="*/ 94168 w 4311731"/>
              <a:gd name="connsiteY1" fmla="*/ 6350 h 571347"/>
              <a:gd name="connsiteX2" fmla="*/ 3538198 w 4311731"/>
              <a:gd name="connsiteY2" fmla="*/ 0 h 571347"/>
              <a:gd name="connsiteX3" fmla="*/ 3803816 w 4311731"/>
              <a:gd name="connsiteY3" fmla="*/ 138618 h 571347"/>
              <a:gd name="connsiteX4" fmla="*/ 4127666 w 4311731"/>
              <a:gd name="connsiteY4" fmla="*/ 388279 h 571347"/>
              <a:gd name="connsiteX5" fmla="*/ 4300198 w 4311731"/>
              <a:gd name="connsiteY5" fmla="*/ 571347 h 571347"/>
              <a:gd name="connsiteX6" fmla="*/ 94168 w 4311731"/>
              <a:gd name="connsiteY6" fmla="*/ 571347 h 571347"/>
              <a:gd name="connsiteX7" fmla="*/ 0 w 4311731"/>
              <a:gd name="connsiteY7" fmla="*/ 477179 h 571347"/>
              <a:gd name="connsiteX8" fmla="*/ 0 w 4311731"/>
              <a:gd name="connsiteY8" fmla="*/ 100518 h 571347"/>
              <a:gd name="connsiteX0" fmla="*/ 0 w 4311731"/>
              <a:gd name="connsiteY0" fmla="*/ 100518 h 571347"/>
              <a:gd name="connsiteX1" fmla="*/ 94168 w 4311731"/>
              <a:gd name="connsiteY1" fmla="*/ 6350 h 571347"/>
              <a:gd name="connsiteX2" fmla="*/ 3538198 w 4311731"/>
              <a:gd name="connsiteY2" fmla="*/ 0 h 571347"/>
              <a:gd name="connsiteX3" fmla="*/ 3803816 w 4311731"/>
              <a:gd name="connsiteY3" fmla="*/ 138618 h 571347"/>
              <a:gd name="connsiteX4" fmla="*/ 4127666 w 4311731"/>
              <a:gd name="connsiteY4" fmla="*/ 388279 h 571347"/>
              <a:gd name="connsiteX5" fmla="*/ 4300198 w 4311731"/>
              <a:gd name="connsiteY5" fmla="*/ 571347 h 571347"/>
              <a:gd name="connsiteX6" fmla="*/ 94168 w 4311731"/>
              <a:gd name="connsiteY6" fmla="*/ 571347 h 571347"/>
              <a:gd name="connsiteX7" fmla="*/ 0 w 4311731"/>
              <a:gd name="connsiteY7" fmla="*/ 477179 h 571347"/>
              <a:gd name="connsiteX8" fmla="*/ 0 w 4311731"/>
              <a:gd name="connsiteY8" fmla="*/ 100518 h 571347"/>
              <a:gd name="connsiteX0" fmla="*/ 0 w 4342402"/>
              <a:gd name="connsiteY0" fmla="*/ 100518 h 571347"/>
              <a:gd name="connsiteX1" fmla="*/ 94168 w 4342402"/>
              <a:gd name="connsiteY1" fmla="*/ 6350 h 571347"/>
              <a:gd name="connsiteX2" fmla="*/ 3538198 w 4342402"/>
              <a:gd name="connsiteY2" fmla="*/ 0 h 571347"/>
              <a:gd name="connsiteX3" fmla="*/ 3803816 w 4342402"/>
              <a:gd name="connsiteY3" fmla="*/ 138618 h 571347"/>
              <a:gd name="connsiteX4" fmla="*/ 4127666 w 4342402"/>
              <a:gd name="connsiteY4" fmla="*/ 388279 h 571347"/>
              <a:gd name="connsiteX5" fmla="*/ 4300198 w 4342402"/>
              <a:gd name="connsiteY5" fmla="*/ 571347 h 571347"/>
              <a:gd name="connsiteX6" fmla="*/ 94168 w 4342402"/>
              <a:gd name="connsiteY6" fmla="*/ 571347 h 571347"/>
              <a:gd name="connsiteX7" fmla="*/ 0 w 4342402"/>
              <a:gd name="connsiteY7" fmla="*/ 477179 h 571347"/>
              <a:gd name="connsiteX8" fmla="*/ 0 w 4342402"/>
              <a:gd name="connsiteY8" fmla="*/ 100518 h 571347"/>
              <a:gd name="connsiteX0" fmla="*/ 0 w 4342402"/>
              <a:gd name="connsiteY0" fmla="*/ 100518 h 571347"/>
              <a:gd name="connsiteX1" fmla="*/ 94168 w 4342402"/>
              <a:gd name="connsiteY1" fmla="*/ 6350 h 571347"/>
              <a:gd name="connsiteX2" fmla="*/ 3417548 w 4342402"/>
              <a:gd name="connsiteY2" fmla="*/ 0 h 571347"/>
              <a:gd name="connsiteX3" fmla="*/ 3803816 w 4342402"/>
              <a:gd name="connsiteY3" fmla="*/ 138618 h 571347"/>
              <a:gd name="connsiteX4" fmla="*/ 4127666 w 4342402"/>
              <a:gd name="connsiteY4" fmla="*/ 388279 h 571347"/>
              <a:gd name="connsiteX5" fmla="*/ 4300198 w 4342402"/>
              <a:gd name="connsiteY5" fmla="*/ 571347 h 571347"/>
              <a:gd name="connsiteX6" fmla="*/ 94168 w 4342402"/>
              <a:gd name="connsiteY6" fmla="*/ 571347 h 571347"/>
              <a:gd name="connsiteX7" fmla="*/ 0 w 4342402"/>
              <a:gd name="connsiteY7" fmla="*/ 477179 h 571347"/>
              <a:gd name="connsiteX8" fmla="*/ 0 w 4342402"/>
              <a:gd name="connsiteY8" fmla="*/ 100518 h 571347"/>
              <a:gd name="connsiteX0" fmla="*/ 0 w 4342402"/>
              <a:gd name="connsiteY0" fmla="*/ 100518 h 571347"/>
              <a:gd name="connsiteX1" fmla="*/ 94168 w 4342402"/>
              <a:gd name="connsiteY1" fmla="*/ 6350 h 571347"/>
              <a:gd name="connsiteX2" fmla="*/ 3417548 w 4342402"/>
              <a:gd name="connsiteY2" fmla="*/ 0 h 571347"/>
              <a:gd name="connsiteX3" fmla="*/ 3759366 w 4342402"/>
              <a:gd name="connsiteY3" fmla="*/ 138618 h 571347"/>
              <a:gd name="connsiteX4" fmla="*/ 4127666 w 4342402"/>
              <a:gd name="connsiteY4" fmla="*/ 388279 h 571347"/>
              <a:gd name="connsiteX5" fmla="*/ 4300198 w 4342402"/>
              <a:gd name="connsiteY5" fmla="*/ 571347 h 571347"/>
              <a:gd name="connsiteX6" fmla="*/ 94168 w 4342402"/>
              <a:gd name="connsiteY6" fmla="*/ 571347 h 571347"/>
              <a:gd name="connsiteX7" fmla="*/ 0 w 4342402"/>
              <a:gd name="connsiteY7" fmla="*/ 477179 h 571347"/>
              <a:gd name="connsiteX8" fmla="*/ 0 w 4342402"/>
              <a:gd name="connsiteY8" fmla="*/ 100518 h 571347"/>
              <a:gd name="connsiteX0" fmla="*/ 0 w 4342402"/>
              <a:gd name="connsiteY0" fmla="*/ 100518 h 571347"/>
              <a:gd name="connsiteX1" fmla="*/ 94168 w 4342402"/>
              <a:gd name="connsiteY1" fmla="*/ 6350 h 571347"/>
              <a:gd name="connsiteX2" fmla="*/ 3417548 w 4342402"/>
              <a:gd name="connsiteY2" fmla="*/ 0 h 571347"/>
              <a:gd name="connsiteX3" fmla="*/ 3759366 w 4342402"/>
              <a:gd name="connsiteY3" fmla="*/ 138618 h 571347"/>
              <a:gd name="connsiteX4" fmla="*/ 4127666 w 4342402"/>
              <a:gd name="connsiteY4" fmla="*/ 388279 h 571347"/>
              <a:gd name="connsiteX5" fmla="*/ 4300198 w 4342402"/>
              <a:gd name="connsiteY5" fmla="*/ 571347 h 571347"/>
              <a:gd name="connsiteX6" fmla="*/ 94168 w 4342402"/>
              <a:gd name="connsiteY6" fmla="*/ 571347 h 571347"/>
              <a:gd name="connsiteX7" fmla="*/ 0 w 4342402"/>
              <a:gd name="connsiteY7" fmla="*/ 477179 h 571347"/>
              <a:gd name="connsiteX8" fmla="*/ 0 w 4342402"/>
              <a:gd name="connsiteY8" fmla="*/ 100518 h 571347"/>
              <a:gd name="connsiteX0" fmla="*/ 0 w 4342402"/>
              <a:gd name="connsiteY0" fmla="*/ 100518 h 571347"/>
              <a:gd name="connsiteX1" fmla="*/ 94168 w 4342402"/>
              <a:gd name="connsiteY1" fmla="*/ 6350 h 571347"/>
              <a:gd name="connsiteX2" fmla="*/ 3417548 w 4342402"/>
              <a:gd name="connsiteY2" fmla="*/ 0 h 571347"/>
              <a:gd name="connsiteX3" fmla="*/ 3759366 w 4342402"/>
              <a:gd name="connsiteY3" fmla="*/ 138618 h 571347"/>
              <a:gd name="connsiteX4" fmla="*/ 4127666 w 4342402"/>
              <a:gd name="connsiteY4" fmla="*/ 388279 h 571347"/>
              <a:gd name="connsiteX5" fmla="*/ 4300198 w 4342402"/>
              <a:gd name="connsiteY5" fmla="*/ 571347 h 571347"/>
              <a:gd name="connsiteX6" fmla="*/ 94168 w 4342402"/>
              <a:gd name="connsiteY6" fmla="*/ 571347 h 571347"/>
              <a:gd name="connsiteX7" fmla="*/ 0 w 4342402"/>
              <a:gd name="connsiteY7" fmla="*/ 477179 h 571347"/>
              <a:gd name="connsiteX8" fmla="*/ 0 w 4342402"/>
              <a:gd name="connsiteY8" fmla="*/ 100518 h 571347"/>
              <a:gd name="connsiteX0" fmla="*/ 0 w 4342402"/>
              <a:gd name="connsiteY0" fmla="*/ 94168 h 564997"/>
              <a:gd name="connsiteX1" fmla="*/ 94168 w 4342402"/>
              <a:gd name="connsiteY1" fmla="*/ 0 h 564997"/>
              <a:gd name="connsiteX2" fmla="*/ 3284198 w 4342402"/>
              <a:gd name="connsiteY2" fmla="*/ 0 h 564997"/>
              <a:gd name="connsiteX3" fmla="*/ 3759366 w 4342402"/>
              <a:gd name="connsiteY3" fmla="*/ 132268 h 564997"/>
              <a:gd name="connsiteX4" fmla="*/ 4127666 w 4342402"/>
              <a:gd name="connsiteY4" fmla="*/ 381929 h 564997"/>
              <a:gd name="connsiteX5" fmla="*/ 4300198 w 4342402"/>
              <a:gd name="connsiteY5" fmla="*/ 564997 h 564997"/>
              <a:gd name="connsiteX6" fmla="*/ 94168 w 4342402"/>
              <a:gd name="connsiteY6" fmla="*/ 564997 h 564997"/>
              <a:gd name="connsiteX7" fmla="*/ 0 w 4342402"/>
              <a:gd name="connsiteY7" fmla="*/ 470829 h 564997"/>
              <a:gd name="connsiteX8" fmla="*/ 0 w 4342402"/>
              <a:gd name="connsiteY8" fmla="*/ 94168 h 564997"/>
              <a:gd name="connsiteX0" fmla="*/ 0 w 4342402"/>
              <a:gd name="connsiteY0" fmla="*/ 94168 h 564997"/>
              <a:gd name="connsiteX1" fmla="*/ 94168 w 4342402"/>
              <a:gd name="connsiteY1" fmla="*/ 0 h 564997"/>
              <a:gd name="connsiteX2" fmla="*/ 3284198 w 4342402"/>
              <a:gd name="connsiteY2" fmla="*/ 0 h 564997"/>
              <a:gd name="connsiteX3" fmla="*/ 3759366 w 4342402"/>
              <a:gd name="connsiteY3" fmla="*/ 132268 h 564997"/>
              <a:gd name="connsiteX4" fmla="*/ 4127666 w 4342402"/>
              <a:gd name="connsiteY4" fmla="*/ 381929 h 564997"/>
              <a:gd name="connsiteX5" fmla="*/ 4300198 w 4342402"/>
              <a:gd name="connsiteY5" fmla="*/ 564997 h 564997"/>
              <a:gd name="connsiteX6" fmla="*/ 94168 w 4342402"/>
              <a:gd name="connsiteY6" fmla="*/ 564997 h 564997"/>
              <a:gd name="connsiteX7" fmla="*/ 0 w 4342402"/>
              <a:gd name="connsiteY7" fmla="*/ 470829 h 564997"/>
              <a:gd name="connsiteX8" fmla="*/ 0 w 4342402"/>
              <a:gd name="connsiteY8" fmla="*/ 94168 h 56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2402" h="564997">
                <a:moveTo>
                  <a:pt x="0" y="94168"/>
                </a:moveTo>
                <a:cubicBezTo>
                  <a:pt x="0" y="42160"/>
                  <a:pt x="42160" y="0"/>
                  <a:pt x="94168" y="0"/>
                </a:cubicBezTo>
                <a:lnTo>
                  <a:pt x="3284198" y="0"/>
                </a:lnTo>
                <a:cubicBezTo>
                  <a:pt x="3494956" y="0"/>
                  <a:pt x="3683166" y="73910"/>
                  <a:pt x="3759366" y="132268"/>
                </a:cubicBezTo>
                <a:cubicBezTo>
                  <a:pt x="3930816" y="257822"/>
                  <a:pt x="4045116" y="377025"/>
                  <a:pt x="4127666" y="381929"/>
                </a:cubicBezTo>
                <a:cubicBezTo>
                  <a:pt x="4407066" y="383137"/>
                  <a:pt x="4352206" y="564997"/>
                  <a:pt x="4300198" y="564997"/>
                </a:cubicBezTo>
                <a:lnTo>
                  <a:pt x="94168" y="564997"/>
                </a:lnTo>
                <a:cubicBezTo>
                  <a:pt x="42160" y="564997"/>
                  <a:pt x="0" y="522837"/>
                  <a:pt x="0" y="470829"/>
                </a:cubicBezTo>
                <a:lnTo>
                  <a:pt x="0" y="94168"/>
                </a:lnTo>
                <a:close/>
              </a:path>
            </a:pathLst>
          </a:cu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104098"/>
            <a:ext cx="7538721" cy="653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1217"/>
            <a:ext cx="8229600" cy="505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편집합니다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31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85505" y="6589486"/>
            <a:ext cx="1458495" cy="268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870" y="-1661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067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1" r:id="rId2"/>
    <p:sldLayoutId id="2147483654" r:id="rId3"/>
    <p:sldLayoutId id="2147483655" r:id="rId4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kumimoji="1" sz="2800" b="1" kern="1200" spc="-150" baseline="0">
          <a:ln w="3175">
            <a:solidFill>
              <a:srgbClr val="12315D">
                <a:alpha val="14000"/>
              </a:srgbClr>
            </a:solidFill>
          </a:ln>
          <a:solidFill>
            <a:srgbClr val="12315D"/>
          </a:solidFill>
          <a:latin typeface="맑은 고딕" pitchFamily="50" charset="-127"/>
          <a:ea typeface="맑은 고딕" pitchFamily="50" charset="-127"/>
          <a:cs typeface="맑은 고딕" pitchFamily="50" charset="-127"/>
        </a:defRPr>
      </a:lvl1pPr>
    </p:titleStyle>
    <p:bodyStyle>
      <a:lvl1pPr marL="342900" indent="-342900" algn="l" defTabSz="457200" rtl="0" eaLnBrk="1" latinLnBrk="1" hangingPunct="1">
        <a:lnSpc>
          <a:spcPct val="100000"/>
        </a:lnSpc>
        <a:spcBef>
          <a:spcPts val="600"/>
        </a:spcBef>
        <a:buClr>
          <a:srgbClr val="12315D"/>
        </a:buClr>
        <a:buSzPct val="100000"/>
        <a:buFont typeface="Wingdings" charset="2"/>
        <a:buChar char=""/>
        <a:defRPr kumimoji="1" sz="1600" b="1" kern="1200" spc="-150" baseline="0">
          <a:ln w="3175">
            <a:solidFill>
              <a:schemeClr val="tx1">
                <a:alpha val="7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1pPr>
      <a:lvl2pPr marL="540000" indent="-285750" algn="l" defTabSz="457200" rtl="0" eaLnBrk="1" latinLnBrk="1" hangingPunct="1">
        <a:lnSpc>
          <a:spcPct val="100000"/>
        </a:lnSpc>
        <a:spcBef>
          <a:spcPts val="600"/>
        </a:spcBef>
        <a:buClr>
          <a:srgbClr val="3C3C3B"/>
        </a:buClr>
        <a:buFont typeface="Arial"/>
        <a:buChar char="❍"/>
        <a:defRPr kumimoji="1" sz="1400" kern="1200" spc="-150" baseline="0">
          <a:ln w="3175">
            <a:solidFill>
              <a:schemeClr val="tx1">
                <a:alpha val="8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2pPr>
      <a:lvl3pPr marL="748800" indent="-228600" algn="l" defTabSz="457200" rtl="0" eaLnBrk="1" latinLnBrk="1" hangingPunct="1">
        <a:lnSpc>
          <a:spcPct val="100000"/>
        </a:lnSpc>
        <a:spcBef>
          <a:spcPts val="600"/>
        </a:spcBef>
        <a:buClr>
          <a:srgbClr val="800000"/>
        </a:buClr>
        <a:buFont typeface="AppleGothic"/>
        <a:buChar char="▹"/>
        <a:defRPr kumimoji="1" sz="1200" kern="1200" spc="-150" baseline="0">
          <a:ln w="3175">
            <a:solidFill>
              <a:schemeClr val="tx1">
                <a:alpha val="5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3pPr>
      <a:lvl4pPr marL="990000" indent="-228600" algn="l" defTabSz="457200" rtl="0" eaLnBrk="1" latinLnBrk="1" hangingPunct="1">
        <a:lnSpc>
          <a:spcPct val="100000"/>
        </a:lnSpc>
        <a:spcBef>
          <a:spcPts val="600"/>
        </a:spcBef>
        <a:buFont typeface="Arial"/>
        <a:buChar char="▪"/>
        <a:defRPr kumimoji="1" sz="1200" kern="1200" spc="-150" baseline="0">
          <a:ln w="3175">
            <a:solidFill>
              <a:schemeClr val="tx1">
                <a:alpha val="9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4pPr>
      <a:lvl5pPr marL="1231200" indent="-228600" algn="l" defTabSz="457200" rtl="0" eaLnBrk="1" latinLnBrk="1" hangingPunct="1">
        <a:lnSpc>
          <a:spcPct val="100000"/>
        </a:lnSpc>
        <a:spcBef>
          <a:spcPts val="600"/>
        </a:spcBef>
        <a:buClr>
          <a:srgbClr val="800000"/>
        </a:buClr>
        <a:buFont typeface="Wingdings" charset="2"/>
        <a:buChar char="⁃"/>
        <a:defRPr kumimoji="1" sz="1200" kern="1200" spc="-150" baseline="0">
          <a:ln w="3175">
            <a:solidFill>
              <a:schemeClr val="tx1">
                <a:alpha val="8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KETI-AN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>
              <a:lnSpc>
                <a:spcPct val="80000"/>
              </a:lnSpc>
            </a:pPr>
            <a:r>
              <a:rPr lang="ko-KR" altLang="en-US" dirty="0"/>
              <a:t>예술성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655F23-C921-6945-88A6-CC79264B7678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4331" y="1489803"/>
            <a:ext cx="1766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12315D"/>
                </a:solidFill>
              </a:rPr>
              <a:t>KAN</a:t>
            </a:r>
            <a:endParaRPr lang="ko-KR" altLang="en-US" sz="6000" dirty="0">
              <a:solidFill>
                <a:srgbClr val="12315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8452" y="1489803"/>
            <a:ext cx="1766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BFD4F3"/>
                </a:solidFill>
              </a:rPr>
              <a:t>KAN</a:t>
            </a:r>
            <a:endParaRPr lang="ko-KR" altLang="en-US" sz="6000" dirty="0">
              <a:solidFill>
                <a:srgbClr val="BFD4F3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503" y="1337121"/>
            <a:ext cx="3040827" cy="363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6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655F23-C921-6945-88A6-CC79264B7678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1657350"/>
            <a:ext cx="61436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3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655F23-C921-6945-88A6-CC79264B7678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18880" y="3600716"/>
            <a:ext cx="1033370" cy="180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75165" y="3600716"/>
            <a:ext cx="927867" cy="180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/>
          <p:cNvSpPr/>
          <p:nvPr/>
        </p:nvSpPr>
        <p:spPr>
          <a:xfrm rot="20276375">
            <a:off x="1167714" y="3192689"/>
            <a:ext cx="180000" cy="432000"/>
          </a:xfrm>
          <a:prstGeom prst="trapezoid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240250" y="3516950"/>
            <a:ext cx="180000" cy="180000"/>
          </a:xfrm>
          <a:prstGeom prst="ellipse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다리꼴 10"/>
          <p:cNvSpPr/>
          <p:nvPr/>
        </p:nvSpPr>
        <p:spPr>
          <a:xfrm rot="1057169">
            <a:off x="2717696" y="3169086"/>
            <a:ext cx="180000" cy="432000"/>
          </a:xfrm>
          <a:prstGeom prst="trapezoid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651855" y="3514950"/>
            <a:ext cx="180000" cy="180000"/>
          </a:xfrm>
          <a:prstGeom prst="ellipse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2967704">
            <a:off x="1262503" y="2844279"/>
            <a:ext cx="90000" cy="432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106577" y="3132168"/>
            <a:ext cx="108000" cy="108000"/>
          </a:xfrm>
          <a:prstGeom prst="ellipse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18558566">
            <a:off x="2648599" y="2807375"/>
            <a:ext cx="90000" cy="432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812606" y="3110423"/>
            <a:ext cx="108000" cy="108000"/>
          </a:xfrm>
          <a:prstGeom prst="ellipse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정육면체 20"/>
          <p:cNvSpPr/>
          <p:nvPr/>
        </p:nvSpPr>
        <p:spPr>
          <a:xfrm>
            <a:off x="2097093" y="2790488"/>
            <a:ext cx="311176" cy="166493"/>
          </a:xfrm>
          <a:prstGeom prst="cube">
            <a:avLst>
              <a:gd name="adj" fmla="val 36735"/>
            </a:avLst>
          </a:prstGeom>
          <a:solidFill>
            <a:schemeClr val="bg1"/>
          </a:solidFill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지연 21"/>
          <p:cNvSpPr/>
          <p:nvPr/>
        </p:nvSpPr>
        <p:spPr>
          <a:xfrm flipH="1">
            <a:off x="1471765" y="2832384"/>
            <a:ext cx="180000" cy="180000"/>
          </a:xfrm>
          <a:prstGeom prst="flowChartDelay">
            <a:avLst/>
          </a:prstGeom>
          <a:solidFill>
            <a:srgbClr val="1231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413873" y="2880280"/>
            <a:ext cx="108000" cy="108000"/>
          </a:xfrm>
          <a:prstGeom prst="ellipse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정육면체 16"/>
          <p:cNvSpPr/>
          <p:nvPr/>
        </p:nvSpPr>
        <p:spPr>
          <a:xfrm>
            <a:off x="1611119" y="2634926"/>
            <a:ext cx="414622" cy="458054"/>
          </a:xfrm>
          <a:prstGeom prst="cube">
            <a:avLst>
              <a:gd name="adj" fmla="val 31637"/>
            </a:avLst>
          </a:prstGeom>
          <a:solidFill>
            <a:schemeClr val="bg1"/>
          </a:solidFill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지연 23"/>
          <p:cNvSpPr/>
          <p:nvPr/>
        </p:nvSpPr>
        <p:spPr>
          <a:xfrm>
            <a:off x="2384208" y="2821085"/>
            <a:ext cx="108000" cy="108000"/>
          </a:xfrm>
          <a:prstGeom prst="flowChartDelay">
            <a:avLst/>
          </a:prstGeom>
          <a:solidFill>
            <a:srgbClr val="1231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472367" y="2823202"/>
            <a:ext cx="108000" cy="108000"/>
          </a:xfrm>
          <a:prstGeom prst="ellipse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평행 사변형 25"/>
          <p:cNvSpPr/>
          <p:nvPr/>
        </p:nvSpPr>
        <p:spPr>
          <a:xfrm rot="16200000" flipV="1">
            <a:off x="1865171" y="2834385"/>
            <a:ext cx="191856" cy="65993"/>
          </a:xfrm>
          <a:prstGeom prst="parallelogram">
            <a:avLst>
              <a:gd name="adj" fmla="val 106221"/>
            </a:avLst>
          </a:prstGeom>
          <a:solidFill>
            <a:schemeClr val="bg1"/>
          </a:solidFill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H="1" flipV="1">
            <a:off x="1923338" y="2895276"/>
            <a:ext cx="72000" cy="0"/>
          </a:xfrm>
          <a:prstGeom prst="line">
            <a:avLst/>
          </a:prstGeom>
          <a:ln w="9525">
            <a:solidFill>
              <a:srgbClr val="12315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327" y="2059203"/>
            <a:ext cx="3201847" cy="1846646"/>
          </a:xfrm>
          <a:prstGeom prst="rect">
            <a:avLst/>
          </a:prstGeom>
        </p:spPr>
      </p:pic>
      <p:sp>
        <p:nvSpPr>
          <p:cNvPr id="30" name="정육면체 29"/>
          <p:cNvSpPr/>
          <p:nvPr/>
        </p:nvSpPr>
        <p:spPr>
          <a:xfrm>
            <a:off x="2614823" y="2120369"/>
            <a:ext cx="251783" cy="252000"/>
          </a:xfrm>
          <a:prstGeom prst="cube">
            <a:avLst>
              <a:gd name="adj" fmla="val 31637"/>
            </a:avLst>
          </a:prstGeom>
          <a:solidFill>
            <a:schemeClr val="bg1"/>
          </a:solidFill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구름 모양 설명선 30"/>
          <p:cNvSpPr/>
          <p:nvPr/>
        </p:nvSpPr>
        <p:spPr>
          <a:xfrm>
            <a:off x="2316920" y="1988836"/>
            <a:ext cx="849870" cy="542393"/>
          </a:xfrm>
          <a:prstGeom prst="cloudCallout">
            <a:avLst>
              <a:gd name="adj1" fmla="val -38691"/>
              <a:gd name="adj2" fmla="val 85053"/>
            </a:avLst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구름 모양 설명선 31"/>
          <p:cNvSpPr/>
          <p:nvPr/>
        </p:nvSpPr>
        <p:spPr>
          <a:xfrm>
            <a:off x="818880" y="2087234"/>
            <a:ext cx="849870" cy="542393"/>
          </a:xfrm>
          <a:prstGeom prst="cloudCallout">
            <a:avLst>
              <a:gd name="adj1" fmla="val 28927"/>
              <a:gd name="adj2" fmla="val 80955"/>
            </a:avLst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정육면체 32"/>
          <p:cNvSpPr/>
          <p:nvPr/>
        </p:nvSpPr>
        <p:spPr>
          <a:xfrm>
            <a:off x="1114358" y="2213523"/>
            <a:ext cx="251783" cy="252000"/>
          </a:xfrm>
          <a:prstGeom prst="cube">
            <a:avLst>
              <a:gd name="adj" fmla="val 31637"/>
            </a:avLst>
          </a:prstGeom>
          <a:solidFill>
            <a:schemeClr val="bg1"/>
          </a:solidFill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0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655F23-C921-6945-88A6-CC79264B7678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94" y="1275700"/>
            <a:ext cx="7191950" cy="26740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282" y="3949760"/>
            <a:ext cx="2254366" cy="26671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282" y="4838229"/>
            <a:ext cx="2254366" cy="83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8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604896" y="1955435"/>
            <a:ext cx="2232000" cy="223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655F23-C921-6945-88A6-CC79264B7678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442" y="2018368"/>
            <a:ext cx="2254366" cy="26671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442" y="2906837"/>
            <a:ext cx="2254366" cy="83820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834" y="3475526"/>
            <a:ext cx="1132124" cy="6529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0429" y="2110122"/>
            <a:ext cx="1640934" cy="124862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4296" y="3071435"/>
            <a:ext cx="2231329" cy="22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4990"/>
      </p:ext>
    </p:extLst>
  </p:cSld>
  <p:clrMapOvr>
    <a:masterClrMapping/>
  </p:clrMapOvr>
</p:sld>
</file>

<file path=ppt/theme/theme1.xml><?xml version="1.0" encoding="utf-8"?>
<a:theme xmlns:a="http://schemas.openxmlformats.org/drawingml/2006/main" name="전자부품연구원 지능로보틱스연구센터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NR_HYU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sis PPT_final" id="{52A90602-11FF-4DCE-8DF7-3F99E2488091}" vid="{CE88A00F-0845-4C22-8E85-B18F669C09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4797</TotalTime>
  <Words>10</Words>
  <Application>Microsoft Office PowerPoint</Application>
  <PresentationFormat>화면 슬라이드 쇼(4:3)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AppleGothic</vt:lpstr>
      <vt:lpstr>ＭＳ Ｐゴシック</vt:lpstr>
      <vt:lpstr>Malgun Gothic</vt:lpstr>
      <vt:lpstr>Malgun Gothic</vt:lpstr>
      <vt:lpstr>Arial</vt:lpstr>
      <vt:lpstr>Calibri</vt:lpstr>
      <vt:lpstr>Wingdings</vt:lpstr>
      <vt:lpstr>전자부품연구원 지능로보틱스연구센터 Template</vt:lpstr>
      <vt:lpstr>KETI-AN</vt:lpstr>
      <vt:lpstr>로고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인공지능조작</dc:title>
  <dc:creator>apple</dc:creator>
  <cp:lastModifiedBy>sword32</cp:lastModifiedBy>
  <cp:revision>1697</cp:revision>
  <cp:lastPrinted>2018-04-05T08:54:33Z</cp:lastPrinted>
  <dcterms:modified xsi:type="dcterms:W3CDTF">2019-08-16T08:05:47Z</dcterms:modified>
</cp:coreProperties>
</file>