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0E40"/>
    <a:srgbClr val="DAD0DA"/>
    <a:srgbClr val="957A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456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34162-5D7A-48A6-864F-E12B845733D4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BA32-77D3-4F78-B737-AAEB20ADB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680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34162-5D7A-48A6-864F-E12B845733D4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BA32-77D3-4F78-B737-AAEB20ADB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714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34162-5D7A-48A6-864F-E12B845733D4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BA32-77D3-4F78-B737-AAEB20ADB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000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34162-5D7A-48A6-864F-E12B845733D4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BA32-77D3-4F78-B737-AAEB20ADB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283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34162-5D7A-48A6-864F-E12B845733D4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BA32-77D3-4F78-B737-AAEB20ADB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65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34162-5D7A-48A6-864F-E12B845733D4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BA32-77D3-4F78-B737-AAEB20ADB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31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34162-5D7A-48A6-864F-E12B845733D4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BA32-77D3-4F78-B737-AAEB20ADB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32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34162-5D7A-48A6-864F-E12B845733D4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BA32-77D3-4F78-B737-AAEB20ADB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8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34162-5D7A-48A6-864F-E12B845733D4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BA32-77D3-4F78-B737-AAEB20ADB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571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34162-5D7A-48A6-864F-E12B845733D4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BA32-77D3-4F78-B737-AAEB20ADB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869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34162-5D7A-48A6-864F-E12B845733D4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BA32-77D3-4F78-B737-AAEB20ADB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42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34162-5D7A-48A6-864F-E12B845733D4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ABA32-77D3-4F78-B737-AAEB20ADB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358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33" y="1536328"/>
            <a:ext cx="3999600" cy="399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795" y="3032829"/>
            <a:ext cx="3820475" cy="85233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70" y="1536328"/>
            <a:ext cx="4000500" cy="4000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40887" y="3474059"/>
            <a:ext cx="2436693" cy="307777"/>
          </a:xfrm>
          <a:prstGeom prst="rect">
            <a:avLst/>
          </a:prstGeom>
          <a:solidFill>
            <a:srgbClr val="3F0E40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DAD0DA"/>
                </a:solidFill>
              </a:rPr>
              <a:t>https://github.com/KETI-Y</a:t>
            </a:r>
            <a:endParaRPr lang="ko-KR" altLang="en-US" sz="1400" b="1" dirty="0">
              <a:solidFill>
                <a:srgbClr val="DAD0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915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338" y="1429338"/>
            <a:ext cx="3999323" cy="399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44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</Words>
  <Application>Microsoft Office PowerPoint</Application>
  <PresentationFormat>와이드스크린</PresentationFormat>
  <Paragraphs>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sword32</dc:creator>
  <cp:lastModifiedBy>sword32</cp:lastModifiedBy>
  <cp:revision>13</cp:revision>
  <dcterms:created xsi:type="dcterms:W3CDTF">2020-06-25T01:54:31Z</dcterms:created>
  <dcterms:modified xsi:type="dcterms:W3CDTF">2020-06-25T02:18:21Z</dcterms:modified>
</cp:coreProperties>
</file>