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796" r:id="rId2"/>
    <p:sldId id="806" r:id="rId3"/>
    <p:sldId id="805" r:id="rId4"/>
    <p:sldId id="807" r:id="rId5"/>
  </p:sldIdLst>
  <p:sldSz cx="9144000" cy="6858000" type="screen4x3"/>
  <p:notesSz cx="6797675" cy="9928225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pos="5329" userDrawn="1">
          <p15:clr>
            <a:srgbClr val="A4A3A4"/>
          </p15:clr>
        </p15:guide>
        <p15:guide id="5" orient="horz" pos="867" userDrawn="1">
          <p15:clr>
            <a:srgbClr val="A4A3A4"/>
          </p15:clr>
        </p15:guide>
        <p15:guide id="7" pos="521" userDrawn="1">
          <p15:clr>
            <a:srgbClr val="A4A3A4"/>
          </p15:clr>
        </p15:guide>
        <p15:guide id="8" orient="horz" pos="2682" userDrawn="1">
          <p15:clr>
            <a:srgbClr val="A4A3A4"/>
          </p15:clr>
        </p15:guide>
        <p15:guide id="10" orient="horz" pos="1185" userDrawn="1">
          <p15:clr>
            <a:srgbClr val="A4A3A4"/>
          </p15:clr>
        </p15:guide>
        <p15:guide id="11" pos="408" userDrawn="1">
          <p15:clr>
            <a:srgbClr val="A4A3A4"/>
          </p15:clr>
        </p15:guide>
        <p15:guide id="12" pos="33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 userDrawn="1">
          <p15:clr>
            <a:srgbClr val="A4A3A4"/>
          </p15:clr>
        </p15:guide>
        <p15:guide id="2" pos="2122" userDrawn="1">
          <p15:clr>
            <a:srgbClr val="A4A3A4"/>
          </p15:clr>
        </p15:guide>
        <p15:guide id="3" pos="216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315D"/>
    <a:srgbClr val="053863"/>
    <a:srgbClr val="0070AF"/>
    <a:srgbClr val="474747"/>
    <a:srgbClr val="0170BF"/>
    <a:srgbClr val="CC00FF"/>
    <a:srgbClr val="FFFFFF"/>
    <a:srgbClr val="FDEADA"/>
    <a:srgbClr val="DCE6F2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86" autoAdjust="0"/>
    <p:restoredTop sz="87252" autoAdjust="0"/>
  </p:normalViewPr>
  <p:slideViewPr>
    <p:cSldViewPr snapToGrid="0">
      <p:cViewPr varScale="1">
        <p:scale>
          <a:sx n="106" d="100"/>
          <a:sy n="106" d="100"/>
        </p:scale>
        <p:origin x="1661" y="82"/>
      </p:cViewPr>
      <p:guideLst>
        <p:guide orient="horz" pos="2183"/>
        <p:guide pos="2880"/>
        <p:guide pos="5329"/>
        <p:guide orient="horz" pos="867"/>
        <p:guide pos="521"/>
        <p:guide orient="horz" pos="2682"/>
        <p:guide orient="horz" pos="1185"/>
        <p:guide pos="408"/>
        <p:guide pos="333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notesViewPr>
    <p:cSldViewPr snapToGrid="0">
      <p:cViewPr varScale="1">
        <p:scale>
          <a:sx n="59" d="100"/>
          <a:sy n="59" d="100"/>
        </p:scale>
        <p:origin x="3235" y="67"/>
      </p:cViewPr>
      <p:guideLst>
        <p:guide orient="horz" pos="3087"/>
        <p:guide pos="2122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6412"/>
          </a:xfrm>
          <a:prstGeom prst="rect">
            <a:avLst/>
          </a:prstGeom>
        </p:spPr>
        <p:txBody>
          <a:bodyPr vert="horz" lIns="94813" tIns="47406" rIns="94813" bIns="47406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2"/>
            <a:ext cx="2945659" cy="496412"/>
          </a:xfrm>
          <a:prstGeom prst="rect">
            <a:avLst/>
          </a:prstGeom>
        </p:spPr>
        <p:txBody>
          <a:bodyPr vert="horz" lIns="94813" tIns="47406" rIns="94813" bIns="47406" rtlCol="0"/>
          <a:lstStyle>
            <a:lvl1pPr algn="r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30092"/>
            <a:ext cx="2945659" cy="496412"/>
          </a:xfrm>
          <a:prstGeom prst="rect">
            <a:avLst/>
          </a:prstGeom>
        </p:spPr>
        <p:txBody>
          <a:bodyPr vert="horz" lIns="94813" tIns="47406" rIns="94813" bIns="47406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59" cy="496412"/>
          </a:xfrm>
          <a:prstGeom prst="rect">
            <a:avLst/>
          </a:prstGeom>
        </p:spPr>
        <p:txBody>
          <a:bodyPr vert="horz" lIns="94813" tIns="47406" rIns="94813" bIns="47406" rtlCol="0" anchor="b"/>
          <a:lstStyle>
            <a:lvl1pPr algn="r">
              <a:defRPr sz="1200"/>
            </a:lvl1pPr>
          </a:lstStyle>
          <a:p>
            <a:fld id="{BF5858B6-80F7-EC44-998C-40E698DD5F4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420843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6412"/>
          </a:xfrm>
          <a:prstGeom prst="rect">
            <a:avLst/>
          </a:prstGeom>
        </p:spPr>
        <p:txBody>
          <a:bodyPr vert="horz" lIns="94813" tIns="47406" rIns="94813" bIns="47406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59" cy="496412"/>
          </a:xfrm>
          <a:prstGeom prst="rect">
            <a:avLst/>
          </a:prstGeom>
        </p:spPr>
        <p:txBody>
          <a:bodyPr vert="horz" lIns="94813" tIns="47406" rIns="94813" bIns="47406" rtlCol="0"/>
          <a:lstStyle>
            <a:lvl1pPr algn="r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19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13" tIns="47406" rIns="94813" bIns="47406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11"/>
            <a:ext cx="5438140" cy="4467701"/>
          </a:xfrm>
          <a:prstGeom prst="rect">
            <a:avLst/>
          </a:prstGeom>
        </p:spPr>
        <p:txBody>
          <a:bodyPr vert="horz" lIns="94813" tIns="47406" rIns="94813" bIns="47406" rtlCol="0"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30092"/>
            <a:ext cx="2945659" cy="496412"/>
          </a:xfrm>
          <a:prstGeom prst="rect">
            <a:avLst/>
          </a:prstGeom>
        </p:spPr>
        <p:txBody>
          <a:bodyPr vert="horz" lIns="94813" tIns="47406" rIns="94813" bIns="47406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2"/>
            <a:ext cx="2945659" cy="496412"/>
          </a:xfrm>
          <a:prstGeom prst="rect">
            <a:avLst/>
          </a:prstGeom>
        </p:spPr>
        <p:txBody>
          <a:bodyPr vert="horz" lIns="94813" tIns="47406" rIns="94813" bIns="47406" rtlCol="0" anchor="b"/>
          <a:lstStyle>
            <a:lvl1pPr algn="r">
              <a:defRPr sz="1200"/>
            </a:lvl1pPr>
          </a:lstStyle>
          <a:p>
            <a:fld id="{7A27B9CE-F948-AA4A-A63A-493473BC6FE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227690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45720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kumimoji="1" lang="en-US" altLang="ko-KR" sz="1600" b="1" kern="1200" spc="-100" baseline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latinLnBrk="1">
              <a:spcBef>
                <a:spcPts val="600"/>
              </a:spcBef>
              <a:buClr>
                <a:srgbClr val="12315D"/>
              </a:buClr>
              <a:buSzPct val="100000"/>
            </a:pPr>
            <a:fld id="{44D698BC-29BE-4CF6-9B57-EE966443F75F}" type="datetime1">
              <a:rPr lang="en-US" altLang="ko-KR" smtClean="0"/>
              <a:t>4/26/2023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81745" y="1673071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lvl="0"/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181745" y="2506176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None/>
            </a:pPr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3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181745" y="3381938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None/>
            </a:pPr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181745" y="4252924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None/>
            </a:pPr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36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181745" y="5148473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None/>
            </a:pPr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131" name="TextBox 130"/>
          <p:cNvSpPr txBox="1"/>
          <p:nvPr userDrawn="1"/>
        </p:nvSpPr>
        <p:spPr>
          <a:xfrm>
            <a:off x="278265" y="731670"/>
            <a:ext cx="458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spc="-100" baseline="0" dirty="0">
                <a:ln w="3175">
                  <a:solidFill>
                    <a:srgbClr val="12315D">
                      <a:alpha val="5000"/>
                    </a:srgbClr>
                  </a:solidFill>
                </a:ln>
                <a:solidFill>
                  <a:srgbClr val="12315D"/>
                </a:solidFill>
              </a:rPr>
              <a:t>Contents</a:t>
            </a:r>
            <a:endParaRPr kumimoji="1" lang="ja-JP" altLang="en-US" sz="3600" b="1" spc="-100" baseline="0" dirty="0">
              <a:ln w="3175">
                <a:solidFill>
                  <a:srgbClr val="12315D">
                    <a:alpha val="5000"/>
                  </a:srgbClr>
                </a:solidFill>
              </a:ln>
              <a:solidFill>
                <a:srgbClr val="12315D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6836" y="6422440"/>
            <a:ext cx="1458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977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kumimoji="1" lang="en-US" altLang="ko-KR" sz="1600" b="1" kern="1200" spc="-100" baseline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E8CCAB8B-D737-49F9-BD39-5C1710353FFC}" type="datetime1">
              <a:rPr lang="en-US" altLang="ko-KR" smtClean="0"/>
              <a:t>4/26/2023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352" y="2290474"/>
            <a:ext cx="7772400" cy="782349"/>
          </a:xfrm>
        </p:spPr>
        <p:txBody>
          <a:bodyPr anchor="ctr">
            <a:normAutofit/>
          </a:bodyPr>
          <a:lstStyle>
            <a:lvl1pPr algn="l">
              <a:defRPr sz="3200" b="1" cap="all" spc="-150" baseline="0">
                <a:solidFill>
                  <a:srgbClr val="12315D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056" y="3449350"/>
            <a:ext cx="7772400" cy="1500187"/>
          </a:xfrm>
        </p:spPr>
        <p:txBody>
          <a:bodyPr anchor="t"/>
          <a:lstStyle>
            <a:lvl1pPr marL="0" indent="0">
              <a:buFont typeface="+mj-lt"/>
              <a:buNone/>
              <a:defRPr sz="2000" spc="-150" baseline="0">
                <a:solidFill>
                  <a:srgbClr val="12315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17058" y="731260"/>
            <a:ext cx="2997748" cy="782349"/>
          </a:xfrm>
        </p:spPr>
        <p:txBody>
          <a:bodyPr anchor="ctr">
            <a:noAutofit/>
          </a:bodyPr>
          <a:lstStyle>
            <a:lvl1pPr marL="0" indent="0" algn="ctr">
              <a:buNone/>
              <a:defRPr sz="6000" b="1">
                <a:ln w="3175">
                  <a:solidFill>
                    <a:srgbClr val="376092">
                      <a:alpha val="7000"/>
                    </a:srgbClr>
                  </a:solidFill>
                </a:ln>
                <a:solidFill>
                  <a:srgbClr val="376092"/>
                </a:solidFill>
              </a:defRPr>
            </a:lvl1pPr>
          </a:lstStyle>
          <a:p>
            <a:pPr lvl="0"/>
            <a:r>
              <a:rPr kumimoji="1" lang="en-US" altLang="ja-JP" dirty="0"/>
              <a:t>CH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6838" y="6422440"/>
            <a:ext cx="1458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840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4909" y="239008"/>
            <a:ext cx="7538721" cy="653014"/>
          </a:xfrm>
        </p:spPr>
        <p:txBody>
          <a:bodyPr/>
          <a:lstStyle>
            <a:lvl1pPr>
              <a:defRPr spc="-150"/>
            </a:lvl1pPr>
          </a:lstStyle>
          <a:p>
            <a:r>
              <a:rPr kumimoji="1" lang="en-US" altLang="ko-KR" dirty="0"/>
              <a:t>Click To Edit Master Title Style</a:t>
            </a:r>
            <a:endParaRPr kumimoji="1" lang="ja-JP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kumimoji="1" lang="ko-KR" altLang="en-US" sz="1600" b="1" kern="1200" spc="-100" baseline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7B785612-F254-427C-A773-452989A5933B}" type="datetime1">
              <a:rPr lang="en-US" altLang="ko-KR" smtClean="0"/>
              <a:t>4/26/2023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-150"/>
            </a:lvl1pPr>
          </a:lstStyle>
          <a:p>
            <a:endParaRPr lang="ja-JP" altLang="en-US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538720" y="105020"/>
            <a:ext cx="1605280" cy="938173"/>
          </a:xfrm>
        </p:spPr>
        <p:txBody>
          <a:bodyPr anchor="ctr">
            <a:noAutofit/>
          </a:bodyPr>
          <a:lstStyle>
            <a:lvl1pPr marL="0" indent="0" algn="ctr">
              <a:lnSpc>
                <a:spcPct val="140000"/>
              </a:lnSpc>
              <a:buNone/>
              <a:defRPr kumimoji="1" lang="en-US" altLang="ja-JP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lvl="0"/>
            <a:r>
              <a:rPr kumimoji="1" lang="en-US" altLang="ja-JP" dirty="0"/>
              <a:t>CH.</a:t>
            </a:r>
          </a:p>
          <a:p>
            <a:pPr lvl="0"/>
            <a:r>
              <a:rPr kumimoji="1" lang="en-US" altLang="ja-JP" dirty="0"/>
              <a:t>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85505" y="6572835"/>
            <a:ext cx="1458495" cy="285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692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kumimoji="1" lang="ko-KR" altLang="en-US" sz="1600" b="1" kern="1200" spc="-100" baseline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EEC0E24-94E6-4C4A-B040-99A9E1998DC9}" type="datetime1">
              <a:rPr lang="en-US" altLang="ko-KR" smtClean="0"/>
              <a:t>4/26/2023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538720" y="105020"/>
            <a:ext cx="1605280" cy="938173"/>
          </a:xfrm>
        </p:spPr>
        <p:txBody>
          <a:bodyPr anchor="ctr">
            <a:noAutofit/>
          </a:bodyPr>
          <a:lstStyle>
            <a:lvl1pPr marL="0" indent="0" algn="ctr">
              <a:lnSpc>
                <a:spcPct val="140000"/>
              </a:lnSpc>
              <a:buNone/>
              <a:defRPr kumimoji="1" lang="en-US" altLang="ja-JP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lvl="0"/>
            <a:r>
              <a:rPr kumimoji="1" lang="en-US" altLang="ja-JP" dirty="0"/>
              <a:t>CH.</a:t>
            </a:r>
          </a:p>
          <a:p>
            <a:pPr lvl="0"/>
            <a:r>
              <a:rPr kumimoji="1" lang="en-US" altLang="ja-JP" dirty="0"/>
              <a:t>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85505" y="6572835"/>
            <a:ext cx="1458495" cy="285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506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342129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clrChange>
              <a:clrFrom>
                <a:srgbClr val="0070AF"/>
              </a:clrFrom>
              <a:clrTo>
                <a:srgbClr val="0070A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3421294"/>
          </a:xfrm>
          <a:prstGeom prst="rect">
            <a:avLst/>
          </a:prstGeom>
        </p:spPr>
      </p:pic>
      <p:sp>
        <p:nvSpPr>
          <p:cNvPr id="11" name="모서리가 둥근 직사각형 13"/>
          <p:cNvSpPr/>
          <p:nvPr userDrawn="1"/>
        </p:nvSpPr>
        <p:spPr>
          <a:xfrm>
            <a:off x="2577935" y="346074"/>
            <a:ext cx="4342402" cy="564997"/>
          </a:xfrm>
          <a:custGeom>
            <a:avLst/>
            <a:gdLst>
              <a:gd name="connsiteX0" fmla="*/ 0 w 3733966"/>
              <a:gd name="connsiteY0" fmla="*/ 94168 h 564997"/>
              <a:gd name="connsiteX1" fmla="*/ 94168 w 3733966"/>
              <a:gd name="connsiteY1" fmla="*/ 0 h 564997"/>
              <a:gd name="connsiteX2" fmla="*/ 3639798 w 3733966"/>
              <a:gd name="connsiteY2" fmla="*/ 0 h 564997"/>
              <a:gd name="connsiteX3" fmla="*/ 3733966 w 3733966"/>
              <a:gd name="connsiteY3" fmla="*/ 94168 h 564997"/>
              <a:gd name="connsiteX4" fmla="*/ 3733966 w 3733966"/>
              <a:gd name="connsiteY4" fmla="*/ 470829 h 564997"/>
              <a:gd name="connsiteX5" fmla="*/ 3639798 w 3733966"/>
              <a:gd name="connsiteY5" fmla="*/ 564997 h 564997"/>
              <a:gd name="connsiteX6" fmla="*/ 94168 w 3733966"/>
              <a:gd name="connsiteY6" fmla="*/ 564997 h 564997"/>
              <a:gd name="connsiteX7" fmla="*/ 0 w 3733966"/>
              <a:gd name="connsiteY7" fmla="*/ 470829 h 564997"/>
              <a:gd name="connsiteX8" fmla="*/ 0 w 3733966"/>
              <a:gd name="connsiteY8" fmla="*/ 94168 h 564997"/>
              <a:gd name="connsiteX0" fmla="*/ 0 w 4127666"/>
              <a:gd name="connsiteY0" fmla="*/ 94168 h 564997"/>
              <a:gd name="connsiteX1" fmla="*/ 94168 w 4127666"/>
              <a:gd name="connsiteY1" fmla="*/ 0 h 564997"/>
              <a:gd name="connsiteX2" fmla="*/ 3639798 w 4127666"/>
              <a:gd name="connsiteY2" fmla="*/ 0 h 564997"/>
              <a:gd name="connsiteX3" fmla="*/ 3733966 w 4127666"/>
              <a:gd name="connsiteY3" fmla="*/ 94168 h 564997"/>
              <a:gd name="connsiteX4" fmla="*/ 4127666 w 4127666"/>
              <a:gd name="connsiteY4" fmla="*/ 381929 h 564997"/>
              <a:gd name="connsiteX5" fmla="*/ 3639798 w 4127666"/>
              <a:gd name="connsiteY5" fmla="*/ 564997 h 564997"/>
              <a:gd name="connsiteX6" fmla="*/ 94168 w 4127666"/>
              <a:gd name="connsiteY6" fmla="*/ 564997 h 564997"/>
              <a:gd name="connsiteX7" fmla="*/ 0 w 4127666"/>
              <a:gd name="connsiteY7" fmla="*/ 470829 h 564997"/>
              <a:gd name="connsiteX8" fmla="*/ 0 w 4127666"/>
              <a:gd name="connsiteY8" fmla="*/ 94168 h 564997"/>
              <a:gd name="connsiteX0" fmla="*/ 0 w 4308014"/>
              <a:gd name="connsiteY0" fmla="*/ 94168 h 564997"/>
              <a:gd name="connsiteX1" fmla="*/ 94168 w 4308014"/>
              <a:gd name="connsiteY1" fmla="*/ 0 h 564997"/>
              <a:gd name="connsiteX2" fmla="*/ 3639798 w 4308014"/>
              <a:gd name="connsiteY2" fmla="*/ 0 h 564997"/>
              <a:gd name="connsiteX3" fmla="*/ 3733966 w 4308014"/>
              <a:gd name="connsiteY3" fmla="*/ 94168 h 564997"/>
              <a:gd name="connsiteX4" fmla="*/ 4127666 w 4308014"/>
              <a:gd name="connsiteY4" fmla="*/ 381929 h 564997"/>
              <a:gd name="connsiteX5" fmla="*/ 4300198 w 4308014"/>
              <a:gd name="connsiteY5" fmla="*/ 564997 h 564997"/>
              <a:gd name="connsiteX6" fmla="*/ 94168 w 4308014"/>
              <a:gd name="connsiteY6" fmla="*/ 564997 h 564997"/>
              <a:gd name="connsiteX7" fmla="*/ 0 w 4308014"/>
              <a:gd name="connsiteY7" fmla="*/ 470829 h 564997"/>
              <a:gd name="connsiteX8" fmla="*/ 0 w 4308014"/>
              <a:gd name="connsiteY8" fmla="*/ 94168 h 564997"/>
              <a:gd name="connsiteX0" fmla="*/ 0 w 4308014"/>
              <a:gd name="connsiteY0" fmla="*/ 94168 h 564997"/>
              <a:gd name="connsiteX1" fmla="*/ 94168 w 4308014"/>
              <a:gd name="connsiteY1" fmla="*/ 0 h 564997"/>
              <a:gd name="connsiteX2" fmla="*/ 3639798 w 4308014"/>
              <a:gd name="connsiteY2" fmla="*/ 0 h 564997"/>
              <a:gd name="connsiteX3" fmla="*/ 3803816 w 4308014"/>
              <a:gd name="connsiteY3" fmla="*/ 132268 h 564997"/>
              <a:gd name="connsiteX4" fmla="*/ 4127666 w 4308014"/>
              <a:gd name="connsiteY4" fmla="*/ 381929 h 564997"/>
              <a:gd name="connsiteX5" fmla="*/ 4300198 w 4308014"/>
              <a:gd name="connsiteY5" fmla="*/ 564997 h 564997"/>
              <a:gd name="connsiteX6" fmla="*/ 94168 w 4308014"/>
              <a:gd name="connsiteY6" fmla="*/ 564997 h 564997"/>
              <a:gd name="connsiteX7" fmla="*/ 0 w 4308014"/>
              <a:gd name="connsiteY7" fmla="*/ 470829 h 564997"/>
              <a:gd name="connsiteX8" fmla="*/ 0 w 4308014"/>
              <a:gd name="connsiteY8" fmla="*/ 94168 h 564997"/>
              <a:gd name="connsiteX0" fmla="*/ 0 w 4308014"/>
              <a:gd name="connsiteY0" fmla="*/ 94168 h 564997"/>
              <a:gd name="connsiteX1" fmla="*/ 94168 w 4308014"/>
              <a:gd name="connsiteY1" fmla="*/ 0 h 564997"/>
              <a:gd name="connsiteX2" fmla="*/ 3639798 w 4308014"/>
              <a:gd name="connsiteY2" fmla="*/ 0 h 564997"/>
              <a:gd name="connsiteX3" fmla="*/ 3803816 w 4308014"/>
              <a:gd name="connsiteY3" fmla="*/ 132268 h 564997"/>
              <a:gd name="connsiteX4" fmla="*/ 4127666 w 4308014"/>
              <a:gd name="connsiteY4" fmla="*/ 381929 h 564997"/>
              <a:gd name="connsiteX5" fmla="*/ 4300198 w 4308014"/>
              <a:gd name="connsiteY5" fmla="*/ 564997 h 564997"/>
              <a:gd name="connsiteX6" fmla="*/ 94168 w 4308014"/>
              <a:gd name="connsiteY6" fmla="*/ 564997 h 564997"/>
              <a:gd name="connsiteX7" fmla="*/ 0 w 4308014"/>
              <a:gd name="connsiteY7" fmla="*/ 470829 h 564997"/>
              <a:gd name="connsiteX8" fmla="*/ 0 w 4308014"/>
              <a:gd name="connsiteY8" fmla="*/ 94168 h 564997"/>
              <a:gd name="connsiteX0" fmla="*/ 0 w 4311731"/>
              <a:gd name="connsiteY0" fmla="*/ 94168 h 564997"/>
              <a:gd name="connsiteX1" fmla="*/ 94168 w 4311731"/>
              <a:gd name="connsiteY1" fmla="*/ 0 h 564997"/>
              <a:gd name="connsiteX2" fmla="*/ 3639798 w 4311731"/>
              <a:gd name="connsiteY2" fmla="*/ 0 h 564997"/>
              <a:gd name="connsiteX3" fmla="*/ 3803816 w 4311731"/>
              <a:gd name="connsiteY3" fmla="*/ 132268 h 564997"/>
              <a:gd name="connsiteX4" fmla="*/ 4127666 w 4311731"/>
              <a:gd name="connsiteY4" fmla="*/ 381929 h 564997"/>
              <a:gd name="connsiteX5" fmla="*/ 4300198 w 4311731"/>
              <a:gd name="connsiteY5" fmla="*/ 564997 h 564997"/>
              <a:gd name="connsiteX6" fmla="*/ 94168 w 4311731"/>
              <a:gd name="connsiteY6" fmla="*/ 564997 h 564997"/>
              <a:gd name="connsiteX7" fmla="*/ 0 w 4311731"/>
              <a:gd name="connsiteY7" fmla="*/ 470829 h 564997"/>
              <a:gd name="connsiteX8" fmla="*/ 0 w 4311731"/>
              <a:gd name="connsiteY8" fmla="*/ 94168 h 564997"/>
              <a:gd name="connsiteX0" fmla="*/ 0 w 4311731"/>
              <a:gd name="connsiteY0" fmla="*/ 94168 h 564997"/>
              <a:gd name="connsiteX1" fmla="*/ 94168 w 4311731"/>
              <a:gd name="connsiteY1" fmla="*/ 0 h 564997"/>
              <a:gd name="connsiteX2" fmla="*/ 3639798 w 4311731"/>
              <a:gd name="connsiteY2" fmla="*/ 0 h 564997"/>
              <a:gd name="connsiteX3" fmla="*/ 3803816 w 4311731"/>
              <a:gd name="connsiteY3" fmla="*/ 132268 h 564997"/>
              <a:gd name="connsiteX4" fmla="*/ 4127666 w 4311731"/>
              <a:gd name="connsiteY4" fmla="*/ 381929 h 564997"/>
              <a:gd name="connsiteX5" fmla="*/ 4300198 w 4311731"/>
              <a:gd name="connsiteY5" fmla="*/ 564997 h 564997"/>
              <a:gd name="connsiteX6" fmla="*/ 94168 w 4311731"/>
              <a:gd name="connsiteY6" fmla="*/ 564997 h 564997"/>
              <a:gd name="connsiteX7" fmla="*/ 0 w 4311731"/>
              <a:gd name="connsiteY7" fmla="*/ 470829 h 564997"/>
              <a:gd name="connsiteX8" fmla="*/ 0 w 4311731"/>
              <a:gd name="connsiteY8" fmla="*/ 94168 h 564997"/>
              <a:gd name="connsiteX0" fmla="*/ 0 w 4311731"/>
              <a:gd name="connsiteY0" fmla="*/ 94168 h 564997"/>
              <a:gd name="connsiteX1" fmla="*/ 94168 w 4311731"/>
              <a:gd name="connsiteY1" fmla="*/ 0 h 564997"/>
              <a:gd name="connsiteX2" fmla="*/ 3639798 w 4311731"/>
              <a:gd name="connsiteY2" fmla="*/ 0 h 564997"/>
              <a:gd name="connsiteX3" fmla="*/ 3803816 w 4311731"/>
              <a:gd name="connsiteY3" fmla="*/ 132268 h 564997"/>
              <a:gd name="connsiteX4" fmla="*/ 4127666 w 4311731"/>
              <a:gd name="connsiteY4" fmla="*/ 381929 h 564997"/>
              <a:gd name="connsiteX5" fmla="*/ 4300198 w 4311731"/>
              <a:gd name="connsiteY5" fmla="*/ 564997 h 564997"/>
              <a:gd name="connsiteX6" fmla="*/ 94168 w 4311731"/>
              <a:gd name="connsiteY6" fmla="*/ 564997 h 564997"/>
              <a:gd name="connsiteX7" fmla="*/ 0 w 4311731"/>
              <a:gd name="connsiteY7" fmla="*/ 470829 h 564997"/>
              <a:gd name="connsiteX8" fmla="*/ 0 w 4311731"/>
              <a:gd name="connsiteY8" fmla="*/ 94168 h 564997"/>
              <a:gd name="connsiteX0" fmla="*/ 0 w 4311731"/>
              <a:gd name="connsiteY0" fmla="*/ 100518 h 571347"/>
              <a:gd name="connsiteX1" fmla="*/ 94168 w 4311731"/>
              <a:gd name="connsiteY1" fmla="*/ 6350 h 571347"/>
              <a:gd name="connsiteX2" fmla="*/ 3538198 w 4311731"/>
              <a:gd name="connsiteY2" fmla="*/ 0 h 571347"/>
              <a:gd name="connsiteX3" fmla="*/ 3803816 w 4311731"/>
              <a:gd name="connsiteY3" fmla="*/ 138618 h 571347"/>
              <a:gd name="connsiteX4" fmla="*/ 4127666 w 4311731"/>
              <a:gd name="connsiteY4" fmla="*/ 388279 h 571347"/>
              <a:gd name="connsiteX5" fmla="*/ 4300198 w 4311731"/>
              <a:gd name="connsiteY5" fmla="*/ 571347 h 571347"/>
              <a:gd name="connsiteX6" fmla="*/ 94168 w 4311731"/>
              <a:gd name="connsiteY6" fmla="*/ 571347 h 571347"/>
              <a:gd name="connsiteX7" fmla="*/ 0 w 4311731"/>
              <a:gd name="connsiteY7" fmla="*/ 477179 h 571347"/>
              <a:gd name="connsiteX8" fmla="*/ 0 w 4311731"/>
              <a:gd name="connsiteY8" fmla="*/ 100518 h 571347"/>
              <a:gd name="connsiteX0" fmla="*/ 0 w 4311731"/>
              <a:gd name="connsiteY0" fmla="*/ 100518 h 571347"/>
              <a:gd name="connsiteX1" fmla="*/ 94168 w 4311731"/>
              <a:gd name="connsiteY1" fmla="*/ 6350 h 571347"/>
              <a:gd name="connsiteX2" fmla="*/ 3538198 w 4311731"/>
              <a:gd name="connsiteY2" fmla="*/ 0 h 571347"/>
              <a:gd name="connsiteX3" fmla="*/ 3803816 w 4311731"/>
              <a:gd name="connsiteY3" fmla="*/ 138618 h 571347"/>
              <a:gd name="connsiteX4" fmla="*/ 4127666 w 4311731"/>
              <a:gd name="connsiteY4" fmla="*/ 388279 h 571347"/>
              <a:gd name="connsiteX5" fmla="*/ 4300198 w 4311731"/>
              <a:gd name="connsiteY5" fmla="*/ 571347 h 571347"/>
              <a:gd name="connsiteX6" fmla="*/ 94168 w 4311731"/>
              <a:gd name="connsiteY6" fmla="*/ 571347 h 571347"/>
              <a:gd name="connsiteX7" fmla="*/ 0 w 4311731"/>
              <a:gd name="connsiteY7" fmla="*/ 477179 h 571347"/>
              <a:gd name="connsiteX8" fmla="*/ 0 w 4311731"/>
              <a:gd name="connsiteY8" fmla="*/ 100518 h 571347"/>
              <a:gd name="connsiteX0" fmla="*/ 0 w 4311731"/>
              <a:gd name="connsiteY0" fmla="*/ 100518 h 571347"/>
              <a:gd name="connsiteX1" fmla="*/ 94168 w 4311731"/>
              <a:gd name="connsiteY1" fmla="*/ 6350 h 571347"/>
              <a:gd name="connsiteX2" fmla="*/ 3538198 w 4311731"/>
              <a:gd name="connsiteY2" fmla="*/ 0 h 571347"/>
              <a:gd name="connsiteX3" fmla="*/ 3803816 w 4311731"/>
              <a:gd name="connsiteY3" fmla="*/ 138618 h 571347"/>
              <a:gd name="connsiteX4" fmla="*/ 4127666 w 4311731"/>
              <a:gd name="connsiteY4" fmla="*/ 388279 h 571347"/>
              <a:gd name="connsiteX5" fmla="*/ 4300198 w 4311731"/>
              <a:gd name="connsiteY5" fmla="*/ 571347 h 571347"/>
              <a:gd name="connsiteX6" fmla="*/ 94168 w 4311731"/>
              <a:gd name="connsiteY6" fmla="*/ 571347 h 571347"/>
              <a:gd name="connsiteX7" fmla="*/ 0 w 4311731"/>
              <a:gd name="connsiteY7" fmla="*/ 477179 h 571347"/>
              <a:gd name="connsiteX8" fmla="*/ 0 w 4311731"/>
              <a:gd name="connsiteY8" fmla="*/ 100518 h 571347"/>
              <a:gd name="connsiteX0" fmla="*/ 0 w 4342402"/>
              <a:gd name="connsiteY0" fmla="*/ 100518 h 571347"/>
              <a:gd name="connsiteX1" fmla="*/ 94168 w 4342402"/>
              <a:gd name="connsiteY1" fmla="*/ 6350 h 571347"/>
              <a:gd name="connsiteX2" fmla="*/ 3538198 w 4342402"/>
              <a:gd name="connsiteY2" fmla="*/ 0 h 571347"/>
              <a:gd name="connsiteX3" fmla="*/ 3803816 w 4342402"/>
              <a:gd name="connsiteY3" fmla="*/ 138618 h 571347"/>
              <a:gd name="connsiteX4" fmla="*/ 4127666 w 4342402"/>
              <a:gd name="connsiteY4" fmla="*/ 388279 h 571347"/>
              <a:gd name="connsiteX5" fmla="*/ 4300198 w 4342402"/>
              <a:gd name="connsiteY5" fmla="*/ 571347 h 571347"/>
              <a:gd name="connsiteX6" fmla="*/ 94168 w 4342402"/>
              <a:gd name="connsiteY6" fmla="*/ 571347 h 571347"/>
              <a:gd name="connsiteX7" fmla="*/ 0 w 4342402"/>
              <a:gd name="connsiteY7" fmla="*/ 477179 h 571347"/>
              <a:gd name="connsiteX8" fmla="*/ 0 w 4342402"/>
              <a:gd name="connsiteY8" fmla="*/ 100518 h 571347"/>
              <a:gd name="connsiteX0" fmla="*/ 0 w 4342402"/>
              <a:gd name="connsiteY0" fmla="*/ 100518 h 571347"/>
              <a:gd name="connsiteX1" fmla="*/ 94168 w 4342402"/>
              <a:gd name="connsiteY1" fmla="*/ 6350 h 571347"/>
              <a:gd name="connsiteX2" fmla="*/ 3417548 w 4342402"/>
              <a:gd name="connsiteY2" fmla="*/ 0 h 571347"/>
              <a:gd name="connsiteX3" fmla="*/ 3803816 w 4342402"/>
              <a:gd name="connsiteY3" fmla="*/ 138618 h 571347"/>
              <a:gd name="connsiteX4" fmla="*/ 4127666 w 4342402"/>
              <a:gd name="connsiteY4" fmla="*/ 388279 h 571347"/>
              <a:gd name="connsiteX5" fmla="*/ 4300198 w 4342402"/>
              <a:gd name="connsiteY5" fmla="*/ 571347 h 571347"/>
              <a:gd name="connsiteX6" fmla="*/ 94168 w 4342402"/>
              <a:gd name="connsiteY6" fmla="*/ 571347 h 571347"/>
              <a:gd name="connsiteX7" fmla="*/ 0 w 4342402"/>
              <a:gd name="connsiteY7" fmla="*/ 477179 h 571347"/>
              <a:gd name="connsiteX8" fmla="*/ 0 w 4342402"/>
              <a:gd name="connsiteY8" fmla="*/ 100518 h 571347"/>
              <a:gd name="connsiteX0" fmla="*/ 0 w 4342402"/>
              <a:gd name="connsiteY0" fmla="*/ 100518 h 571347"/>
              <a:gd name="connsiteX1" fmla="*/ 94168 w 4342402"/>
              <a:gd name="connsiteY1" fmla="*/ 6350 h 571347"/>
              <a:gd name="connsiteX2" fmla="*/ 3417548 w 4342402"/>
              <a:gd name="connsiteY2" fmla="*/ 0 h 571347"/>
              <a:gd name="connsiteX3" fmla="*/ 3759366 w 4342402"/>
              <a:gd name="connsiteY3" fmla="*/ 138618 h 571347"/>
              <a:gd name="connsiteX4" fmla="*/ 4127666 w 4342402"/>
              <a:gd name="connsiteY4" fmla="*/ 388279 h 571347"/>
              <a:gd name="connsiteX5" fmla="*/ 4300198 w 4342402"/>
              <a:gd name="connsiteY5" fmla="*/ 571347 h 571347"/>
              <a:gd name="connsiteX6" fmla="*/ 94168 w 4342402"/>
              <a:gd name="connsiteY6" fmla="*/ 571347 h 571347"/>
              <a:gd name="connsiteX7" fmla="*/ 0 w 4342402"/>
              <a:gd name="connsiteY7" fmla="*/ 477179 h 571347"/>
              <a:gd name="connsiteX8" fmla="*/ 0 w 4342402"/>
              <a:gd name="connsiteY8" fmla="*/ 100518 h 571347"/>
              <a:gd name="connsiteX0" fmla="*/ 0 w 4342402"/>
              <a:gd name="connsiteY0" fmla="*/ 100518 h 571347"/>
              <a:gd name="connsiteX1" fmla="*/ 94168 w 4342402"/>
              <a:gd name="connsiteY1" fmla="*/ 6350 h 571347"/>
              <a:gd name="connsiteX2" fmla="*/ 3417548 w 4342402"/>
              <a:gd name="connsiteY2" fmla="*/ 0 h 571347"/>
              <a:gd name="connsiteX3" fmla="*/ 3759366 w 4342402"/>
              <a:gd name="connsiteY3" fmla="*/ 138618 h 571347"/>
              <a:gd name="connsiteX4" fmla="*/ 4127666 w 4342402"/>
              <a:gd name="connsiteY4" fmla="*/ 388279 h 571347"/>
              <a:gd name="connsiteX5" fmla="*/ 4300198 w 4342402"/>
              <a:gd name="connsiteY5" fmla="*/ 571347 h 571347"/>
              <a:gd name="connsiteX6" fmla="*/ 94168 w 4342402"/>
              <a:gd name="connsiteY6" fmla="*/ 571347 h 571347"/>
              <a:gd name="connsiteX7" fmla="*/ 0 w 4342402"/>
              <a:gd name="connsiteY7" fmla="*/ 477179 h 571347"/>
              <a:gd name="connsiteX8" fmla="*/ 0 w 4342402"/>
              <a:gd name="connsiteY8" fmla="*/ 100518 h 571347"/>
              <a:gd name="connsiteX0" fmla="*/ 0 w 4342402"/>
              <a:gd name="connsiteY0" fmla="*/ 100518 h 571347"/>
              <a:gd name="connsiteX1" fmla="*/ 94168 w 4342402"/>
              <a:gd name="connsiteY1" fmla="*/ 6350 h 571347"/>
              <a:gd name="connsiteX2" fmla="*/ 3417548 w 4342402"/>
              <a:gd name="connsiteY2" fmla="*/ 0 h 571347"/>
              <a:gd name="connsiteX3" fmla="*/ 3759366 w 4342402"/>
              <a:gd name="connsiteY3" fmla="*/ 138618 h 571347"/>
              <a:gd name="connsiteX4" fmla="*/ 4127666 w 4342402"/>
              <a:gd name="connsiteY4" fmla="*/ 388279 h 571347"/>
              <a:gd name="connsiteX5" fmla="*/ 4300198 w 4342402"/>
              <a:gd name="connsiteY5" fmla="*/ 571347 h 571347"/>
              <a:gd name="connsiteX6" fmla="*/ 94168 w 4342402"/>
              <a:gd name="connsiteY6" fmla="*/ 571347 h 571347"/>
              <a:gd name="connsiteX7" fmla="*/ 0 w 4342402"/>
              <a:gd name="connsiteY7" fmla="*/ 477179 h 571347"/>
              <a:gd name="connsiteX8" fmla="*/ 0 w 4342402"/>
              <a:gd name="connsiteY8" fmla="*/ 100518 h 571347"/>
              <a:gd name="connsiteX0" fmla="*/ 0 w 4342402"/>
              <a:gd name="connsiteY0" fmla="*/ 94168 h 564997"/>
              <a:gd name="connsiteX1" fmla="*/ 94168 w 4342402"/>
              <a:gd name="connsiteY1" fmla="*/ 0 h 564997"/>
              <a:gd name="connsiteX2" fmla="*/ 3284198 w 4342402"/>
              <a:gd name="connsiteY2" fmla="*/ 0 h 564997"/>
              <a:gd name="connsiteX3" fmla="*/ 3759366 w 4342402"/>
              <a:gd name="connsiteY3" fmla="*/ 132268 h 564997"/>
              <a:gd name="connsiteX4" fmla="*/ 4127666 w 4342402"/>
              <a:gd name="connsiteY4" fmla="*/ 381929 h 564997"/>
              <a:gd name="connsiteX5" fmla="*/ 4300198 w 4342402"/>
              <a:gd name="connsiteY5" fmla="*/ 564997 h 564997"/>
              <a:gd name="connsiteX6" fmla="*/ 94168 w 4342402"/>
              <a:gd name="connsiteY6" fmla="*/ 564997 h 564997"/>
              <a:gd name="connsiteX7" fmla="*/ 0 w 4342402"/>
              <a:gd name="connsiteY7" fmla="*/ 470829 h 564997"/>
              <a:gd name="connsiteX8" fmla="*/ 0 w 4342402"/>
              <a:gd name="connsiteY8" fmla="*/ 94168 h 564997"/>
              <a:gd name="connsiteX0" fmla="*/ 0 w 4342402"/>
              <a:gd name="connsiteY0" fmla="*/ 94168 h 564997"/>
              <a:gd name="connsiteX1" fmla="*/ 94168 w 4342402"/>
              <a:gd name="connsiteY1" fmla="*/ 0 h 564997"/>
              <a:gd name="connsiteX2" fmla="*/ 3284198 w 4342402"/>
              <a:gd name="connsiteY2" fmla="*/ 0 h 564997"/>
              <a:gd name="connsiteX3" fmla="*/ 3759366 w 4342402"/>
              <a:gd name="connsiteY3" fmla="*/ 132268 h 564997"/>
              <a:gd name="connsiteX4" fmla="*/ 4127666 w 4342402"/>
              <a:gd name="connsiteY4" fmla="*/ 381929 h 564997"/>
              <a:gd name="connsiteX5" fmla="*/ 4300198 w 4342402"/>
              <a:gd name="connsiteY5" fmla="*/ 564997 h 564997"/>
              <a:gd name="connsiteX6" fmla="*/ 94168 w 4342402"/>
              <a:gd name="connsiteY6" fmla="*/ 564997 h 564997"/>
              <a:gd name="connsiteX7" fmla="*/ 0 w 4342402"/>
              <a:gd name="connsiteY7" fmla="*/ 470829 h 564997"/>
              <a:gd name="connsiteX8" fmla="*/ 0 w 4342402"/>
              <a:gd name="connsiteY8" fmla="*/ 94168 h 564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2402" h="564997">
                <a:moveTo>
                  <a:pt x="0" y="94168"/>
                </a:moveTo>
                <a:cubicBezTo>
                  <a:pt x="0" y="42160"/>
                  <a:pt x="42160" y="0"/>
                  <a:pt x="94168" y="0"/>
                </a:cubicBezTo>
                <a:lnTo>
                  <a:pt x="3284198" y="0"/>
                </a:lnTo>
                <a:cubicBezTo>
                  <a:pt x="3494956" y="0"/>
                  <a:pt x="3683166" y="73910"/>
                  <a:pt x="3759366" y="132268"/>
                </a:cubicBezTo>
                <a:cubicBezTo>
                  <a:pt x="3930816" y="257822"/>
                  <a:pt x="4045116" y="377025"/>
                  <a:pt x="4127666" y="381929"/>
                </a:cubicBezTo>
                <a:cubicBezTo>
                  <a:pt x="4407066" y="383137"/>
                  <a:pt x="4352206" y="564997"/>
                  <a:pt x="4300198" y="564997"/>
                </a:cubicBezTo>
                <a:lnTo>
                  <a:pt x="94168" y="564997"/>
                </a:lnTo>
                <a:cubicBezTo>
                  <a:pt x="42160" y="564997"/>
                  <a:pt x="0" y="522837"/>
                  <a:pt x="0" y="470829"/>
                </a:cubicBezTo>
                <a:lnTo>
                  <a:pt x="0" y="94168"/>
                </a:lnTo>
                <a:close/>
              </a:path>
            </a:pathLst>
          </a:cu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104098"/>
            <a:ext cx="7538721" cy="653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71217"/>
            <a:ext cx="8229600" cy="5054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편집합니다</a:t>
            </a:r>
          </a:p>
          <a:p>
            <a:pPr lvl="1"/>
            <a:r>
              <a:rPr kumimoji="1" lang="ko-KR" altLang="en-US" dirty="0"/>
              <a:t>둘째 수준</a:t>
            </a:r>
          </a:p>
          <a:p>
            <a:pPr lvl="2"/>
            <a:r>
              <a:rPr kumimoji="1" lang="ko-KR" altLang="en-US" dirty="0"/>
              <a:t>셋째 수준</a:t>
            </a:r>
          </a:p>
          <a:p>
            <a:pPr lvl="3"/>
            <a:r>
              <a:rPr kumimoji="1" lang="ko-KR" altLang="en-US" dirty="0"/>
              <a:t>넷째 수준</a:t>
            </a:r>
          </a:p>
          <a:p>
            <a:pPr lvl="4"/>
            <a:r>
              <a:rPr kumimoji="1" lang="ko-KR" altLang="en-US" dirty="0"/>
              <a:t>다섯째 수준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3198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85505" y="6589486"/>
            <a:ext cx="1458495" cy="268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1870" y="-1661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067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1" r:id="rId2"/>
    <p:sldLayoutId id="2147483654" r:id="rId3"/>
    <p:sldLayoutId id="2147483655" r:id="rId4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kumimoji="1" sz="2800" b="1" kern="1200" spc="-150" baseline="0">
          <a:ln w="3175">
            <a:solidFill>
              <a:srgbClr val="12315D">
                <a:alpha val="14000"/>
              </a:srgbClr>
            </a:solidFill>
          </a:ln>
          <a:solidFill>
            <a:srgbClr val="12315D"/>
          </a:solidFill>
          <a:latin typeface="맑은 고딕" pitchFamily="50" charset="-127"/>
          <a:ea typeface="맑은 고딕" pitchFamily="50" charset="-127"/>
          <a:cs typeface="맑은 고딕" pitchFamily="50" charset="-127"/>
        </a:defRPr>
      </a:lvl1pPr>
    </p:titleStyle>
    <p:bodyStyle>
      <a:lvl1pPr marL="342900" indent="-342900" algn="l" defTabSz="457200" rtl="0" eaLnBrk="1" latinLnBrk="1" hangingPunct="1">
        <a:lnSpc>
          <a:spcPct val="100000"/>
        </a:lnSpc>
        <a:spcBef>
          <a:spcPts val="600"/>
        </a:spcBef>
        <a:buClr>
          <a:srgbClr val="12315D"/>
        </a:buClr>
        <a:buSzPct val="100000"/>
        <a:buFont typeface="Wingdings" charset="2"/>
        <a:buChar char=""/>
        <a:defRPr kumimoji="1" sz="1600" b="1" kern="1200" spc="-150" baseline="0">
          <a:ln w="3175">
            <a:solidFill>
              <a:schemeClr val="tx1">
                <a:alpha val="7000"/>
              </a:schemeClr>
            </a:solidFill>
          </a:ln>
          <a:solidFill>
            <a:schemeClr val="tx1"/>
          </a:solidFill>
          <a:latin typeface="+mn-ea"/>
          <a:ea typeface="+mn-ea"/>
          <a:cs typeface="Malgun Gothic"/>
        </a:defRPr>
      </a:lvl1pPr>
      <a:lvl2pPr marL="540000" indent="-285750" algn="l" defTabSz="457200" rtl="0" eaLnBrk="1" latinLnBrk="1" hangingPunct="1">
        <a:lnSpc>
          <a:spcPct val="100000"/>
        </a:lnSpc>
        <a:spcBef>
          <a:spcPts val="600"/>
        </a:spcBef>
        <a:buClr>
          <a:srgbClr val="3C3C3B"/>
        </a:buClr>
        <a:buFont typeface="Arial"/>
        <a:buChar char="❍"/>
        <a:defRPr kumimoji="1" sz="1400" kern="1200" spc="-150" baseline="0">
          <a:ln w="3175">
            <a:solidFill>
              <a:schemeClr val="tx1">
                <a:alpha val="8000"/>
              </a:schemeClr>
            </a:solidFill>
          </a:ln>
          <a:solidFill>
            <a:schemeClr val="tx1"/>
          </a:solidFill>
          <a:latin typeface="+mn-ea"/>
          <a:ea typeface="+mn-ea"/>
          <a:cs typeface="Malgun Gothic"/>
        </a:defRPr>
      </a:lvl2pPr>
      <a:lvl3pPr marL="748800" indent="-228600" algn="l" defTabSz="457200" rtl="0" eaLnBrk="1" latinLnBrk="1" hangingPunct="1">
        <a:lnSpc>
          <a:spcPct val="100000"/>
        </a:lnSpc>
        <a:spcBef>
          <a:spcPts val="600"/>
        </a:spcBef>
        <a:buClr>
          <a:srgbClr val="800000"/>
        </a:buClr>
        <a:buFont typeface="AppleGothic"/>
        <a:buChar char="▹"/>
        <a:defRPr kumimoji="1" sz="1200" kern="1200" spc="-150" baseline="0">
          <a:ln w="3175">
            <a:solidFill>
              <a:schemeClr val="tx1">
                <a:alpha val="5000"/>
              </a:schemeClr>
            </a:solidFill>
          </a:ln>
          <a:solidFill>
            <a:schemeClr val="tx1"/>
          </a:solidFill>
          <a:latin typeface="+mn-ea"/>
          <a:ea typeface="+mn-ea"/>
          <a:cs typeface="Malgun Gothic"/>
        </a:defRPr>
      </a:lvl3pPr>
      <a:lvl4pPr marL="990000" indent="-228600" algn="l" defTabSz="457200" rtl="0" eaLnBrk="1" latinLnBrk="1" hangingPunct="1">
        <a:lnSpc>
          <a:spcPct val="100000"/>
        </a:lnSpc>
        <a:spcBef>
          <a:spcPts val="600"/>
        </a:spcBef>
        <a:buFont typeface="Arial"/>
        <a:buChar char="▪"/>
        <a:defRPr kumimoji="1" sz="1200" kern="1200" spc="-150" baseline="0">
          <a:ln w="3175">
            <a:solidFill>
              <a:schemeClr val="tx1">
                <a:alpha val="9000"/>
              </a:schemeClr>
            </a:solidFill>
          </a:ln>
          <a:solidFill>
            <a:schemeClr val="tx1"/>
          </a:solidFill>
          <a:latin typeface="+mn-ea"/>
          <a:ea typeface="+mn-ea"/>
          <a:cs typeface="Malgun Gothic"/>
        </a:defRPr>
      </a:lvl4pPr>
      <a:lvl5pPr marL="1231200" indent="-228600" algn="l" defTabSz="457200" rtl="0" eaLnBrk="1" latinLnBrk="1" hangingPunct="1">
        <a:lnSpc>
          <a:spcPct val="100000"/>
        </a:lnSpc>
        <a:spcBef>
          <a:spcPts val="600"/>
        </a:spcBef>
        <a:buClr>
          <a:srgbClr val="800000"/>
        </a:buClr>
        <a:buFont typeface="Wingdings" charset="2"/>
        <a:buChar char="⁃"/>
        <a:defRPr kumimoji="1" sz="1200" kern="1200" spc="-150" baseline="0">
          <a:ln w="3175">
            <a:solidFill>
              <a:schemeClr val="tx1">
                <a:alpha val="8000"/>
              </a:schemeClr>
            </a:solidFill>
          </a:ln>
          <a:solidFill>
            <a:schemeClr val="tx1"/>
          </a:solidFill>
          <a:latin typeface="+mn-ea"/>
          <a:ea typeface="+mn-ea"/>
          <a:cs typeface="Malgun Gothic"/>
        </a:defRPr>
      </a:lvl5pPr>
      <a:lvl6pPr marL="25146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폰트 색상 고르기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ko-KR" altLang="en-US" dirty="0"/>
              <a:t>예술성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655F23-C921-6945-88A6-CC79264B7678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141" y="1177181"/>
            <a:ext cx="1880605" cy="22500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4281" y="1266778"/>
            <a:ext cx="50177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12315D"/>
                </a:solidFill>
              </a:rPr>
              <a:t>Deep Express</a:t>
            </a:r>
            <a:endParaRPr lang="ko-KR" altLang="en-US" sz="6000" dirty="0">
              <a:solidFill>
                <a:srgbClr val="1231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99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19C5E-FA7A-41D0-BDA8-A4483B886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폰트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C82B80-B7E8-4213-BF31-30FBEC2BCC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9768EA-6146-4A4A-AC62-0B7ADF551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655F23-C921-6945-88A6-CC79264B7678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368E43-4891-46FF-9041-24880DE17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59" y="1128346"/>
            <a:ext cx="5868219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0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넣기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655F23-C921-6945-88A6-CC79264B7678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6" name="양쪽 모서리가 잘린 사각형 5"/>
          <p:cNvSpPr/>
          <p:nvPr/>
        </p:nvSpPr>
        <p:spPr>
          <a:xfrm>
            <a:off x="7710763" y="5387288"/>
            <a:ext cx="789506" cy="450509"/>
          </a:xfrm>
          <a:prstGeom prst="snip2SameRect">
            <a:avLst/>
          </a:prstGeom>
          <a:solidFill>
            <a:srgbClr val="12315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706625" y="5522912"/>
            <a:ext cx="324000" cy="72000"/>
          </a:xfrm>
          <a:prstGeom prst="rect">
            <a:avLst/>
          </a:prstGeom>
          <a:solidFill>
            <a:srgbClr val="12315D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D4ABC9ED-A4AD-4671-9E52-9F39A801D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742" r="3683"/>
          <a:stretch/>
        </p:blipFill>
        <p:spPr>
          <a:xfrm>
            <a:off x="858483" y="2374466"/>
            <a:ext cx="1243263" cy="442534"/>
          </a:xfrm>
          <a:prstGeom prst="rect">
            <a:avLst/>
          </a:prstGeom>
        </p:spPr>
      </p:pic>
      <p:sp>
        <p:nvSpPr>
          <p:cNvPr id="63" name="양쪽 모서리가 잘린 사각형 5">
            <a:extLst>
              <a:ext uri="{FF2B5EF4-FFF2-40B4-BE49-F238E27FC236}">
                <a16:creationId xmlns:a16="http://schemas.microsoft.com/office/drawing/2014/main" id="{40BB105E-456E-4057-B89D-608BC96172CE}"/>
              </a:ext>
            </a:extLst>
          </p:cNvPr>
          <p:cNvSpPr/>
          <p:nvPr/>
        </p:nvSpPr>
        <p:spPr>
          <a:xfrm>
            <a:off x="1060378" y="1586939"/>
            <a:ext cx="789506" cy="450509"/>
          </a:xfrm>
          <a:prstGeom prst="snip2SameRect">
            <a:avLst/>
          </a:prstGeom>
          <a:solidFill>
            <a:srgbClr val="12315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990FE84-BF48-499E-A3C8-AEF3BDA7351A}"/>
              </a:ext>
            </a:extLst>
          </p:cNvPr>
          <p:cNvSpPr/>
          <p:nvPr/>
        </p:nvSpPr>
        <p:spPr>
          <a:xfrm rot="18280326">
            <a:off x="1028131" y="2038501"/>
            <a:ext cx="288000" cy="72000"/>
          </a:xfrm>
          <a:prstGeom prst="rect">
            <a:avLst/>
          </a:prstGeom>
          <a:solidFill>
            <a:srgbClr val="12315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568F22E-A475-4DEE-9651-261A85CA5283}"/>
              </a:ext>
            </a:extLst>
          </p:cNvPr>
          <p:cNvSpPr/>
          <p:nvPr/>
        </p:nvSpPr>
        <p:spPr>
          <a:xfrm rot="3179313">
            <a:off x="1195284" y="2041656"/>
            <a:ext cx="288000" cy="72000"/>
          </a:xfrm>
          <a:prstGeom prst="rect">
            <a:avLst/>
          </a:prstGeom>
          <a:solidFill>
            <a:srgbClr val="12315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8BEFC0D-6DA9-4F3E-A323-BC3F9BE3E989}"/>
              </a:ext>
            </a:extLst>
          </p:cNvPr>
          <p:cNvSpPr/>
          <p:nvPr/>
        </p:nvSpPr>
        <p:spPr>
          <a:xfrm rot="3009856">
            <a:off x="1605800" y="2036482"/>
            <a:ext cx="288000" cy="72000"/>
          </a:xfrm>
          <a:prstGeom prst="rect">
            <a:avLst/>
          </a:prstGeom>
          <a:solidFill>
            <a:srgbClr val="12315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85BDDEA8-BC07-472D-A69E-CC0B39C2044F}"/>
              </a:ext>
            </a:extLst>
          </p:cNvPr>
          <p:cNvSpPr/>
          <p:nvPr/>
        </p:nvSpPr>
        <p:spPr>
          <a:xfrm>
            <a:off x="1198942" y="1907210"/>
            <a:ext cx="108000" cy="108000"/>
          </a:xfrm>
          <a:prstGeom prst="ellipse">
            <a:avLst/>
          </a:prstGeom>
          <a:solidFill>
            <a:srgbClr val="12315D"/>
          </a:solidFill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2DFAC81-8BDE-4A96-A479-58B14E03036C}"/>
              </a:ext>
            </a:extLst>
          </p:cNvPr>
          <p:cNvSpPr/>
          <p:nvPr/>
        </p:nvSpPr>
        <p:spPr>
          <a:xfrm>
            <a:off x="1607611" y="1907210"/>
            <a:ext cx="108000" cy="108000"/>
          </a:xfrm>
          <a:prstGeom prst="ellipse">
            <a:avLst/>
          </a:prstGeom>
          <a:solidFill>
            <a:srgbClr val="12315D"/>
          </a:solidFill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8C85B8F-7755-4E27-A59A-7EBF4AADE92F}"/>
              </a:ext>
            </a:extLst>
          </p:cNvPr>
          <p:cNvSpPr/>
          <p:nvPr/>
        </p:nvSpPr>
        <p:spPr>
          <a:xfrm>
            <a:off x="1056240" y="1722563"/>
            <a:ext cx="324000" cy="72000"/>
          </a:xfrm>
          <a:prstGeom prst="rect">
            <a:avLst/>
          </a:prstGeom>
          <a:solidFill>
            <a:srgbClr val="12315D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765CB61-B32D-4D8E-950D-F751825EA7E9}"/>
              </a:ext>
            </a:extLst>
          </p:cNvPr>
          <p:cNvSpPr/>
          <p:nvPr/>
        </p:nvSpPr>
        <p:spPr>
          <a:xfrm>
            <a:off x="1008143" y="208303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D27B8391-F500-4C59-A6BB-B2CA066342C8}"/>
              </a:ext>
            </a:extLst>
          </p:cNvPr>
          <p:cNvSpPr/>
          <p:nvPr/>
        </p:nvSpPr>
        <p:spPr>
          <a:xfrm>
            <a:off x="1314336" y="208303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8E704F95-5228-4AFE-81D6-C7C74378EB44}"/>
              </a:ext>
            </a:extLst>
          </p:cNvPr>
          <p:cNvSpPr/>
          <p:nvPr/>
        </p:nvSpPr>
        <p:spPr>
          <a:xfrm>
            <a:off x="1730214" y="2074501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6884ED6-184D-4E44-88EA-D8563FDA991C}"/>
              </a:ext>
            </a:extLst>
          </p:cNvPr>
          <p:cNvSpPr/>
          <p:nvPr/>
        </p:nvSpPr>
        <p:spPr>
          <a:xfrm>
            <a:off x="7673630" y="5719147"/>
            <a:ext cx="144000" cy="72000"/>
          </a:xfrm>
          <a:prstGeom prst="rect">
            <a:avLst/>
          </a:prstGeom>
          <a:solidFill>
            <a:srgbClr val="12315D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830269" y="5714274"/>
            <a:ext cx="72000" cy="288000"/>
          </a:xfrm>
          <a:prstGeom prst="rect">
            <a:avLst/>
          </a:prstGeom>
          <a:solidFill>
            <a:srgbClr val="12315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770732" y="589582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E81F0D-C85B-4354-B0A9-55679F79C46D}"/>
              </a:ext>
            </a:extLst>
          </p:cNvPr>
          <p:cNvSpPr/>
          <p:nvPr/>
        </p:nvSpPr>
        <p:spPr>
          <a:xfrm>
            <a:off x="7767709" y="5703770"/>
            <a:ext cx="140400" cy="140400"/>
          </a:xfrm>
          <a:prstGeom prst="rect">
            <a:avLst/>
          </a:prstGeom>
          <a:solidFill>
            <a:srgbClr val="12315D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D1B077F-C6AC-49B2-85E7-884677E2B722}"/>
              </a:ext>
            </a:extLst>
          </p:cNvPr>
          <p:cNvSpPr/>
          <p:nvPr/>
        </p:nvSpPr>
        <p:spPr>
          <a:xfrm>
            <a:off x="8287215" y="5720225"/>
            <a:ext cx="252000" cy="72000"/>
          </a:xfrm>
          <a:prstGeom prst="rect">
            <a:avLst/>
          </a:prstGeom>
          <a:solidFill>
            <a:srgbClr val="12315D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1B1BFD5-8DDC-4D46-9A71-E7C930DD3657}"/>
              </a:ext>
            </a:extLst>
          </p:cNvPr>
          <p:cNvSpPr/>
          <p:nvPr/>
        </p:nvSpPr>
        <p:spPr>
          <a:xfrm>
            <a:off x="8344217" y="5718313"/>
            <a:ext cx="72000" cy="288000"/>
          </a:xfrm>
          <a:prstGeom prst="rect">
            <a:avLst/>
          </a:prstGeom>
          <a:solidFill>
            <a:srgbClr val="12315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8290217" y="589355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E9B71DC-4C15-49FF-9BCD-50A6EF20C410}"/>
              </a:ext>
            </a:extLst>
          </p:cNvPr>
          <p:cNvSpPr/>
          <p:nvPr/>
        </p:nvSpPr>
        <p:spPr>
          <a:xfrm>
            <a:off x="8328965" y="5710337"/>
            <a:ext cx="126000" cy="140400"/>
          </a:xfrm>
          <a:prstGeom prst="rect">
            <a:avLst/>
          </a:prstGeom>
          <a:solidFill>
            <a:srgbClr val="12315D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양쪽 모서리가 잘린 사각형 5">
            <a:extLst>
              <a:ext uri="{FF2B5EF4-FFF2-40B4-BE49-F238E27FC236}">
                <a16:creationId xmlns:a16="http://schemas.microsoft.com/office/drawing/2014/main" id="{D90DBED5-220A-48FD-AF9F-E85D9EC3D06C}"/>
              </a:ext>
            </a:extLst>
          </p:cNvPr>
          <p:cNvSpPr/>
          <p:nvPr/>
        </p:nvSpPr>
        <p:spPr>
          <a:xfrm>
            <a:off x="1060378" y="4201739"/>
            <a:ext cx="789506" cy="450509"/>
          </a:xfrm>
          <a:prstGeom prst="snip2SameRect">
            <a:avLst/>
          </a:prstGeom>
          <a:solidFill>
            <a:srgbClr val="12315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48B0253-34CB-4430-B507-6BCD4B3319A7}"/>
              </a:ext>
            </a:extLst>
          </p:cNvPr>
          <p:cNvSpPr/>
          <p:nvPr/>
        </p:nvSpPr>
        <p:spPr>
          <a:xfrm rot="18280326">
            <a:off x="1028131" y="4653301"/>
            <a:ext cx="288000" cy="72000"/>
          </a:xfrm>
          <a:prstGeom prst="rect">
            <a:avLst/>
          </a:prstGeom>
          <a:solidFill>
            <a:srgbClr val="12315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39B947A-D445-474B-A8EA-E16E41CD63AD}"/>
              </a:ext>
            </a:extLst>
          </p:cNvPr>
          <p:cNvSpPr/>
          <p:nvPr/>
        </p:nvSpPr>
        <p:spPr>
          <a:xfrm rot="3179313">
            <a:off x="1195284" y="4656456"/>
            <a:ext cx="288000" cy="72000"/>
          </a:xfrm>
          <a:prstGeom prst="rect">
            <a:avLst/>
          </a:prstGeom>
          <a:solidFill>
            <a:srgbClr val="12315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E68318E-2D0C-4F2B-9775-2EA121E3121C}"/>
              </a:ext>
            </a:extLst>
          </p:cNvPr>
          <p:cNvSpPr/>
          <p:nvPr/>
        </p:nvSpPr>
        <p:spPr>
          <a:xfrm rot="3009856">
            <a:off x="1605800" y="4651282"/>
            <a:ext cx="288000" cy="72000"/>
          </a:xfrm>
          <a:prstGeom prst="rect">
            <a:avLst/>
          </a:prstGeom>
          <a:solidFill>
            <a:srgbClr val="12315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B0000E6E-ACB2-4ADE-94EC-80853DE656FA}"/>
              </a:ext>
            </a:extLst>
          </p:cNvPr>
          <p:cNvSpPr/>
          <p:nvPr/>
        </p:nvSpPr>
        <p:spPr>
          <a:xfrm>
            <a:off x="1198942" y="4522010"/>
            <a:ext cx="108000" cy="108000"/>
          </a:xfrm>
          <a:prstGeom prst="ellipse">
            <a:avLst/>
          </a:prstGeom>
          <a:solidFill>
            <a:srgbClr val="12315D"/>
          </a:solidFill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4DFA6D77-4BB6-481B-9BFE-D34B5F8F565B}"/>
              </a:ext>
            </a:extLst>
          </p:cNvPr>
          <p:cNvSpPr/>
          <p:nvPr/>
        </p:nvSpPr>
        <p:spPr>
          <a:xfrm>
            <a:off x="1607611" y="4522010"/>
            <a:ext cx="108000" cy="108000"/>
          </a:xfrm>
          <a:prstGeom prst="ellipse">
            <a:avLst/>
          </a:prstGeom>
          <a:solidFill>
            <a:srgbClr val="12315D"/>
          </a:solidFill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C802B27-3EFC-4B60-B3A7-12827CACBEF2}"/>
              </a:ext>
            </a:extLst>
          </p:cNvPr>
          <p:cNvSpPr/>
          <p:nvPr/>
        </p:nvSpPr>
        <p:spPr>
          <a:xfrm>
            <a:off x="1056240" y="4337363"/>
            <a:ext cx="324000" cy="72000"/>
          </a:xfrm>
          <a:prstGeom prst="rect">
            <a:avLst/>
          </a:prstGeom>
          <a:solidFill>
            <a:srgbClr val="12315D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C2C57DE1-9B6F-4E76-A3CB-9C8BE47C0E1D}"/>
              </a:ext>
            </a:extLst>
          </p:cNvPr>
          <p:cNvSpPr/>
          <p:nvPr/>
        </p:nvSpPr>
        <p:spPr>
          <a:xfrm>
            <a:off x="1008143" y="469783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3F02585F-D400-4F0A-BCB1-624C41416A81}"/>
              </a:ext>
            </a:extLst>
          </p:cNvPr>
          <p:cNvSpPr/>
          <p:nvPr/>
        </p:nvSpPr>
        <p:spPr>
          <a:xfrm>
            <a:off x="1314336" y="469783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77E49A34-69D3-436E-B470-9A01176AE35F}"/>
              </a:ext>
            </a:extLst>
          </p:cNvPr>
          <p:cNvSpPr/>
          <p:nvPr/>
        </p:nvSpPr>
        <p:spPr>
          <a:xfrm>
            <a:off x="1730214" y="4689301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5A9529D6-7558-4BFE-BD5D-0F5C43A24E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025" r="4021" b="1241"/>
          <a:stretch/>
        </p:blipFill>
        <p:spPr>
          <a:xfrm>
            <a:off x="2146092" y="4087539"/>
            <a:ext cx="2507358" cy="88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2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 </a:t>
            </a:r>
            <a:r>
              <a:rPr lang="en-US" altLang="ko-KR" dirty="0" err="1"/>
              <a:t>DeepExpress</a:t>
            </a:r>
            <a:endParaRPr lang="ko-KR" altLang="en-US" dirty="0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655F23-C921-6945-88A6-CC79264B7678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6" name="양쪽 모서리가 잘린 사각형 5"/>
          <p:cNvSpPr/>
          <p:nvPr/>
        </p:nvSpPr>
        <p:spPr>
          <a:xfrm>
            <a:off x="1632538" y="3163604"/>
            <a:ext cx="789506" cy="450509"/>
          </a:xfrm>
          <a:prstGeom prst="snip2SameRect">
            <a:avLst/>
          </a:prstGeom>
          <a:solidFill>
            <a:srgbClr val="12315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구름 모양 설명선 6"/>
          <p:cNvSpPr/>
          <p:nvPr/>
        </p:nvSpPr>
        <p:spPr>
          <a:xfrm>
            <a:off x="1949601" y="2497877"/>
            <a:ext cx="700298" cy="432667"/>
          </a:xfrm>
          <a:prstGeom prst="cloudCallout">
            <a:avLst>
              <a:gd name="adj1" fmla="val -38667"/>
              <a:gd name="adj2" fmla="val 87242"/>
            </a:avLst>
          </a:prstGeom>
          <a:solidFill>
            <a:schemeClr val="bg1"/>
          </a:solidFill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18280326">
            <a:off x="1600291" y="3615166"/>
            <a:ext cx="288000" cy="72000"/>
          </a:xfrm>
          <a:prstGeom prst="rect">
            <a:avLst/>
          </a:prstGeom>
          <a:solidFill>
            <a:srgbClr val="12315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3179313">
            <a:off x="1767444" y="3618321"/>
            <a:ext cx="288000" cy="72000"/>
          </a:xfrm>
          <a:prstGeom prst="rect">
            <a:avLst/>
          </a:prstGeom>
          <a:solidFill>
            <a:srgbClr val="12315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3009856">
            <a:off x="2177960" y="3613147"/>
            <a:ext cx="288000" cy="72000"/>
          </a:xfrm>
          <a:prstGeom prst="rect">
            <a:avLst/>
          </a:prstGeom>
          <a:solidFill>
            <a:srgbClr val="12315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771102" y="3483875"/>
            <a:ext cx="108000" cy="108000"/>
          </a:xfrm>
          <a:prstGeom prst="ellipse">
            <a:avLst/>
          </a:prstGeom>
          <a:solidFill>
            <a:srgbClr val="12315D"/>
          </a:solidFill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179771" y="3483875"/>
            <a:ext cx="108000" cy="108000"/>
          </a:xfrm>
          <a:prstGeom prst="ellipse">
            <a:avLst/>
          </a:prstGeom>
          <a:solidFill>
            <a:srgbClr val="12315D"/>
          </a:solidFill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628400" y="3299228"/>
            <a:ext cx="324000" cy="72000"/>
          </a:xfrm>
          <a:prstGeom prst="rect">
            <a:avLst/>
          </a:prstGeom>
          <a:solidFill>
            <a:srgbClr val="12315D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580303" y="365970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886496" y="365970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302374" y="3651166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27A805-5CDE-4F47-9598-34FAA6745094}"/>
              </a:ext>
            </a:extLst>
          </p:cNvPr>
          <p:cNvCxnSpPr>
            <a:cxnSpLocks/>
          </p:cNvCxnSpPr>
          <p:nvPr/>
        </p:nvCxnSpPr>
        <p:spPr>
          <a:xfrm flipV="1">
            <a:off x="6282015" y="1903797"/>
            <a:ext cx="713184" cy="756872"/>
          </a:xfrm>
          <a:prstGeom prst="line">
            <a:avLst/>
          </a:prstGeom>
          <a:ln>
            <a:solidFill>
              <a:srgbClr val="12315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57708F6-2464-4EFF-81FB-7EEF89C22D88}"/>
              </a:ext>
            </a:extLst>
          </p:cNvPr>
          <p:cNvCxnSpPr>
            <a:cxnSpLocks/>
          </p:cNvCxnSpPr>
          <p:nvPr/>
        </p:nvCxnSpPr>
        <p:spPr>
          <a:xfrm flipV="1">
            <a:off x="6528945" y="2045481"/>
            <a:ext cx="554360" cy="621738"/>
          </a:xfrm>
          <a:prstGeom prst="line">
            <a:avLst/>
          </a:prstGeom>
          <a:ln>
            <a:solidFill>
              <a:srgbClr val="12315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4E215CA-0B04-403A-BC3F-034A6625EEC0}"/>
              </a:ext>
            </a:extLst>
          </p:cNvPr>
          <p:cNvCxnSpPr>
            <a:cxnSpLocks/>
          </p:cNvCxnSpPr>
          <p:nvPr/>
        </p:nvCxnSpPr>
        <p:spPr>
          <a:xfrm flipV="1">
            <a:off x="6528391" y="2660669"/>
            <a:ext cx="1260000" cy="0"/>
          </a:xfrm>
          <a:prstGeom prst="line">
            <a:avLst/>
          </a:prstGeom>
          <a:ln>
            <a:solidFill>
              <a:srgbClr val="12315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CE4C730-868F-477D-B9EE-E3D8A0FAEA80}"/>
              </a:ext>
            </a:extLst>
          </p:cNvPr>
          <p:cNvCxnSpPr>
            <a:cxnSpLocks/>
          </p:cNvCxnSpPr>
          <p:nvPr/>
        </p:nvCxnSpPr>
        <p:spPr>
          <a:xfrm flipV="1">
            <a:off x="5387192" y="2660669"/>
            <a:ext cx="900000" cy="0"/>
          </a:xfrm>
          <a:prstGeom prst="line">
            <a:avLst/>
          </a:prstGeom>
          <a:ln>
            <a:solidFill>
              <a:srgbClr val="12315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AD61CBE-E919-4B53-B0D1-62E3B6BC5F02}"/>
              </a:ext>
            </a:extLst>
          </p:cNvPr>
          <p:cNvCxnSpPr>
            <a:cxnSpLocks/>
          </p:cNvCxnSpPr>
          <p:nvPr/>
        </p:nvCxnSpPr>
        <p:spPr>
          <a:xfrm flipV="1">
            <a:off x="5164227" y="2895757"/>
            <a:ext cx="2412000" cy="0"/>
          </a:xfrm>
          <a:prstGeom prst="line">
            <a:avLst/>
          </a:prstGeom>
          <a:ln>
            <a:solidFill>
              <a:srgbClr val="12315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9B201F7B-3914-4580-BD08-F1E66A0E35F4}"/>
              </a:ext>
            </a:extLst>
          </p:cNvPr>
          <p:cNvSpPr/>
          <p:nvPr/>
        </p:nvSpPr>
        <p:spPr>
          <a:xfrm>
            <a:off x="5581298" y="1537319"/>
            <a:ext cx="907574" cy="1014404"/>
          </a:xfrm>
          <a:prstGeom prst="cube">
            <a:avLst/>
          </a:prstGeom>
          <a:solidFill>
            <a:schemeClr val="bg1"/>
          </a:solidFill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정육면체 28">
            <a:extLst>
              <a:ext uri="{FF2B5EF4-FFF2-40B4-BE49-F238E27FC236}">
                <a16:creationId xmlns:a16="http://schemas.microsoft.com/office/drawing/2014/main" id="{15B158CD-BC23-47B3-8536-A76D8F66D99D}"/>
              </a:ext>
            </a:extLst>
          </p:cNvPr>
          <p:cNvSpPr/>
          <p:nvPr/>
        </p:nvSpPr>
        <p:spPr>
          <a:xfrm>
            <a:off x="6848315" y="1801403"/>
            <a:ext cx="950556" cy="754243"/>
          </a:xfrm>
          <a:prstGeom prst="cube">
            <a:avLst/>
          </a:prstGeom>
          <a:solidFill>
            <a:schemeClr val="bg1"/>
          </a:solidFill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원통형 33">
            <a:extLst>
              <a:ext uri="{FF2B5EF4-FFF2-40B4-BE49-F238E27FC236}">
                <a16:creationId xmlns:a16="http://schemas.microsoft.com/office/drawing/2014/main" id="{D1FFF431-0BEC-4FB4-8E27-C8BBF3C5739E}"/>
              </a:ext>
            </a:extLst>
          </p:cNvPr>
          <p:cNvSpPr/>
          <p:nvPr/>
        </p:nvSpPr>
        <p:spPr>
          <a:xfrm>
            <a:off x="6282015" y="2582402"/>
            <a:ext cx="341866" cy="238246"/>
          </a:xfrm>
          <a:prstGeom prst="can">
            <a:avLst/>
          </a:prstGeom>
          <a:solidFill>
            <a:srgbClr val="12315D"/>
          </a:solidFill>
          <a:ln>
            <a:solidFill>
              <a:srgbClr val="12315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F8EC26-9C2E-44A3-A5E2-51A605B70D8E}"/>
              </a:ext>
            </a:extLst>
          </p:cNvPr>
          <p:cNvSpPr/>
          <p:nvPr/>
        </p:nvSpPr>
        <p:spPr>
          <a:xfrm>
            <a:off x="5645429" y="1829978"/>
            <a:ext cx="130572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8D6DCF2-63E4-479A-B06A-9FC96E17FE8F}"/>
              </a:ext>
            </a:extLst>
          </p:cNvPr>
          <p:cNvSpPr/>
          <p:nvPr/>
        </p:nvSpPr>
        <p:spPr>
          <a:xfrm>
            <a:off x="6043421" y="1829683"/>
            <a:ext cx="130572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665BF3D-41E4-452A-9DD0-D6B0D18C0A2C}"/>
              </a:ext>
            </a:extLst>
          </p:cNvPr>
          <p:cNvSpPr/>
          <p:nvPr/>
        </p:nvSpPr>
        <p:spPr>
          <a:xfrm>
            <a:off x="5844425" y="1829682"/>
            <a:ext cx="130572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EC0CBAE-0AB2-4F52-AF3A-91F63DC9353D}"/>
              </a:ext>
            </a:extLst>
          </p:cNvPr>
          <p:cNvSpPr/>
          <p:nvPr/>
        </p:nvSpPr>
        <p:spPr>
          <a:xfrm>
            <a:off x="5645429" y="2003333"/>
            <a:ext cx="130572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EC9E5AB-CFDC-45BD-AAEB-1ACB1DE1D4F3}"/>
              </a:ext>
            </a:extLst>
          </p:cNvPr>
          <p:cNvSpPr/>
          <p:nvPr/>
        </p:nvSpPr>
        <p:spPr>
          <a:xfrm>
            <a:off x="6043421" y="2003038"/>
            <a:ext cx="130572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F6203B0-FCF4-4CD8-82FC-C6ADC5CEE948}"/>
              </a:ext>
            </a:extLst>
          </p:cNvPr>
          <p:cNvSpPr/>
          <p:nvPr/>
        </p:nvSpPr>
        <p:spPr>
          <a:xfrm>
            <a:off x="5844425" y="2003037"/>
            <a:ext cx="130572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CF404D9-881D-4845-9C6F-B95F0479BDFF}"/>
              </a:ext>
            </a:extLst>
          </p:cNvPr>
          <p:cNvSpPr/>
          <p:nvPr/>
        </p:nvSpPr>
        <p:spPr>
          <a:xfrm>
            <a:off x="5647811" y="2178432"/>
            <a:ext cx="130572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EF06EE-1D06-4D21-BD12-2A7FCA1D8217}"/>
              </a:ext>
            </a:extLst>
          </p:cNvPr>
          <p:cNvSpPr/>
          <p:nvPr/>
        </p:nvSpPr>
        <p:spPr>
          <a:xfrm>
            <a:off x="6045803" y="2178137"/>
            <a:ext cx="130572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E05DDEA-B2B9-4F72-8EEF-F3CEB3A7E3D6}"/>
              </a:ext>
            </a:extLst>
          </p:cNvPr>
          <p:cNvSpPr/>
          <p:nvPr/>
        </p:nvSpPr>
        <p:spPr>
          <a:xfrm>
            <a:off x="5846807" y="2178136"/>
            <a:ext cx="130572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823F2E6-6236-4728-9667-CDFD6412C6AF}"/>
              </a:ext>
            </a:extLst>
          </p:cNvPr>
          <p:cNvSpPr/>
          <p:nvPr/>
        </p:nvSpPr>
        <p:spPr>
          <a:xfrm>
            <a:off x="5647811" y="2351787"/>
            <a:ext cx="130572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5740A72-E8B0-4107-B0F3-189C62F669B8}"/>
              </a:ext>
            </a:extLst>
          </p:cNvPr>
          <p:cNvSpPr/>
          <p:nvPr/>
        </p:nvSpPr>
        <p:spPr>
          <a:xfrm>
            <a:off x="6045803" y="2351492"/>
            <a:ext cx="130572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94F134B-417B-435E-9764-5982589E3AA7}"/>
              </a:ext>
            </a:extLst>
          </p:cNvPr>
          <p:cNvSpPr/>
          <p:nvPr/>
        </p:nvSpPr>
        <p:spPr>
          <a:xfrm>
            <a:off x="5846807" y="2351491"/>
            <a:ext cx="130572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F553F24-4668-4EA4-94FB-BBD967792099}"/>
              </a:ext>
            </a:extLst>
          </p:cNvPr>
          <p:cNvSpPr/>
          <p:nvPr/>
        </p:nvSpPr>
        <p:spPr>
          <a:xfrm>
            <a:off x="6913753" y="2022473"/>
            <a:ext cx="216000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73BB727-F44F-48B2-8E7D-55F8E5BFFCB1}"/>
              </a:ext>
            </a:extLst>
          </p:cNvPr>
          <p:cNvSpPr/>
          <p:nvPr/>
        </p:nvSpPr>
        <p:spPr>
          <a:xfrm>
            <a:off x="7311745" y="2022178"/>
            <a:ext cx="216000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A8DF1AD-0509-4060-84AC-32A205E34108}"/>
              </a:ext>
            </a:extLst>
          </p:cNvPr>
          <p:cNvSpPr/>
          <p:nvPr/>
        </p:nvSpPr>
        <p:spPr>
          <a:xfrm>
            <a:off x="7112749" y="2022177"/>
            <a:ext cx="216000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4A6BCE2-3461-4EB7-BB56-1333521A49B7}"/>
              </a:ext>
            </a:extLst>
          </p:cNvPr>
          <p:cNvSpPr/>
          <p:nvPr/>
        </p:nvSpPr>
        <p:spPr>
          <a:xfrm>
            <a:off x="6916135" y="2197572"/>
            <a:ext cx="216000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FF7B816-1CF5-44A9-8FAF-08238DAB11B4}"/>
              </a:ext>
            </a:extLst>
          </p:cNvPr>
          <p:cNvSpPr/>
          <p:nvPr/>
        </p:nvSpPr>
        <p:spPr>
          <a:xfrm>
            <a:off x="7314127" y="2197277"/>
            <a:ext cx="216000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6AFBCF1-3397-4A36-A20C-08EE3378CA9A}"/>
              </a:ext>
            </a:extLst>
          </p:cNvPr>
          <p:cNvSpPr/>
          <p:nvPr/>
        </p:nvSpPr>
        <p:spPr>
          <a:xfrm>
            <a:off x="7115131" y="2197276"/>
            <a:ext cx="216000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57F9128-C4CA-4F0C-AA0F-3A85927EC7F4}"/>
              </a:ext>
            </a:extLst>
          </p:cNvPr>
          <p:cNvSpPr/>
          <p:nvPr/>
        </p:nvSpPr>
        <p:spPr>
          <a:xfrm>
            <a:off x="6916135" y="2370927"/>
            <a:ext cx="216000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10D52F9-1CB6-4D31-8736-42377AF5F9C9}"/>
              </a:ext>
            </a:extLst>
          </p:cNvPr>
          <p:cNvSpPr/>
          <p:nvPr/>
        </p:nvSpPr>
        <p:spPr>
          <a:xfrm>
            <a:off x="7314127" y="2370632"/>
            <a:ext cx="216000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C2ACB34-4E85-4201-8EDD-9EE2F6FC4E95}"/>
              </a:ext>
            </a:extLst>
          </p:cNvPr>
          <p:cNvSpPr/>
          <p:nvPr/>
        </p:nvSpPr>
        <p:spPr>
          <a:xfrm>
            <a:off x="7115131" y="2370631"/>
            <a:ext cx="216000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번개 65">
            <a:extLst>
              <a:ext uri="{FF2B5EF4-FFF2-40B4-BE49-F238E27FC236}">
                <a16:creationId xmlns:a16="http://schemas.microsoft.com/office/drawing/2014/main" id="{62E7CA21-A2A3-49F5-A5B1-9B9BE692EF69}"/>
              </a:ext>
            </a:extLst>
          </p:cNvPr>
          <p:cNvSpPr/>
          <p:nvPr/>
        </p:nvSpPr>
        <p:spPr>
          <a:xfrm rot="20267489">
            <a:off x="6006512" y="2496478"/>
            <a:ext cx="180000" cy="180000"/>
          </a:xfrm>
          <a:prstGeom prst="lightningBol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번개 66">
            <a:extLst>
              <a:ext uri="{FF2B5EF4-FFF2-40B4-BE49-F238E27FC236}">
                <a16:creationId xmlns:a16="http://schemas.microsoft.com/office/drawing/2014/main" id="{726901EB-14E0-4639-89A9-5933CBAF40A6}"/>
              </a:ext>
            </a:extLst>
          </p:cNvPr>
          <p:cNvSpPr/>
          <p:nvPr/>
        </p:nvSpPr>
        <p:spPr>
          <a:xfrm rot="455560">
            <a:off x="6051371" y="2392966"/>
            <a:ext cx="216000" cy="216000"/>
          </a:xfrm>
          <a:prstGeom prst="lightningBol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530988-1993-4D23-848C-335A47749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875" y="2582402"/>
            <a:ext cx="487365" cy="25437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527" y="4010613"/>
            <a:ext cx="1777083" cy="45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74672"/>
      </p:ext>
    </p:extLst>
  </p:cSld>
  <p:clrMapOvr>
    <a:masterClrMapping/>
  </p:clrMapOvr>
</p:sld>
</file>

<file path=ppt/theme/theme1.xml><?xml version="1.0" encoding="utf-8"?>
<a:theme xmlns:a="http://schemas.openxmlformats.org/drawingml/2006/main" name="전자부품연구원 지능로보틱스연구센터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NR_HYU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sis PPT_final" id="{52A90602-11FF-4DCE-8DF7-3F99E2488091}" vid="{CE88A00F-0845-4C22-8E85-B18F669C09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4534</TotalTime>
  <Words>17</Words>
  <Application>Microsoft Office PowerPoint</Application>
  <PresentationFormat>화면 슬라이드 쇼(4:3)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AppleGothic</vt:lpstr>
      <vt:lpstr>ＭＳ Ｐゴシック</vt:lpstr>
      <vt:lpstr>맑은 고딕</vt:lpstr>
      <vt:lpstr>맑은 고딕</vt:lpstr>
      <vt:lpstr>Arial</vt:lpstr>
      <vt:lpstr>Calibri</vt:lpstr>
      <vt:lpstr>Wingdings</vt:lpstr>
      <vt:lpstr>전자부품연구원 지능로보틱스연구센터 Template</vt:lpstr>
      <vt:lpstr>폰트 색상 고르기</vt:lpstr>
      <vt:lpstr>폰트</vt:lpstr>
      <vt:lpstr>이미지 넣기</vt:lpstr>
      <vt:lpstr>(참고) DeepExpress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인공지능조작</dc:title>
  <dc:creator>apple</dc:creator>
  <cp:lastModifiedBy>apple</cp:lastModifiedBy>
  <cp:revision>1692</cp:revision>
  <cp:lastPrinted>2018-04-05T08:54:33Z</cp:lastPrinted>
  <dcterms:modified xsi:type="dcterms:W3CDTF">2023-04-26T00:57:57Z</dcterms:modified>
</cp:coreProperties>
</file>