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Oswald" panose="020B0604020202020204" pitchFamily="2" charset="0"/>
      <p:regular r:id="rId18"/>
      <p:bold r:id="rId19"/>
    </p:embeddedFont>
    <p:embeddedFont>
      <p:font typeface="Trebuchet MS" panose="020B0603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jv6eSSJ+yw4Okvl75i34oOgE1C1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15" d="100"/>
          <a:sy n="115" d="100"/>
        </p:scale>
        <p:origin x="396" y="9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ZA" sz="1800" b="1" i="0" baseline="0" dirty="0">
                <a:effectLst/>
              </a:rPr>
              <a:t>Predicted profit that could be generated from a R150.00 pm subscription(annual figures)</a:t>
            </a:r>
            <a:endParaRPr lang="en-ZA" dirty="0">
              <a:effectLst/>
            </a:endParaRPr>
          </a:p>
        </c:rich>
      </c:tx>
      <c:layout>
        <c:manualLayout>
          <c:xMode val="edge"/>
          <c:yMode val="edge"/>
          <c:x val="0.12336723189577616"/>
          <c:y val="3.7172221993787412E-2"/>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1.4462880504720365E-2"/>
          <c:y val="0.27914201128135735"/>
          <c:w val="0.96562499999999996"/>
          <c:h val="0.431392504516521"/>
        </c:manualLayout>
      </c:layout>
      <c:barChart>
        <c:barDir val="col"/>
        <c:grouping val="clustered"/>
        <c:varyColors val="0"/>
        <c:ser>
          <c:idx val="0"/>
          <c:order val="0"/>
          <c:tx>
            <c:strRef>
              <c:f>Sheet1!$B$1</c:f>
              <c:strCache>
                <c:ptCount val="1"/>
                <c:pt idx="0">
                  <c:v>Expenditure</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2022(5 Users)</c:v>
                </c:pt>
                <c:pt idx="1">
                  <c:v>2023(15 users)</c:v>
                </c:pt>
                <c:pt idx="2">
                  <c:v>2022(25 Users)</c:v>
                </c:pt>
                <c:pt idx="3">
                  <c:v>2025(50 users)</c:v>
                </c:pt>
              </c:strCache>
            </c:strRef>
          </c:cat>
          <c:val>
            <c:numRef>
              <c:f>Sheet1!$B$2:$B$5</c:f>
              <c:numCache>
                <c:formatCode>General</c:formatCode>
                <c:ptCount val="4"/>
                <c:pt idx="0">
                  <c:v>1500</c:v>
                </c:pt>
                <c:pt idx="1">
                  <c:v>5000</c:v>
                </c:pt>
                <c:pt idx="2">
                  <c:v>15000</c:v>
                </c:pt>
                <c:pt idx="3">
                  <c:v>25000</c:v>
                </c:pt>
              </c:numCache>
            </c:numRef>
          </c:val>
          <c:extLst>
            <c:ext xmlns:c16="http://schemas.microsoft.com/office/drawing/2014/chart" uri="{C3380CC4-5D6E-409C-BE32-E72D297353CC}">
              <c16:uniqueId val="{00000000-6602-4D97-82CA-7E8EB036C42C}"/>
            </c:ext>
          </c:extLst>
        </c:ser>
        <c:ser>
          <c:idx val="1"/>
          <c:order val="1"/>
          <c:tx>
            <c:strRef>
              <c:f>Sheet1!$C$1</c:f>
              <c:strCache>
                <c:ptCount val="1"/>
                <c:pt idx="0">
                  <c:v>Income</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2022(5 Users)</c:v>
                </c:pt>
                <c:pt idx="1">
                  <c:v>2023(15 users)</c:v>
                </c:pt>
                <c:pt idx="2">
                  <c:v>2022(25 Users)</c:v>
                </c:pt>
                <c:pt idx="3">
                  <c:v>2025(50 users)</c:v>
                </c:pt>
              </c:strCache>
            </c:strRef>
          </c:cat>
          <c:val>
            <c:numRef>
              <c:f>Sheet1!$C$2:$C$5</c:f>
              <c:numCache>
                <c:formatCode>General</c:formatCode>
                <c:ptCount val="4"/>
                <c:pt idx="0">
                  <c:v>9000</c:v>
                </c:pt>
                <c:pt idx="1">
                  <c:v>27000</c:v>
                </c:pt>
                <c:pt idx="2">
                  <c:v>45000</c:v>
                </c:pt>
                <c:pt idx="3">
                  <c:v>54000</c:v>
                </c:pt>
              </c:numCache>
            </c:numRef>
          </c:val>
          <c:extLst>
            <c:ext xmlns:c16="http://schemas.microsoft.com/office/drawing/2014/chart" uri="{C3380CC4-5D6E-409C-BE32-E72D297353CC}">
              <c16:uniqueId val="{00000001-6602-4D97-82CA-7E8EB036C42C}"/>
            </c:ext>
          </c:extLst>
        </c:ser>
        <c:dLbls>
          <c:dLblPos val="inEnd"/>
          <c:showLegendKey val="0"/>
          <c:showVal val="1"/>
          <c:showCatName val="0"/>
          <c:showSerName val="0"/>
          <c:showPercent val="0"/>
          <c:showBubbleSize val="0"/>
        </c:dLbls>
        <c:gapWidth val="65"/>
        <c:axId val="716878080"/>
        <c:axId val="716879744"/>
      </c:barChart>
      <c:catAx>
        <c:axId val="716878080"/>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716879744"/>
        <c:crosses val="autoZero"/>
        <c:auto val="1"/>
        <c:lblAlgn val="ctr"/>
        <c:lblOffset val="100"/>
        <c:noMultiLvlLbl val="0"/>
      </c:catAx>
      <c:valAx>
        <c:axId val="71687974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716878080"/>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2" name="Google Shape;38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9" name="Google Shape;38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2" name="Google Shape;34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0" name="Google Shape;35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6" name="Google Shape;36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4" name="Google Shape;37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7"/>
        <p:cNvGrpSpPr/>
        <p:nvPr/>
      </p:nvGrpSpPr>
      <p:grpSpPr>
        <a:xfrm>
          <a:off x="0" y="0"/>
          <a:ext cx="0" cy="0"/>
          <a:chOff x="0" y="0"/>
          <a:chExt cx="0" cy="0"/>
        </a:xfrm>
      </p:grpSpPr>
      <p:sp>
        <p:nvSpPr>
          <p:cNvPr id="28" name="Google Shape;28;p13"/>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29" name="Google Shape;29;p13"/>
          <p:cNvGrpSpPr/>
          <p:nvPr/>
        </p:nvGrpSpPr>
        <p:grpSpPr>
          <a:xfrm>
            <a:off x="-2269807" y="-751383"/>
            <a:ext cx="14461808" cy="7609383"/>
            <a:chOff x="-2269807" y="-751383"/>
            <a:chExt cx="14461808" cy="7609383"/>
          </a:xfrm>
        </p:grpSpPr>
        <p:grpSp>
          <p:nvGrpSpPr>
            <p:cNvPr id="30" name="Google Shape;30;p13"/>
            <p:cNvGrpSpPr/>
            <p:nvPr/>
          </p:nvGrpSpPr>
          <p:grpSpPr>
            <a:xfrm>
              <a:off x="-16299" y="0"/>
              <a:ext cx="12208300" cy="6858000"/>
              <a:chOff x="-16299" y="0"/>
              <a:chExt cx="12208300" cy="6858000"/>
            </a:xfrm>
          </p:grpSpPr>
          <p:sp>
            <p:nvSpPr>
              <p:cNvPr id="31" name="Google Shape;31;p13"/>
              <p:cNvSpPr/>
              <p:nvPr/>
            </p:nvSpPr>
            <p:spPr>
              <a:xfrm flipH="1">
                <a:off x="-16297" y="0"/>
                <a:ext cx="12208298" cy="6858000"/>
              </a:xfrm>
              <a:custGeom>
                <a:avLst/>
                <a:gdLst/>
                <a:ahLst/>
                <a:cxnLst/>
                <a:rect l="l" t="t" r="r" b="b"/>
                <a:pathLst>
                  <a:path w="12208298" h="6858000" extrusionOk="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32;p13"/>
              <p:cNvSpPr/>
              <p:nvPr/>
            </p:nvSpPr>
            <p:spPr>
              <a:xfrm rot="-5400000">
                <a:off x="2667000" y="-2667001"/>
                <a:ext cx="6858000" cy="12192002"/>
              </a:xfrm>
              <a:custGeom>
                <a:avLst/>
                <a:gdLst/>
                <a:ahLst/>
                <a:cxnLst/>
                <a:rect l="l" t="t" r="r" b="b"/>
                <a:pathLst>
                  <a:path w="6858000" h="12192002" extrusionOk="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3" name="Google Shape;33;p13"/>
              <p:cNvSpPr/>
              <p:nvPr/>
            </p:nvSpPr>
            <p:spPr>
              <a:xfrm rot="5400000">
                <a:off x="24625" y="-4746"/>
                <a:ext cx="2819399" cy="2828891"/>
              </a:xfrm>
              <a:prstGeom prst="rtTriangle">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4" name="Google Shape;34;p13"/>
              <p:cNvSpPr/>
              <p:nvPr/>
            </p:nvSpPr>
            <p:spPr>
              <a:xfrm rot="5400000">
                <a:off x="4418" y="-4422"/>
                <a:ext cx="2627088" cy="2635933"/>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5" name="Google Shape;35;p13"/>
              <p:cNvSpPr/>
              <p:nvPr/>
            </p:nvSpPr>
            <p:spPr>
              <a:xfrm rot="5400000">
                <a:off x="-12263" y="-4034"/>
                <a:ext cx="2397087" cy="2405158"/>
              </a:xfrm>
              <a:prstGeom prst="rtTriangle">
                <a:avLst/>
              </a:prstGeom>
              <a:solidFill>
                <a:schemeClr val="accent2">
                  <a:alpha val="4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6" name="Google Shape;36;p13"/>
              <p:cNvSpPr/>
              <p:nvPr/>
            </p:nvSpPr>
            <p:spPr>
              <a:xfrm rot="-5400000">
                <a:off x="2667000" y="-2667001"/>
                <a:ext cx="6858000" cy="12192002"/>
              </a:xfrm>
              <a:custGeom>
                <a:avLst/>
                <a:gdLst/>
                <a:ahLst/>
                <a:cxnLst/>
                <a:rect l="l" t="t" r="r" b="b"/>
                <a:pathLst>
                  <a:path w="6858000" h="12192002" extrusionOk="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37" name="Google Shape;37;p13"/>
            <p:cNvSpPr/>
            <p:nvPr/>
          </p:nvSpPr>
          <p:spPr>
            <a:xfrm rot="-2700000" flipH="1">
              <a:off x="-1604709" y="1397837"/>
              <a:ext cx="3211378" cy="3211378"/>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8" name="Google Shape;38;p13"/>
            <p:cNvSpPr/>
            <p:nvPr/>
          </p:nvSpPr>
          <p:spPr>
            <a:xfrm rot="-2700000">
              <a:off x="-861777" y="-3756"/>
              <a:ext cx="2676646" cy="1356876"/>
            </a:xfrm>
            <a:custGeom>
              <a:avLst/>
              <a:gdLst/>
              <a:ahLst/>
              <a:cxnLst/>
              <a:rect l="l" t="t" r="r" b="b"/>
              <a:pathLst>
                <a:path w="2676646" h="1356876" extrusionOk="0">
                  <a:moveTo>
                    <a:pt x="1319770" y="0"/>
                  </a:moveTo>
                  <a:lnTo>
                    <a:pt x="2676646" y="1356876"/>
                  </a:lnTo>
                  <a:lnTo>
                    <a:pt x="0" y="1356876"/>
                  </a:lnTo>
                  <a:lnTo>
                    <a:pt x="0" y="131977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9" name="Google Shape;39;p13"/>
            <p:cNvSpPr/>
            <p:nvPr/>
          </p:nvSpPr>
          <p:spPr>
            <a:xfrm rot="-8100000">
              <a:off x="-1226102" y="1737462"/>
              <a:ext cx="2416016" cy="2416016"/>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40" name="Google Shape;40;p13"/>
            <p:cNvGrpSpPr/>
            <p:nvPr/>
          </p:nvGrpSpPr>
          <p:grpSpPr>
            <a:xfrm>
              <a:off x="-1075376" y="4357967"/>
              <a:ext cx="2150753" cy="2150753"/>
              <a:chOff x="-2269807" y="2347782"/>
              <a:chExt cx="4541574" cy="4541574"/>
            </a:xfrm>
          </p:grpSpPr>
          <p:sp>
            <p:nvSpPr>
              <p:cNvPr id="41" name="Google Shape;41;p13"/>
              <p:cNvSpPr/>
              <p:nvPr/>
            </p:nvSpPr>
            <p:spPr>
              <a:xfrm rot="-2700000" flipH="1">
                <a:off x="-1604709" y="3012880"/>
                <a:ext cx="3211378" cy="3211378"/>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2" name="Google Shape;42;p13"/>
              <p:cNvSpPr/>
              <p:nvPr/>
            </p:nvSpPr>
            <p:spPr>
              <a:xfrm rot="-8100000">
                <a:off x="-1226102" y="3352505"/>
                <a:ext cx="2416016" cy="2416016"/>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grpSp>
      <p:sp>
        <p:nvSpPr>
          <p:cNvPr id="43" name="Google Shape;43;p13"/>
          <p:cNvSpPr txBox="1">
            <a:spLocks noGrp="1"/>
          </p:cNvSpPr>
          <p:nvPr>
            <p:ph type="ctrTitle"/>
          </p:nvPr>
        </p:nvSpPr>
        <p:spPr>
          <a:xfrm>
            <a:off x="2761488" y="2395728"/>
            <a:ext cx="7077456" cy="124358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2"/>
              </a:buClr>
              <a:buSzPts val="6600"/>
              <a:buFont typeface="Trebuchet MS"/>
              <a:buNone/>
              <a:defRPr sz="6600" b="1">
                <a:solidFill>
                  <a:schemeClr val="accent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3"/>
          <p:cNvSpPr txBox="1">
            <a:spLocks noGrp="1"/>
          </p:cNvSpPr>
          <p:nvPr>
            <p:ph type="subTitle" idx="1"/>
          </p:nvPr>
        </p:nvSpPr>
        <p:spPr>
          <a:xfrm>
            <a:off x="2761488" y="3721608"/>
            <a:ext cx="7077456" cy="86868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SzPts val="1800"/>
              <a:buNone/>
              <a:defRPr sz="1800">
                <a:solidFill>
                  <a:schemeClr val="lt1"/>
                </a:solidFill>
                <a:latin typeface="Arial"/>
                <a:ea typeface="Arial"/>
                <a:cs typeface="Arial"/>
                <a:sym typeface="Arial"/>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Slide">
  <p:cSld name="Quote Slide">
    <p:spTree>
      <p:nvGrpSpPr>
        <p:cNvPr id="1" name="Shape 167"/>
        <p:cNvGrpSpPr/>
        <p:nvPr/>
      </p:nvGrpSpPr>
      <p:grpSpPr>
        <a:xfrm>
          <a:off x="0" y="0"/>
          <a:ext cx="0" cy="0"/>
          <a:chOff x="0" y="0"/>
          <a:chExt cx="0" cy="0"/>
        </a:xfrm>
      </p:grpSpPr>
      <p:sp>
        <p:nvSpPr>
          <p:cNvPr id="168" name="Google Shape;168;p22"/>
          <p:cNvSpPr/>
          <p:nvPr/>
        </p:nvSpPr>
        <p:spPr>
          <a:xfrm>
            <a:off x="0" y="0"/>
            <a:ext cx="12192000" cy="6858000"/>
          </a:xfrm>
          <a:prstGeom prst="rect">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9" name="Google Shape;169;p22"/>
          <p:cNvSpPr/>
          <p:nvPr/>
        </p:nvSpPr>
        <p:spPr>
          <a:xfrm rot="5400000" flipH="1">
            <a:off x="2855762" y="-2473495"/>
            <a:ext cx="6862743" cy="11809733"/>
          </a:xfrm>
          <a:custGeom>
            <a:avLst/>
            <a:gdLst/>
            <a:ahLst/>
            <a:cxnLst/>
            <a:rect l="l" t="t" r="r" b="b"/>
            <a:pathLst>
              <a:path w="6862743" h="11809733" extrusionOk="0">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0" name="Google Shape;170;p22"/>
          <p:cNvSpPr/>
          <p:nvPr/>
        </p:nvSpPr>
        <p:spPr>
          <a:xfrm rot="5400000" flipH="1">
            <a:off x="2626806" y="-2626805"/>
            <a:ext cx="6862743" cy="12116353"/>
          </a:xfrm>
          <a:custGeom>
            <a:avLst/>
            <a:gdLst/>
            <a:ahLst/>
            <a:cxnLst/>
            <a:rect l="l" t="t" r="r" b="b"/>
            <a:pathLst>
              <a:path w="6853871" h="12116353" extrusionOk="0">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1" name="Google Shape;171;p22"/>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2" name="Google Shape;172;p22"/>
          <p:cNvSpPr/>
          <p:nvPr/>
        </p:nvSpPr>
        <p:spPr>
          <a:xfrm>
            <a:off x="533399" y="914400"/>
            <a:ext cx="1944914" cy="1944914"/>
          </a:xfrm>
          <a:prstGeom prst="ellipse">
            <a:avLst/>
          </a:prstGeom>
          <a:solidFill>
            <a:srgbClr val="003252"/>
          </a:solidFill>
          <a:ln w="76200" cap="flat" cmpd="sng">
            <a:solidFill>
              <a:schemeClr val="accent1">
                <a:alpha val="54901"/>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3" name="Google Shape;173;p22"/>
          <p:cNvSpPr txBox="1"/>
          <p:nvPr/>
        </p:nvSpPr>
        <p:spPr>
          <a:xfrm>
            <a:off x="956993" y="923305"/>
            <a:ext cx="1005115" cy="285931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2FAEFF"/>
              </a:buClr>
              <a:buSzPts val="18400"/>
              <a:buFont typeface="Trebuchet MS"/>
              <a:buNone/>
            </a:pPr>
            <a:r>
              <a:rPr lang="en-US" sz="18400" b="0" i="0">
                <a:solidFill>
                  <a:srgbClr val="2FAEFF"/>
                </a:solidFill>
                <a:latin typeface="Trebuchet MS"/>
                <a:ea typeface="Trebuchet MS"/>
                <a:cs typeface="Trebuchet MS"/>
                <a:sym typeface="Trebuchet MS"/>
              </a:rPr>
              <a:t>“</a:t>
            </a:r>
            <a:endParaRPr/>
          </a:p>
        </p:txBody>
      </p:sp>
      <p:sp>
        <p:nvSpPr>
          <p:cNvPr id="174" name="Google Shape;174;p22"/>
          <p:cNvSpPr txBox="1">
            <a:spLocks noGrp="1"/>
          </p:cNvSpPr>
          <p:nvPr>
            <p:ph type="title"/>
          </p:nvPr>
        </p:nvSpPr>
        <p:spPr>
          <a:xfrm>
            <a:off x="533399" y="3200400"/>
            <a:ext cx="7551057" cy="2859313"/>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3200"/>
              <a:buFont typeface="Trebuchet MS"/>
              <a:buNone/>
              <a:defRPr sz="3200" b="0" i="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22"/>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chemeClr val="lt1"/>
                </a:solidFill>
                <a:latin typeface="Oswald"/>
                <a:ea typeface="Oswald"/>
                <a:cs typeface="Oswald"/>
                <a:sym typeface="Oswald"/>
              </a:defRPr>
            </a:lvl1pPr>
            <a:lvl2pPr marL="0" lvl="1" indent="0" algn="r">
              <a:spcBef>
                <a:spcPts val="0"/>
              </a:spcBef>
              <a:buNone/>
              <a:defRPr sz="1000">
                <a:solidFill>
                  <a:schemeClr val="lt1"/>
                </a:solidFill>
                <a:latin typeface="Oswald"/>
                <a:ea typeface="Oswald"/>
                <a:cs typeface="Oswald"/>
                <a:sym typeface="Oswald"/>
              </a:defRPr>
            </a:lvl2pPr>
            <a:lvl3pPr marL="0" lvl="2" indent="0" algn="r">
              <a:spcBef>
                <a:spcPts val="0"/>
              </a:spcBef>
              <a:buNone/>
              <a:defRPr sz="1000">
                <a:solidFill>
                  <a:schemeClr val="lt1"/>
                </a:solidFill>
                <a:latin typeface="Oswald"/>
                <a:ea typeface="Oswald"/>
                <a:cs typeface="Oswald"/>
                <a:sym typeface="Oswald"/>
              </a:defRPr>
            </a:lvl3pPr>
            <a:lvl4pPr marL="0" lvl="3" indent="0" algn="r">
              <a:spcBef>
                <a:spcPts val="0"/>
              </a:spcBef>
              <a:buNone/>
              <a:defRPr sz="1000">
                <a:solidFill>
                  <a:schemeClr val="lt1"/>
                </a:solidFill>
                <a:latin typeface="Oswald"/>
                <a:ea typeface="Oswald"/>
                <a:cs typeface="Oswald"/>
                <a:sym typeface="Oswald"/>
              </a:defRPr>
            </a:lvl4pPr>
            <a:lvl5pPr marL="0" lvl="4" indent="0" algn="r">
              <a:spcBef>
                <a:spcPts val="0"/>
              </a:spcBef>
              <a:buNone/>
              <a:defRPr sz="1000">
                <a:solidFill>
                  <a:schemeClr val="lt1"/>
                </a:solidFill>
                <a:latin typeface="Oswald"/>
                <a:ea typeface="Oswald"/>
                <a:cs typeface="Oswald"/>
                <a:sym typeface="Oswald"/>
              </a:defRPr>
            </a:lvl5pPr>
            <a:lvl6pPr marL="0" lvl="5" indent="0" algn="r">
              <a:spcBef>
                <a:spcPts val="0"/>
              </a:spcBef>
              <a:buNone/>
              <a:defRPr sz="1000">
                <a:solidFill>
                  <a:schemeClr val="lt1"/>
                </a:solidFill>
                <a:latin typeface="Oswald"/>
                <a:ea typeface="Oswald"/>
                <a:cs typeface="Oswald"/>
                <a:sym typeface="Oswald"/>
              </a:defRPr>
            </a:lvl6pPr>
            <a:lvl7pPr marL="0" lvl="6" indent="0" algn="r">
              <a:spcBef>
                <a:spcPts val="0"/>
              </a:spcBef>
              <a:buNone/>
              <a:defRPr sz="1000">
                <a:solidFill>
                  <a:schemeClr val="lt1"/>
                </a:solidFill>
                <a:latin typeface="Oswald"/>
                <a:ea typeface="Oswald"/>
                <a:cs typeface="Oswald"/>
                <a:sym typeface="Oswald"/>
              </a:defRPr>
            </a:lvl7pPr>
            <a:lvl8pPr marL="0" lvl="7" indent="0" algn="r">
              <a:spcBef>
                <a:spcPts val="0"/>
              </a:spcBef>
              <a:buNone/>
              <a:defRPr sz="1000">
                <a:solidFill>
                  <a:schemeClr val="lt1"/>
                </a:solidFill>
                <a:latin typeface="Oswald"/>
                <a:ea typeface="Oswald"/>
                <a:cs typeface="Oswald"/>
                <a:sym typeface="Oswald"/>
              </a:defRPr>
            </a:lvl8pPr>
            <a:lvl9pPr marL="0" lvl="8" indent="0" algn="r">
              <a:spcBef>
                <a:spcPts val="0"/>
              </a:spcBef>
              <a:buNone/>
              <a:defRPr sz="1000">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76"/>
        <p:cNvGrpSpPr/>
        <p:nvPr/>
      </p:nvGrpSpPr>
      <p:grpSpPr>
        <a:xfrm>
          <a:off x="0" y="0"/>
          <a:ext cx="0" cy="0"/>
          <a:chOff x="0" y="0"/>
          <a:chExt cx="0" cy="0"/>
        </a:xfrm>
      </p:grpSpPr>
      <p:sp>
        <p:nvSpPr>
          <p:cNvPr id="177" name="Google Shape;177;p23"/>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8" name="Google Shape;178;p23"/>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9" name="Google Shape;179;p23"/>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0" name="Google Shape;180;p23"/>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1" name="Google Shape;181;p23"/>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2" name="Google Shape;182;p23"/>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83" name="Google Shape;183;p23"/>
          <p:cNvGrpSpPr/>
          <p:nvPr/>
        </p:nvGrpSpPr>
        <p:grpSpPr>
          <a:xfrm rot="-5400000">
            <a:off x="390304" y="-431739"/>
            <a:ext cx="757355" cy="863476"/>
            <a:chOff x="10431417" y="6819549"/>
            <a:chExt cx="3512798" cy="4005019"/>
          </a:xfrm>
        </p:grpSpPr>
        <p:sp>
          <p:nvSpPr>
            <p:cNvPr id="184" name="Google Shape;184;p23"/>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5" name="Google Shape;185;p23"/>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186" name="Google Shape;186;p23"/>
          <p:cNvGrpSpPr/>
          <p:nvPr/>
        </p:nvGrpSpPr>
        <p:grpSpPr>
          <a:xfrm>
            <a:off x="-1" y="1357409"/>
            <a:ext cx="12192001" cy="4846320"/>
            <a:chOff x="-1" y="1357409"/>
            <a:chExt cx="12192001" cy="4917518"/>
          </a:xfrm>
        </p:grpSpPr>
        <p:sp>
          <p:nvSpPr>
            <p:cNvPr id="187" name="Google Shape;187;p23"/>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8" name="Google Shape;188;p23"/>
            <p:cNvSpPr/>
            <p:nvPr/>
          </p:nvSpPr>
          <p:spPr>
            <a:xfrm rot="10800000" flipH="1">
              <a:off x="-1" y="1357409"/>
              <a:ext cx="12192001"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89" name="Google Shape;189;p23"/>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0" name="Google Shape;190;p23"/>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chemeClr val="lt1"/>
                </a:solidFill>
                <a:latin typeface="Oswald"/>
                <a:ea typeface="Oswald"/>
                <a:cs typeface="Oswald"/>
                <a:sym typeface="Oswald"/>
              </a:defRPr>
            </a:lvl1pPr>
            <a:lvl2pPr marL="0" lvl="1" indent="0" algn="r">
              <a:spcBef>
                <a:spcPts val="0"/>
              </a:spcBef>
              <a:buNone/>
              <a:defRPr sz="1000">
                <a:solidFill>
                  <a:schemeClr val="lt1"/>
                </a:solidFill>
                <a:latin typeface="Oswald"/>
                <a:ea typeface="Oswald"/>
                <a:cs typeface="Oswald"/>
                <a:sym typeface="Oswald"/>
              </a:defRPr>
            </a:lvl2pPr>
            <a:lvl3pPr marL="0" lvl="2" indent="0" algn="r">
              <a:spcBef>
                <a:spcPts val="0"/>
              </a:spcBef>
              <a:buNone/>
              <a:defRPr sz="1000">
                <a:solidFill>
                  <a:schemeClr val="lt1"/>
                </a:solidFill>
                <a:latin typeface="Oswald"/>
                <a:ea typeface="Oswald"/>
                <a:cs typeface="Oswald"/>
                <a:sym typeface="Oswald"/>
              </a:defRPr>
            </a:lvl3pPr>
            <a:lvl4pPr marL="0" lvl="3" indent="0" algn="r">
              <a:spcBef>
                <a:spcPts val="0"/>
              </a:spcBef>
              <a:buNone/>
              <a:defRPr sz="1000">
                <a:solidFill>
                  <a:schemeClr val="lt1"/>
                </a:solidFill>
                <a:latin typeface="Oswald"/>
                <a:ea typeface="Oswald"/>
                <a:cs typeface="Oswald"/>
                <a:sym typeface="Oswald"/>
              </a:defRPr>
            </a:lvl4pPr>
            <a:lvl5pPr marL="0" lvl="4" indent="0" algn="r">
              <a:spcBef>
                <a:spcPts val="0"/>
              </a:spcBef>
              <a:buNone/>
              <a:defRPr sz="1000">
                <a:solidFill>
                  <a:schemeClr val="lt1"/>
                </a:solidFill>
                <a:latin typeface="Oswald"/>
                <a:ea typeface="Oswald"/>
                <a:cs typeface="Oswald"/>
                <a:sym typeface="Oswald"/>
              </a:defRPr>
            </a:lvl5pPr>
            <a:lvl6pPr marL="0" lvl="5" indent="0" algn="r">
              <a:spcBef>
                <a:spcPts val="0"/>
              </a:spcBef>
              <a:buNone/>
              <a:defRPr sz="1000">
                <a:solidFill>
                  <a:schemeClr val="lt1"/>
                </a:solidFill>
                <a:latin typeface="Oswald"/>
                <a:ea typeface="Oswald"/>
                <a:cs typeface="Oswald"/>
                <a:sym typeface="Oswald"/>
              </a:defRPr>
            </a:lvl6pPr>
            <a:lvl7pPr marL="0" lvl="6" indent="0" algn="r">
              <a:spcBef>
                <a:spcPts val="0"/>
              </a:spcBef>
              <a:buNone/>
              <a:defRPr sz="1000">
                <a:solidFill>
                  <a:schemeClr val="lt1"/>
                </a:solidFill>
                <a:latin typeface="Oswald"/>
                <a:ea typeface="Oswald"/>
                <a:cs typeface="Oswald"/>
                <a:sym typeface="Oswald"/>
              </a:defRPr>
            </a:lvl7pPr>
            <a:lvl8pPr marL="0" lvl="7" indent="0" algn="r">
              <a:spcBef>
                <a:spcPts val="0"/>
              </a:spcBef>
              <a:buNone/>
              <a:defRPr sz="1000">
                <a:solidFill>
                  <a:schemeClr val="lt1"/>
                </a:solidFill>
                <a:latin typeface="Oswald"/>
                <a:ea typeface="Oswald"/>
                <a:cs typeface="Oswald"/>
                <a:sym typeface="Oswald"/>
              </a:defRPr>
            </a:lvl8pPr>
            <a:lvl9pPr marL="0" lvl="8" indent="0" algn="r">
              <a:spcBef>
                <a:spcPts val="0"/>
              </a:spcBef>
              <a:buNone/>
              <a:defRPr sz="1000">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
        <p:nvSpPr>
          <p:cNvPr id="191" name="Google Shape;191;p23"/>
          <p:cNvSpPr txBox="1">
            <a:spLocks noGrp="1"/>
          </p:cNvSpPr>
          <p:nvPr>
            <p:ph type="body" idx="1"/>
          </p:nvPr>
        </p:nvSpPr>
        <p:spPr>
          <a:xfrm>
            <a:off x="443365" y="1825625"/>
            <a:ext cx="11215235"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SzPts val="2800"/>
              <a:buChar char="•"/>
              <a:defRPr>
                <a:solidFill>
                  <a:schemeClr val="lt1"/>
                </a:solidFill>
              </a:defRPr>
            </a:lvl1pPr>
            <a:lvl2pPr marL="914400" lvl="1" indent="-381000" algn="l">
              <a:lnSpc>
                <a:spcPct val="90000"/>
              </a:lnSpc>
              <a:spcBef>
                <a:spcPts val="500"/>
              </a:spcBef>
              <a:spcAft>
                <a:spcPts val="0"/>
              </a:spcAft>
              <a:buSzPts val="2400"/>
              <a:buChar char="•"/>
              <a:defRPr>
                <a:solidFill>
                  <a:schemeClr val="lt1"/>
                </a:solidFill>
              </a:defRPr>
            </a:lvl2pPr>
            <a:lvl3pPr marL="1371600" lvl="2" indent="-355600" algn="l">
              <a:lnSpc>
                <a:spcPct val="90000"/>
              </a:lnSpc>
              <a:spcBef>
                <a:spcPts val="500"/>
              </a:spcBef>
              <a:spcAft>
                <a:spcPts val="0"/>
              </a:spcAft>
              <a:buSzPts val="2000"/>
              <a:buChar char="•"/>
              <a:defRPr>
                <a:solidFill>
                  <a:schemeClr val="lt1"/>
                </a:solidFill>
              </a:defRPr>
            </a:lvl3pPr>
            <a:lvl4pPr marL="1828800" lvl="3" indent="-342900" algn="l">
              <a:lnSpc>
                <a:spcPct val="90000"/>
              </a:lnSpc>
              <a:spcBef>
                <a:spcPts val="500"/>
              </a:spcBef>
              <a:spcAft>
                <a:spcPts val="0"/>
              </a:spcAft>
              <a:buSzPts val="1800"/>
              <a:buChar char="•"/>
              <a:defRPr>
                <a:solidFill>
                  <a:schemeClr val="lt1"/>
                </a:solidFill>
              </a:defRPr>
            </a:lvl4pPr>
            <a:lvl5pPr marL="2286000" lvl="4" indent="-342900" algn="l">
              <a:lnSpc>
                <a:spcPct val="90000"/>
              </a:lnSpc>
              <a:spcBef>
                <a:spcPts val="500"/>
              </a:spcBef>
              <a:spcAft>
                <a:spcPts val="0"/>
              </a:spcAft>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92"/>
        <p:cNvGrpSpPr/>
        <p:nvPr/>
      </p:nvGrpSpPr>
      <p:grpSpPr>
        <a:xfrm>
          <a:off x="0" y="0"/>
          <a:ext cx="0" cy="0"/>
          <a:chOff x="0" y="0"/>
          <a:chExt cx="0" cy="0"/>
        </a:xfrm>
      </p:grpSpPr>
      <p:sp>
        <p:nvSpPr>
          <p:cNvPr id="193" name="Google Shape;193;p24"/>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4" name="Google Shape;194;p24"/>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5" name="Google Shape;195;p24"/>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6" name="Google Shape;196;p24"/>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7" name="Google Shape;197;p24"/>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8" name="Google Shape;198;p24"/>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99" name="Google Shape;199;p24"/>
          <p:cNvGrpSpPr/>
          <p:nvPr/>
        </p:nvGrpSpPr>
        <p:grpSpPr>
          <a:xfrm rot="-5400000">
            <a:off x="390304" y="-431739"/>
            <a:ext cx="757355" cy="863476"/>
            <a:chOff x="10431417" y="6819549"/>
            <a:chExt cx="3512798" cy="4005019"/>
          </a:xfrm>
        </p:grpSpPr>
        <p:sp>
          <p:nvSpPr>
            <p:cNvPr id="200" name="Google Shape;200;p24"/>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24"/>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202" name="Google Shape;202;p24"/>
          <p:cNvGrpSpPr/>
          <p:nvPr/>
        </p:nvGrpSpPr>
        <p:grpSpPr>
          <a:xfrm>
            <a:off x="-1" y="1357409"/>
            <a:ext cx="12192001" cy="4846320"/>
            <a:chOff x="-1" y="1357409"/>
            <a:chExt cx="12192001" cy="4917518"/>
          </a:xfrm>
        </p:grpSpPr>
        <p:sp>
          <p:nvSpPr>
            <p:cNvPr id="203" name="Google Shape;203;p24"/>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4" name="Google Shape;204;p24"/>
            <p:cNvSpPr/>
            <p:nvPr/>
          </p:nvSpPr>
          <p:spPr>
            <a:xfrm rot="10800000" flipH="1">
              <a:off x="-1" y="1357409"/>
              <a:ext cx="12192001"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205" name="Google Shape;205;p24"/>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6" name="Google Shape;206;p24"/>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chemeClr val="lt1"/>
                </a:solidFill>
                <a:latin typeface="Oswald"/>
                <a:ea typeface="Oswald"/>
                <a:cs typeface="Oswald"/>
                <a:sym typeface="Oswald"/>
              </a:defRPr>
            </a:lvl1pPr>
            <a:lvl2pPr marL="0" lvl="1" indent="0" algn="r">
              <a:spcBef>
                <a:spcPts val="0"/>
              </a:spcBef>
              <a:buNone/>
              <a:defRPr sz="1000">
                <a:solidFill>
                  <a:schemeClr val="lt1"/>
                </a:solidFill>
                <a:latin typeface="Oswald"/>
                <a:ea typeface="Oswald"/>
                <a:cs typeface="Oswald"/>
                <a:sym typeface="Oswald"/>
              </a:defRPr>
            </a:lvl2pPr>
            <a:lvl3pPr marL="0" lvl="2" indent="0" algn="r">
              <a:spcBef>
                <a:spcPts val="0"/>
              </a:spcBef>
              <a:buNone/>
              <a:defRPr sz="1000">
                <a:solidFill>
                  <a:schemeClr val="lt1"/>
                </a:solidFill>
                <a:latin typeface="Oswald"/>
                <a:ea typeface="Oswald"/>
                <a:cs typeface="Oswald"/>
                <a:sym typeface="Oswald"/>
              </a:defRPr>
            </a:lvl3pPr>
            <a:lvl4pPr marL="0" lvl="3" indent="0" algn="r">
              <a:spcBef>
                <a:spcPts val="0"/>
              </a:spcBef>
              <a:buNone/>
              <a:defRPr sz="1000">
                <a:solidFill>
                  <a:schemeClr val="lt1"/>
                </a:solidFill>
                <a:latin typeface="Oswald"/>
                <a:ea typeface="Oswald"/>
                <a:cs typeface="Oswald"/>
                <a:sym typeface="Oswald"/>
              </a:defRPr>
            </a:lvl4pPr>
            <a:lvl5pPr marL="0" lvl="4" indent="0" algn="r">
              <a:spcBef>
                <a:spcPts val="0"/>
              </a:spcBef>
              <a:buNone/>
              <a:defRPr sz="1000">
                <a:solidFill>
                  <a:schemeClr val="lt1"/>
                </a:solidFill>
                <a:latin typeface="Oswald"/>
                <a:ea typeface="Oswald"/>
                <a:cs typeface="Oswald"/>
                <a:sym typeface="Oswald"/>
              </a:defRPr>
            </a:lvl5pPr>
            <a:lvl6pPr marL="0" lvl="5" indent="0" algn="r">
              <a:spcBef>
                <a:spcPts val="0"/>
              </a:spcBef>
              <a:buNone/>
              <a:defRPr sz="1000">
                <a:solidFill>
                  <a:schemeClr val="lt1"/>
                </a:solidFill>
                <a:latin typeface="Oswald"/>
                <a:ea typeface="Oswald"/>
                <a:cs typeface="Oswald"/>
                <a:sym typeface="Oswald"/>
              </a:defRPr>
            </a:lvl6pPr>
            <a:lvl7pPr marL="0" lvl="6" indent="0" algn="r">
              <a:spcBef>
                <a:spcPts val="0"/>
              </a:spcBef>
              <a:buNone/>
              <a:defRPr sz="1000">
                <a:solidFill>
                  <a:schemeClr val="lt1"/>
                </a:solidFill>
                <a:latin typeface="Oswald"/>
                <a:ea typeface="Oswald"/>
                <a:cs typeface="Oswald"/>
                <a:sym typeface="Oswald"/>
              </a:defRPr>
            </a:lvl7pPr>
            <a:lvl8pPr marL="0" lvl="7" indent="0" algn="r">
              <a:spcBef>
                <a:spcPts val="0"/>
              </a:spcBef>
              <a:buNone/>
              <a:defRPr sz="1000">
                <a:solidFill>
                  <a:schemeClr val="lt1"/>
                </a:solidFill>
                <a:latin typeface="Oswald"/>
                <a:ea typeface="Oswald"/>
                <a:cs typeface="Oswald"/>
                <a:sym typeface="Oswald"/>
              </a:defRPr>
            </a:lvl8pPr>
            <a:lvl9pPr marL="0" lvl="8" indent="0" algn="r">
              <a:spcBef>
                <a:spcPts val="0"/>
              </a:spcBef>
              <a:buNone/>
              <a:defRPr sz="1000">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
        <p:nvSpPr>
          <p:cNvPr id="207" name="Google Shape;207;p24"/>
          <p:cNvSpPr txBox="1">
            <a:spLocks noGrp="1"/>
          </p:cNvSpPr>
          <p:nvPr>
            <p:ph type="body" idx="1"/>
          </p:nvPr>
        </p:nvSpPr>
        <p:spPr>
          <a:xfrm>
            <a:off x="444500" y="1681163"/>
            <a:ext cx="5157787" cy="8239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SzPts val="2000"/>
              <a:buFont typeface="Arial"/>
              <a:buNone/>
              <a:defRPr sz="2000" b="1">
                <a:solidFill>
                  <a:schemeClr val="lt1"/>
                </a:solidFill>
              </a:defRPr>
            </a:lvl1pPr>
            <a:lvl2pPr marL="914400" lvl="1" indent="-228600" algn="l">
              <a:lnSpc>
                <a:spcPct val="90000"/>
              </a:lnSpc>
              <a:spcBef>
                <a:spcPts val="500"/>
              </a:spcBef>
              <a:spcAft>
                <a:spcPts val="0"/>
              </a:spcAft>
              <a:buSzPts val="2000"/>
              <a:buNone/>
              <a:defRPr sz="2000" b="1"/>
            </a:lvl2pPr>
            <a:lvl3pPr marL="1371600" lvl="2" indent="-228600" algn="l">
              <a:lnSpc>
                <a:spcPct val="90000"/>
              </a:lnSpc>
              <a:spcBef>
                <a:spcPts val="500"/>
              </a:spcBef>
              <a:spcAft>
                <a:spcPts val="0"/>
              </a:spcAft>
              <a:buSzPts val="1800"/>
              <a:buNone/>
              <a:defRPr sz="1800" b="1"/>
            </a:lvl3pPr>
            <a:lvl4pPr marL="1828800" lvl="3" indent="-228600" algn="l">
              <a:lnSpc>
                <a:spcPct val="90000"/>
              </a:lnSpc>
              <a:spcBef>
                <a:spcPts val="500"/>
              </a:spcBef>
              <a:spcAft>
                <a:spcPts val="0"/>
              </a:spcAft>
              <a:buSzPts val="1600"/>
              <a:buNone/>
              <a:defRPr sz="1600" b="1"/>
            </a:lvl4pPr>
            <a:lvl5pPr marL="2286000" lvl="4" indent="-228600" algn="l">
              <a:lnSpc>
                <a:spcPct val="9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08" name="Google Shape;208;p24"/>
          <p:cNvSpPr txBox="1">
            <a:spLocks noGrp="1"/>
          </p:cNvSpPr>
          <p:nvPr>
            <p:ph type="body" idx="2"/>
          </p:nvPr>
        </p:nvSpPr>
        <p:spPr>
          <a:xfrm>
            <a:off x="6500812" y="1681163"/>
            <a:ext cx="5157788" cy="8239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SzPts val="2000"/>
              <a:buFont typeface="Arial"/>
              <a:buNone/>
              <a:defRPr sz="2000" b="1">
                <a:solidFill>
                  <a:schemeClr val="lt1"/>
                </a:solidFill>
              </a:defRPr>
            </a:lvl1pPr>
            <a:lvl2pPr marL="914400" lvl="1" indent="-228600" algn="l">
              <a:lnSpc>
                <a:spcPct val="90000"/>
              </a:lnSpc>
              <a:spcBef>
                <a:spcPts val="500"/>
              </a:spcBef>
              <a:spcAft>
                <a:spcPts val="0"/>
              </a:spcAft>
              <a:buSzPts val="2000"/>
              <a:buNone/>
              <a:defRPr sz="2000" b="1"/>
            </a:lvl2pPr>
            <a:lvl3pPr marL="1371600" lvl="2" indent="-228600" algn="l">
              <a:lnSpc>
                <a:spcPct val="90000"/>
              </a:lnSpc>
              <a:spcBef>
                <a:spcPts val="500"/>
              </a:spcBef>
              <a:spcAft>
                <a:spcPts val="0"/>
              </a:spcAft>
              <a:buSzPts val="1800"/>
              <a:buNone/>
              <a:defRPr sz="1800" b="1"/>
            </a:lvl3pPr>
            <a:lvl4pPr marL="1828800" lvl="3" indent="-228600" algn="l">
              <a:lnSpc>
                <a:spcPct val="90000"/>
              </a:lnSpc>
              <a:spcBef>
                <a:spcPts val="500"/>
              </a:spcBef>
              <a:spcAft>
                <a:spcPts val="0"/>
              </a:spcAft>
              <a:buSzPts val="1600"/>
              <a:buNone/>
              <a:defRPr sz="1600" b="1"/>
            </a:lvl4pPr>
            <a:lvl5pPr marL="2286000" lvl="4" indent="-228600" algn="l">
              <a:lnSpc>
                <a:spcPct val="9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09" name="Google Shape;209;p24"/>
          <p:cNvSpPr txBox="1">
            <a:spLocks noGrp="1"/>
          </p:cNvSpPr>
          <p:nvPr>
            <p:ph type="body" idx="3"/>
          </p:nvPr>
        </p:nvSpPr>
        <p:spPr>
          <a:xfrm>
            <a:off x="444500"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sz="1800">
                <a:solidFill>
                  <a:schemeClr val="lt1"/>
                </a:solidFill>
              </a:defRPr>
            </a:lvl1pPr>
            <a:lvl2pPr marL="914400" lvl="1" indent="-330200" algn="l">
              <a:lnSpc>
                <a:spcPct val="90000"/>
              </a:lnSpc>
              <a:spcBef>
                <a:spcPts val="500"/>
              </a:spcBef>
              <a:spcAft>
                <a:spcPts val="0"/>
              </a:spcAft>
              <a:buSzPts val="1600"/>
              <a:buChar char="•"/>
              <a:defRPr sz="1600">
                <a:solidFill>
                  <a:schemeClr val="lt1"/>
                </a:solidFill>
              </a:defRPr>
            </a:lvl2pPr>
            <a:lvl3pPr marL="1371600" lvl="2" indent="-317500" algn="l">
              <a:lnSpc>
                <a:spcPct val="90000"/>
              </a:lnSpc>
              <a:spcBef>
                <a:spcPts val="500"/>
              </a:spcBef>
              <a:spcAft>
                <a:spcPts val="0"/>
              </a:spcAft>
              <a:buSzPts val="1400"/>
              <a:buChar char="•"/>
              <a:defRPr sz="1400">
                <a:solidFill>
                  <a:schemeClr val="lt1"/>
                </a:solidFill>
              </a:defRPr>
            </a:lvl3pPr>
            <a:lvl4pPr marL="1828800" lvl="3" indent="-304800" algn="l">
              <a:lnSpc>
                <a:spcPct val="90000"/>
              </a:lnSpc>
              <a:spcBef>
                <a:spcPts val="500"/>
              </a:spcBef>
              <a:spcAft>
                <a:spcPts val="0"/>
              </a:spcAft>
              <a:buSzPts val="1200"/>
              <a:buChar char="•"/>
              <a:defRPr sz="1200">
                <a:solidFill>
                  <a:schemeClr val="lt1"/>
                </a:solidFill>
              </a:defRPr>
            </a:lvl4pPr>
            <a:lvl5pPr marL="2286000" lvl="4" indent="-304800" algn="l">
              <a:lnSpc>
                <a:spcPct val="90000"/>
              </a:lnSpc>
              <a:spcBef>
                <a:spcPts val="500"/>
              </a:spcBef>
              <a:spcAft>
                <a:spcPts val="0"/>
              </a:spcAft>
              <a:buSzPts val="1200"/>
              <a:buChar char="•"/>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0" name="Google Shape;210;p24"/>
          <p:cNvSpPr txBox="1">
            <a:spLocks noGrp="1"/>
          </p:cNvSpPr>
          <p:nvPr>
            <p:ph type="body" idx="4"/>
          </p:nvPr>
        </p:nvSpPr>
        <p:spPr>
          <a:xfrm>
            <a:off x="6475412"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sz="1800">
                <a:solidFill>
                  <a:schemeClr val="lt1"/>
                </a:solidFill>
              </a:defRPr>
            </a:lvl1pPr>
            <a:lvl2pPr marL="914400" lvl="1" indent="-330200" algn="l">
              <a:lnSpc>
                <a:spcPct val="90000"/>
              </a:lnSpc>
              <a:spcBef>
                <a:spcPts val="500"/>
              </a:spcBef>
              <a:spcAft>
                <a:spcPts val="0"/>
              </a:spcAft>
              <a:buSzPts val="1600"/>
              <a:buChar char="•"/>
              <a:defRPr sz="1600">
                <a:solidFill>
                  <a:schemeClr val="lt1"/>
                </a:solidFill>
              </a:defRPr>
            </a:lvl2pPr>
            <a:lvl3pPr marL="1371600" lvl="2" indent="-317500" algn="l">
              <a:lnSpc>
                <a:spcPct val="90000"/>
              </a:lnSpc>
              <a:spcBef>
                <a:spcPts val="500"/>
              </a:spcBef>
              <a:spcAft>
                <a:spcPts val="0"/>
              </a:spcAft>
              <a:buSzPts val="1400"/>
              <a:buChar char="•"/>
              <a:defRPr sz="1400">
                <a:solidFill>
                  <a:schemeClr val="lt1"/>
                </a:solidFill>
              </a:defRPr>
            </a:lvl3pPr>
            <a:lvl4pPr marL="1828800" lvl="3" indent="-304800" algn="l">
              <a:lnSpc>
                <a:spcPct val="90000"/>
              </a:lnSpc>
              <a:spcBef>
                <a:spcPts val="500"/>
              </a:spcBef>
              <a:spcAft>
                <a:spcPts val="0"/>
              </a:spcAft>
              <a:buSzPts val="1200"/>
              <a:buChar char="•"/>
              <a:defRPr sz="1200">
                <a:solidFill>
                  <a:schemeClr val="lt1"/>
                </a:solidFill>
              </a:defRPr>
            </a:lvl4pPr>
            <a:lvl5pPr marL="2286000" lvl="4" indent="-304800" algn="l">
              <a:lnSpc>
                <a:spcPct val="90000"/>
              </a:lnSpc>
              <a:spcBef>
                <a:spcPts val="500"/>
              </a:spcBef>
              <a:spcAft>
                <a:spcPts val="0"/>
              </a:spcAft>
              <a:buSzPts val="1200"/>
              <a:buChar char="•"/>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5 Category">
  <p:cSld name="5 Category">
    <p:spTree>
      <p:nvGrpSpPr>
        <p:cNvPr id="1" name="Shape 211"/>
        <p:cNvGrpSpPr/>
        <p:nvPr/>
      </p:nvGrpSpPr>
      <p:grpSpPr>
        <a:xfrm>
          <a:off x="0" y="0"/>
          <a:ext cx="0" cy="0"/>
          <a:chOff x="0" y="0"/>
          <a:chExt cx="0" cy="0"/>
        </a:xfrm>
      </p:grpSpPr>
      <p:sp>
        <p:nvSpPr>
          <p:cNvPr id="212" name="Google Shape;212;p25"/>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3" name="Google Shape;213;p25"/>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4" name="Google Shape;214;p25"/>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5" name="Google Shape;215;p25"/>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6" name="Google Shape;216;p25"/>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7" name="Google Shape;217;p25"/>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18" name="Google Shape;218;p25"/>
          <p:cNvGrpSpPr/>
          <p:nvPr/>
        </p:nvGrpSpPr>
        <p:grpSpPr>
          <a:xfrm rot="-5400000">
            <a:off x="390304" y="-431739"/>
            <a:ext cx="757355" cy="863476"/>
            <a:chOff x="10431417" y="6819549"/>
            <a:chExt cx="3512798" cy="4005019"/>
          </a:xfrm>
        </p:grpSpPr>
        <p:sp>
          <p:nvSpPr>
            <p:cNvPr id="219" name="Google Shape;219;p25"/>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0" name="Google Shape;220;p25"/>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221" name="Google Shape;221;p25"/>
          <p:cNvGrpSpPr/>
          <p:nvPr/>
        </p:nvGrpSpPr>
        <p:grpSpPr>
          <a:xfrm>
            <a:off x="-1" y="1357409"/>
            <a:ext cx="12192001" cy="4846320"/>
            <a:chOff x="-1" y="1357409"/>
            <a:chExt cx="12192001" cy="4917518"/>
          </a:xfrm>
        </p:grpSpPr>
        <p:sp>
          <p:nvSpPr>
            <p:cNvPr id="222" name="Google Shape;222;p25"/>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3" name="Google Shape;223;p25"/>
            <p:cNvSpPr/>
            <p:nvPr/>
          </p:nvSpPr>
          <p:spPr>
            <a:xfrm rot="10800000" flipH="1">
              <a:off x="-1" y="1357409"/>
              <a:ext cx="12192001"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224" name="Google Shape;224;p25"/>
          <p:cNvSpPr>
            <a:spLocks noGrp="1"/>
          </p:cNvSpPr>
          <p:nvPr>
            <p:ph type="pic" idx="2"/>
          </p:nvPr>
        </p:nvSpPr>
        <p:spPr>
          <a:xfrm>
            <a:off x="978212" y="2096716"/>
            <a:ext cx="1259505" cy="1259505"/>
          </a:xfrm>
          <a:prstGeom prst="ellipse">
            <a:avLst/>
          </a:prstGeom>
          <a:solidFill>
            <a:srgbClr val="003252"/>
          </a:solidFill>
          <a:ln w="38100" cap="flat" cmpd="sng">
            <a:solidFill>
              <a:schemeClr val="accent2"/>
            </a:solidFill>
            <a:prstDash val="solid"/>
            <a:round/>
            <a:headEnd type="none" w="sm" len="sm"/>
            <a:tailEnd type="none" w="sm" len="sm"/>
          </a:ln>
        </p:spPr>
      </p:sp>
      <p:sp>
        <p:nvSpPr>
          <p:cNvPr id="225" name="Google Shape;225;p25"/>
          <p:cNvSpPr>
            <a:spLocks noGrp="1"/>
          </p:cNvSpPr>
          <p:nvPr>
            <p:ph type="pic" idx="3"/>
          </p:nvPr>
        </p:nvSpPr>
        <p:spPr>
          <a:xfrm>
            <a:off x="3222230" y="2096716"/>
            <a:ext cx="1259505" cy="1259505"/>
          </a:xfrm>
          <a:prstGeom prst="ellipse">
            <a:avLst/>
          </a:prstGeom>
          <a:solidFill>
            <a:srgbClr val="003252"/>
          </a:solidFill>
          <a:ln w="38100" cap="flat" cmpd="sng">
            <a:solidFill>
              <a:schemeClr val="accent2"/>
            </a:solidFill>
            <a:prstDash val="solid"/>
            <a:round/>
            <a:headEnd type="none" w="sm" len="sm"/>
            <a:tailEnd type="none" w="sm" len="sm"/>
          </a:ln>
        </p:spPr>
      </p:sp>
      <p:sp>
        <p:nvSpPr>
          <p:cNvPr id="226" name="Google Shape;226;p25"/>
          <p:cNvSpPr>
            <a:spLocks noGrp="1"/>
          </p:cNvSpPr>
          <p:nvPr>
            <p:ph type="pic" idx="4"/>
          </p:nvPr>
        </p:nvSpPr>
        <p:spPr>
          <a:xfrm>
            <a:off x="5466248" y="2096716"/>
            <a:ext cx="1259505" cy="1259505"/>
          </a:xfrm>
          <a:prstGeom prst="ellipse">
            <a:avLst/>
          </a:prstGeom>
          <a:solidFill>
            <a:srgbClr val="003252"/>
          </a:solidFill>
          <a:ln w="38100" cap="flat" cmpd="sng">
            <a:solidFill>
              <a:schemeClr val="accent2"/>
            </a:solidFill>
            <a:prstDash val="solid"/>
            <a:round/>
            <a:headEnd type="none" w="sm" len="sm"/>
            <a:tailEnd type="none" w="sm" len="sm"/>
          </a:ln>
        </p:spPr>
      </p:sp>
      <p:sp>
        <p:nvSpPr>
          <p:cNvPr id="227" name="Google Shape;227;p25"/>
          <p:cNvSpPr>
            <a:spLocks noGrp="1"/>
          </p:cNvSpPr>
          <p:nvPr>
            <p:ph type="pic" idx="5"/>
          </p:nvPr>
        </p:nvSpPr>
        <p:spPr>
          <a:xfrm>
            <a:off x="7710266" y="2096716"/>
            <a:ext cx="1259505" cy="1259505"/>
          </a:xfrm>
          <a:prstGeom prst="ellipse">
            <a:avLst/>
          </a:prstGeom>
          <a:solidFill>
            <a:srgbClr val="003252"/>
          </a:solidFill>
          <a:ln w="38100" cap="flat" cmpd="sng">
            <a:solidFill>
              <a:schemeClr val="accent2"/>
            </a:solidFill>
            <a:prstDash val="solid"/>
            <a:round/>
            <a:headEnd type="none" w="sm" len="sm"/>
            <a:tailEnd type="none" w="sm" len="sm"/>
          </a:ln>
        </p:spPr>
      </p:sp>
      <p:sp>
        <p:nvSpPr>
          <p:cNvPr id="228" name="Google Shape;228;p25"/>
          <p:cNvSpPr>
            <a:spLocks noGrp="1"/>
          </p:cNvSpPr>
          <p:nvPr>
            <p:ph type="pic" idx="6"/>
          </p:nvPr>
        </p:nvSpPr>
        <p:spPr>
          <a:xfrm>
            <a:off x="9954283" y="2096716"/>
            <a:ext cx="1259505" cy="1259505"/>
          </a:xfrm>
          <a:prstGeom prst="ellipse">
            <a:avLst/>
          </a:prstGeom>
          <a:solidFill>
            <a:srgbClr val="003252"/>
          </a:solidFill>
          <a:ln w="38100" cap="flat" cmpd="sng">
            <a:solidFill>
              <a:schemeClr val="accent2"/>
            </a:solidFill>
            <a:prstDash val="solid"/>
            <a:round/>
            <a:headEnd type="none" w="sm" len="sm"/>
            <a:tailEnd type="none" w="sm" len="sm"/>
          </a:ln>
        </p:spPr>
      </p:sp>
      <p:sp>
        <p:nvSpPr>
          <p:cNvPr id="229" name="Google Shape;229;p25"/>
          <p:cNvSpPr txBox="1">
            <a:spLocks noGrp="1"/>
          </p:cNvSpPr>
          <p:nvPr>
            <p:ph type="body" idx="1"/>
          </p:nvPr>
        </p:nvSpPr>
        <p:spPr>
          <a:xfrm>
            <a:off x="719894" y="4240093"/>
            <a:ext cx="1776140" cy="146304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marL="914400" lvl="1"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marL="1371600" lvl="2"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0" name="Google Shape;230;p25"/>
          <p:cNvSpPr txBox="1">
            <a:spLocks noGrp="1"/>
          </p:cNvSpPr>
          <p:nvPr>
            <p:ph type="body" idx="7"/>
          </p:nvPr>
        </p:nvSpPr>
        <p:spPr>
          <a:xfrm>
            <a:off x="2963912" y="4240093"/>
            <a:ext cx="1776140" cy="146304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marL="914400" lvl="1"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marL="1371600" lvl="2"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1" name="Google Shape;231;p25"/>
          <p:cNvSpPr txBox="1">
            <a:spLocks noGrp="1"/>
          </p:cNvSpPr>
          <p:nvPr>
            <p:ph type="body" idx="8"/>
          </p:nvPr>
        </p:nvSpPr>
        <p:spPr>
          <a:xfrm>
            <a:off x="5207930" y="4240093"/>
            <a:ext cx="1776140" cy="146304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marL="914400" lvl="1"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marL="1371600" lvl="2"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2" name="Google Shape;232;p25"/>
          <p:cNvSpPr txBox="1">
            <a:spLocks noGrp="1"/>
          </p:cNvSpPr>
          <p:nvPr>
            <p:ph type="body" idx="9"/>
          </p:nvPr>
        </p:nvSpPr>
        <p:spPr>
          <a:xfrm>
            <a:off x="7451948" y="4240093"/>
            <a:ext cx="1776140" cy="146304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marL="914400" lvl="1"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marL="1371600" lvl="2"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3" name="Google Shape;233;p25"/>
          <p:cNvSpPr txBox="1">
            <a:spLocks noGrp="1"/>
          </p:cNvSpPr>
          <p:nvPr>
            <p:ph type="body" idx="13"/>
          </p:nvPr>
        </p:nvSpPr>
        <p:spPr>
          <a:xfrm>
            <a:off x="9695965" y="4240093"/>
            <a:ext cx="1776140" cy="146304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marL="914400" lvl="1"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marL="1371600" lvl="2"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234" name="Google Shape;234;p25"/>
          <p:cNvCxnSpPr/>
          <p:nvPr/>
        </p:nvCxnSpPr>
        <p:spPr>
          <a:xfrm>
            <a:off x="1242354" y="3825022"/>
            <a:ext cx="731221" cy="0"/>
          </a:xfrm>
          <a:prstGeom prst="straightConnector1">
            <a:avLst/>
          </a:prstGeom>
          <a:noFill/>
          <a:ln w="38100" cap="rnd" cmpd="sng">
            <a:solidFill>
              <a:schemeClr val="accent2"/>
            </a:solidFill>
            <a:prstDash val="solid"/>
            <a:miter lim="800000"/>
            <a:headEnd type="none" w="sm" len="sm"/>
            <a:tailEnd type="none" w="sm" len="sm"/>
          </a:ln>
        </p:spPr>
      </p:cxnSp>
      <p:cxnSp>
        <p:nvCxnSpPr>
          <p:cNvPr id="235" name="Google Shape;235;p25"/>
          <p:cNvCxnSpPr/>
          <p:nvPr/>
        </p:nvCxnSpPr>
        <p:spPr>
          <a:xfrm>
            <a:off x="3486372" y="3825022"/>
            <a:ext cx="731221" cy="0"/>
          </a:xfrm>
          <a:prstGeom prst="straightConnector1">
            <a:avLst/>
          </a:prstGeom>
          <a:noFill/>
          <a:ln w="38100" cap="rnd" cmpd="sng">
            <a:solidFill>
              <a:schemeClr val="accent2"/>
            </a:solidFill>
            <a:prstDash val="solid"/>
            <a:miter lim="800000"/>
            <a:headEnd type="none" w="sm" len="sm"/>
            <a:tailEnd type="none" w="sm" len="sm"/>
          </a:ln>
        </p:spPr>
      </p:cxnSp>
      <p:cxnSp>
        <p:nvCxnSpPr>
          <p:cNvPr id="236" name="Google Shape;236;p25"/>
          <p:cNvCxnSpPr/>
          <p:nvPr/>
        </p:nvCxnSpPr>
        <p:spPr>
          <a:xfrm>
            <a:off x="5730390" y="3825022"/>
            <a:ext cx="731221" cy="0"/>
          </a:xfrm>
          <a:prstGeom prst="straightConnector1">
            <a:avLst/>
          </a:prstGeom>
          <a:noFill/>
          <a:ln w="38100" cap="rnd" cmpd="sng">
            <a:solidFill>
              <a:schemeClr val="accent2"/>
            </a:solidFill>
            <a:prstDash val="solid"/>
            <a:miter lim="800000"/>
            <a:headEnd type="none" w="sm" len="sm"/>
            <a:tailEnd type="none" w="sm" len="sm"/>
          </a:ln>
        </p:spPr>
      </p:cxnSp>
      <p:cxnSp>
        <p:nvCxnSpPr>
          <p:cNvPr id="237" name="Google Shape;237;p25"/>
          <p:cNvCxnSpPr/>
          <p:nvPr/>
        </p:nvCxnSpPr>
        <p:spPr>
          <a:xfrm>
            <a:off x="7974408" y="3825022"/>
            <a:ext cx="731221" cy="0"/>
          </a:xfrm>
          <a:prstGeom prst="straightConnector1">
            <a:avLst/>
          </a:prstGeom>
          <a:noFill/>
          <a:ln w="38100" cap="rnd" cmpd="sng">
            <a:solidFill>
              <a:schemeClr val="accent2"/>
            </a:solidFill>
            <a:prstDash val="solid"/>
            <a:miter lim="800000"/>
            <a:headEnd type="none" w="sm" len="sm"/>
            <a:tailEnd type="none" w="sm" len="sm"/>
          </a:ln>
        </p:spPr>
      </p:cxnSp>
      <p:cxnSp>
        <p:nvCxnSpPr>
          <p:cNvPr id="238" name="Google Shape;238;p25"/>
          <p:cNvCxnSpPr/>
          <p:nvPr/>
        </p:nvCxnSpPr>
        <p:spPr>
          <a:xfrm>
            <a:off x="10218425" y="3825022"/>
            <a:ext cx="731221" cy="0"/>
          </a:xfrm>
          <a:prstGeom prst="straightConnector1">
            <a:avLst/>
          </a:prstGeom>
          <a:noFill/>
          <a:ln w="38100" cap="rnd" cmpd="sng">
            <a:solidFill>
              <a:schemeClr val="accent2"/>
            </a:solidFill>
            <a:prstDash val="solid"/>
            <a:miter lim="800000"/>
            <a:headEnd type="none" w="sm" len="sm"/>
            <a:tailEnd type="none" w="sm" len="sm"/>
          </a:ln>
        </p:spPr>
      </p:cxnSp>
      <p:sp>
        <p:nvSpPr>
          <p:cNvPr id="239" name="Google Shape;239;p25"/>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40" name="Google Shape;240;p25"/>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chemeClr val="lt1"/>
                </a:solidFill>
                <a:latin typeface="Oswald"/>
                <a:ea typeface="Oswald"/>
                <a:cs typeface="Oswald"/>
                <a:sym typeface="Oswald"/>
              </a:defRPr>
            </a:lvl1pPr>
            <a:lvl2pPr marL="0" lvl="1" indent="0" algn="r">
              <a:spcBef>
                <a:spcPts val="0"/>
              </a:spcBef>
              <a:buNone/>
              <a:defRPr sz="1000">
                <a:solidFill>
                  <a:schemeClr val="lt1"/>
                </a:solidFill>
                <a:latin typeface="Oswald"/>
                <a:ea typeface="Oswald"/>
                <a:cs typeface="Oswald"/>
                <a:sym typeface="Oswald"/>
              </a:defRPr>
            </a:lvl2pPr>
            <a:lvl3pPr marL="0" lvl="2" indent="0" algn="r">
              <a:spcBef>
                <a:spcPts val="0"/>
              </a:spcBef>
              <a:buNone/>
              <a:defRPr sz="1000">
                <a:solidFill>
                  <a:schemeClr val="lt1"/>
                </a:solidFill>
                <a:latin typeface="Oswald"/>
                <a:ea typeface="Oswald"/>
                <a:cs typeface="Oswald"/>
                <a:sym typeface="Oswald"/>
              </a:defRPr>
            </a:lvl3pPr>
            <a:lvl4pPr marL="0" lvl="3" indent="0" algn="r">
              <a:spcBef>
                <a:spcPts val="0"/>
              </a:spcBef>
              <a:buNone/>
              <a:defRPr sz="1000">
                <a:solidFill>
                  <a:schemeClr val="lt1"/>
                </a:solidFill>
                <a:latin typeface="Oswald"/>
                <a:ea typeface="Oswald"/>
                <a:cs typeface="Oswald"/>
                <a:sym typeface="Oswald"/>
              </a:defRPr>
            </a:lvl4pPr>
            <a:lvl5pPr marL="0" lvl="4" indent="0" algn="r">
              <a:spcBef>
                <a:spcPts val="0"/>
              </a:spcBef>
              <a:buNone/>
              <a:defRPr sz="1000">
                <a:solidFill>
                  <a:schemeClr val="lt1"/>
                </a:solidFill>
                <a:latin typeface="Oswald"/>
                <a:ea typeface="Oswald"/>
                <a:cs typeface="Oswald"/>
                <a:sym typeface="Oswald"/>
              </a:defRPr>
            </a:lvl5pPr>
            <a:lvl6pPr marL="0" lvl="5" indent="0" algn="r">
              <a:spcBef>
                <a:spcPts val="0"/>
              </a:spcBef>
              <a:buNone/>
              <a:defRPr sz="1000">
                <a:solidFill>
                  <a:schemeClr val="lt1"/>
                </a:solidFill>
                <a:latin typeface="Oswald"/>
                <a:ea typeface="Oswald"/>
                <a:cs typeface="Oswald"/>
                <a:sym typeface="Oswald"/>
              </a:defRPr>
            </a:lvl6pPr>
            <a:lvl7pPr marL="0" lvl="6" indent="0" algn="r">
              <a:spcBef>
                <a:spcPts val="0"/>
              </a:spcBef>
              <a:buNone/>
              <a:defRPr sz="1000">
                <a:solidFill>
                  <a:schemeClr val="lt1"/>
                </a:solidFill>
                <a:latin typeface="Oswald"/>
                <a:ea typeface="Oswald"/>
                <a:cs typeface="Oswald"/>
                <a:sym typeface="Oswald"/>
              </a:defRPr>
            </a:lvl7pPr>
            <a:lvl8pPr marL="0" lvl="7" indent="0" algn="r">
              <a:spcBef>
                <a:spcPts val="0"/>
              </a:spcBef>
              <a:buNone/>
              <a:defRPr sz="1000">
                <a:solidFill>
                  <a:schemeClr val="lt1"/>
                </a:solidFill>
                <a:latin typeface="Oswald"/>
                <a:ea typeface="Oswald"/>
                <a:cs typeface="Oswald"/>
                <a:sym typeface="Oswald"/>
              </a:defRPr>
            </a:lvl8pPr>
            <a:lvl9pPr marL="0" lvl="8" indent="0" algn="r">
              <a:spcBef>
                <a:spcPts val="0"/>
              </a:spcBef>
              <a:buNone/>
              <a:defRPr sz="1000">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hoto + Text">
  <p:cSld name="Photo + Text">
    <p:spTree>
      <p:nvGrpSpPr>
        <p:cNvPr id="1" name="Shape 241"/>
        <p:cNvGrpSpPr/>
        <p:nvPr/>
      </p:nvGrpSpPr>
      <p:grpSpPr>
        <a:xfrm>
          <a:off x="0" y="0"/>
          <a:ext cx="0" cy="0"/>
          <a:chOff x="0" y="0"/>
          <a:chExt cx="0" cy="0"/>
        </a:xfrm>
      </p:grpSpPr>
      <p:sp>
        <p:nvSpPr>
          <p:cNvPr id="242" name="Google Shape;242;p26"/>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43" name="Google Shape;243;p26"/>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44" name="Google Shape;244;p26"/>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45" name="Google Shape;245;p26"/>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46" name="Google Shape;246;p26"/>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47" name="Google Shape;247;p26"/>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48" name="Google Shape;248;p26"/>
          <p:cNvGrpSpPr/>
          <p:nvPr/>
        </p:nvGrpSpPr>
        <p:grpSpPr>
          <a:xfrm rot="-5400000">
            <a:off x="390304" y="-431739"/>
            <a:ext cx="757355" cy="863476"/>
            <a:chOff x="10431417" y="6819549"/>
            <a:chExt cx="3512798" cy="4005019"/>
          </a:xfrm>
        </p:grpSpPr>
        <p:sp>
          <p:nvSpPr>
            <p:cNvPr id="249" name="Google Shape;249;p26"/>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0" name="Google Shape;250;p26"/>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251" name="Google Shape;251;p26"/>
          <p:cNvGrpSpPr/>
          <p:nvPr/>
        </p:nvGrpSpPr>
        <p:grpSpPr>
          <a:xfrm>
            <a:off x="-1" y="1357409"/>
            <a:ext cx="12192001" cy="4846320"/>
            <a:chOff x="-1" y="1357409"/>
            <a:chExt cx="12192001" cy="4917518"/>
          </a:xfrm>
        </p:grpSpPr>
        <p:sp>
          <p:nvSpPr>
            <p:cNvPr id="252" name="Google Shape;252;p26"/>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3" name="Google Shape;253;p26"/>
            <p:cNvSpPr/>
            <p:nvPr/>
          </p:nvSpPr>
          <p:spPr>
            <a:xfrm rot="10800000" flipH="1">
              <a:off x="-1" y="1357409"/>
              <a:ext cx="12192001"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254" name="Google Shape;254;p26"/>
          <p:cNvSpPr txBox="1">
            <a:spLocks noGrp="1"/>
          </p:cNvSpPr>
          <p:nvPr>
            <p:ph type="body" idx="1"/>
          </p:nvPr>
        </p:nvSpPr>
        <p:spPr>
          <a:xfrm>
            <a:off x="542094" y="4240093"/>
            <a:ext cx="9402006" cy="14630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00"/>
              </a:spcBef>
              <a:spcAft>
                <a:spcPts val="0"/>
              </a:spcAft>
              <a:buSzPts val="1400"/>
              <a:buNone/>
              <a:defRPr sz="1400">
                <a:solidFill>
                  <a:schemeClr val="lt1"/>
                </a:solidFill>
                <a:latin typeface="Arial"/>
                <a:ea typeface="Arial"/>
                <a:cs typeface="Arial"/>
                <a:sym typeface="Arial"/>
              </a:defRPr>
            </a:lvl1pPr>
            <a:lvl2pPr marL="914400" lvl="1"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marL="1371600" lvl="2"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5" name="Google Shape;255;p26"/>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6" name="Google Shape;256;p26"/>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chemeClr val="lt1"/>
                </a:solidFill>
                <a:latin typeface="Oswald"/>
                <a:ea typeface="Oswald"/>
                <a:cs typeface="Oswald"/>
                <a:sym typeface="Oswald"/>
              </a:defRPr>
            </a:lvl1pPr>
            <a:lvl2pPr marL="0" lvl="1" indent="0" algn="r">
              <a:spcBef>
                <a:spcPts val="0"/>
              </a:spcBef>
              <a:buNone/>
              <a:defRPr sz="1000">
                <a:solidFill>
                  <a:schemeClr val="lt1"/>
                </a:solidFill>
                <a:latin typeface="Oswald"/>
                <a:ea typeface="Oswald"/>
                <a:cs typeface="Oswald"/>
                <a:sym typeface="Oswald"/>
              </a:defRPr>
            </a:lvl2pPr>
            <a:lvl3pPr marL="0" lvl="2" indent="0" algn="r">
              <a:spcBef>
                <a:spcPts val="0"/>
              </a:spcBef>
              <a:buNone/>
              <a:defRPr sz="1000">
                <a:solidFill>
                  <a:schemeClr val="lt1"/>
                </a:solidFill>
                <a:latin typeface="Oswald"/>
                <a:ea typeface="Oswald"/>
                <a:cs typeface="Oswald"/>
                <a:sym typeface="Oswald"/>
              </a:defRPr>
            </a:lvl3pPr>
            <a:lvl4pPr marL="0" lvl="3" indent="0" algn="r">
              <a:spcBef>
                <a:spcPts val="0"/>
              </a:spcBef>
              <a:buNone/>
              <a:defRPr sz="1000">
                <a:solidFill>
                  <a:schemeClr val="lt1"/>
                </a:solidFill>
                <a:latin typeface="Oswald"/>
                <a:ea typeface="Oswald"/>
                <a:cs typeface="Oswald"/>
                <a:sym typeface="Oswald"/>
              </a:defRPr>
            </a:lvl4pPr>
            <a:lvl5pPr marL="0" lvl="4" indent="0" algn="r">
              <a:spcBef>
                <a:spcPts val="0"/>
              </a:spcBef>
              <a:buNone/>
              <a:defRPr sz="1000">
                <a:solidFill>
                  <a:schemeClr val="lt1"/>
                </a:solidFill>
                <a:latin typeface="Oswald"/>
                <a:ea typeface="Oswald"/>
                <a:cs typeface="Oswald"/>
                <a:sym typeface="Oswald"/>
              </a:defRPr>
            </a:lvl5pPr>
            <a:lvl6pPr marL="0" lvl="5" indent="0" algn="r">
              <a:spcBef>
                <a:spcPts val="0"/>
              </a:spcBef>
              <a:buNone/>
              <a:defRPr sz="1000">
                <a:solidFill>
                  <a:schemeClr val="lt1"/>
                </a:solidFill>
                <a:latin typeface="Oswald"/>
                <a:ea typeface="Oswald"/>
                <a:cs typeface="Oswald"/>
                <a:sym typeface="Oswald"/>
              </a:defRPr>
            </a:lvl6pPr>
            <a:lvl7pPr marL="0" lvl="6" indent="0" algn="r">
              <a:spcBef>
                <a:spcPts val="0"/>
              </a:spcBef>
              <a:buNone/>
              <a:defRPr sz="1000">
                <a:solidFill>
                  <a:schemeClr val="lt1"/>
                </a:solidFill>
                <a:latin typeface="Oswald"/>
                <a:ea typeface="Oswald"/>
                <a:cs typeface="Oswald"/>
                <a:sym typeface="Oswald"/>
              </a:defRPr>
            </a:lvl7pPr>
            <a:lvl8pPr marL="0" lvl="7" indent="0" algn="r">
              <a:spcBef>
                <a:spcPts val="0"/>
              </a:spcBef>
              <a:buNone/>
              <a:defRPr sz="1000">
                <a:solidFill>
                  <a:schemeClr val="lt1"/>
                </a:solidFill>
                <a:latin typeface="Oswald"/>
                <a:ea typeface="Oswald"/>
                <a:cs typeface="Oswald"/>
                <a:sym typeface="Oswald"/>
              </a:defRPr>
            </a:lvl8pPr>
            <a:lvl9pPr marL="0" lvl="8" indent="0" algn="r">
              <a:spcBef>
                <a:spcPts val="0"/>
              </a:spcBef>
              <a:buNone/>
              <a:defRPr sz="1000">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
        <p:nvSpPr>
          <p:cNvPr id="257" name="Google Shape;257;p26"/>
          <p:cNvSpPr>
            <a:spLocks noGrp="1"/>
          </p:cNvSpPr>
          <p:nvPr>
            <p:ph type="pic" idx="2"/>
          </p:nvPr>
        </p:nvSpPr>
        <p:spPr>
          <a:xfrm>
            <a:off x="-2" y="1352575"/>
            <a:ext cx="12192002" cy="2289897"/>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258"/>
        <p:cNvGrpSpPr/>
        <p:nvPr/>
      </p:nvGrpSpPr>
      <p:grpSpPr>
        <a:xfrm>
          <a:off x="0" y="0"/>
          <a:ext cx="0" cy="0"/>
          <a:chOff x="0" y="0"/>
          <a:chExt cx="0" cy="0"/>
        </a:xfrm>
      </p:grpSpPr>
      <p:sp>
        <p:nvSpPr>
          <p:cNvPr id="259" name="Google Shape;259;p27"/>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60" name="Google Shape;260;p27"/>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61" name="Google Shape;261;p27"/>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62" name="Google Shape;262;p27"/>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63" name="Google Shape;263;p27"/>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64" name="Google Shape;264;p27"/>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65" name="Google Shape;265;p27"/>
          <p:cNvGrpSpPr/>
          <p:nvPr/>
        </p:nvGrpSpPr>
        <p:grpSpPr>
          <a:xfrm rot="-5400000">
            <a:off x="390304" y="-431739"/>
            <a:ext cx="757355" cy="863476"/>
            <a:chOff x="10431417" y="6819549"/>
            <a:chExt cx="3512798" cy="4005019"/>
          </a:xfrm>
        </p:grpSpPr>
        <p:sp>
          <p:nvSpPr>
            <p:cNvPr id="266" name="Google Shape;266;p27"/>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67" name="Google Shape;267;p27"/>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268" name="Google Shape;268;p27"/>
          <p:cNvGrpSpPr/>
          <p:nvPr/>
        </p:nvGrpSpPr>
        <p:grpSpPr>
          <a:xfrm>
            <a:off x="-1" y="1357409"/>
            <a:ext cx="12192001" cy="4846320"/>
            <a:chOff x="-1" y="1357409"/>
            <a:chExt cx="12192001" cy="4917518"/>
          </a:xfrm>
        </p:grpSpPr>
        <p:sp>
          <p:nvSpPr>
            <p:cNvPr id="269" name="Google Shape;269;p27"/>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70" name="Google Shape;270;p27"/>
            <p:cNvSpPr/>
            <p:nvPr/>
          </p:nvSpPr>
          <p:spPr>
            <a:xfrm rot="10800000" flipH="1">
              <a:off x="-1" y="1357409"/>
              <a:ext cx="12192001"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271" name="Google Shape;271;p27"/>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72" name="Google Shape;272;p27"/>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chemeClr val="lt1"/>
                </a:solidFill>
                <a:latin typeface="Oswald"/>
                <a:ea typeface="Oswald"/>
                <a:cs typeface="Oswald"/>
                <a:sym typeface="Oswald"/>
              </a:defRPr>
            </a:lvl1pPr>
            <a:lvl2pPr marL="0" lvl="1" indent="0" algn="r">
              <a:spcBef>
                <a:spcPts val="0"/>
              </a:spcBef>
              <a:buNone/>
              <a:defRPr sz="1000">
                <a:solidFill>
                  <a:schemeClr val="lt1"/>
                </a:solidFill>
                <a:latin typeface="Oswald"/>
                <a:ea typeface="Oswald"/>
                <a:cs typeface="Oswald"/>
                <a:sym typeface="Oswald"/>
              </a:defRPr>
            </a:lvl2pPr>
            <a:lvl3pPr marL="0" lvl="2" indent="0" algn="r">
              <a:spcBef>
                <a:spcPts val="0"/>
              </a:spcBef>
              <a:buNone/>
              <a:defRPr sz="1000">
                <a:solidFill>
                  <a:schemeClr val="lt1"/>
                </a:solidFill>
                <a:latin typeface="Oswald"/>
                <a:ea typeface="Oswald"/>
                <a:cs typeface="Oswald"/>
                <a:sym typeface="Oswald"/>
              </a:defRPr>
            </a:lvl3pPr>
            <a:lvl4pPr marL="0" lvl="3" indent="0" algn="r">
              <a:spcBef>
                <a:spcPts val="0"/>
              </a:spcBef>
              <a:buNone/>
              <a:defRPr sz="1000">
                <a:solidFill>
                  <a:schemeClr val="lt1"/>
                </a:solidFill>
                <a:latin typeface="Oswald"/>
                <a:ea typeface="Oswald"/>
                <a:cs typeface="Oswald"/>
                <a:sym typeface="Oswald"/>
              </a:defRPr>
            </a:lvl4pPr>
            <a:lvl5pPr marL="0" lvl="4" indent="0" algn="r">
              <a:spcBef>
                <a:spcPts val="0"/>
              </a:spcBef>
              <a:buNone/>
              <a:defRPr sz="1000">
                <a:solidFill>
                  <a:schemeClr val="lt1"/>
                </a:solidFill>
                <a:latin typeface="Oswald"/>
                <a:ea typeface="Oswald"/>
                <a:cs typeface="Oswald"/>
                <a:sym typeface="Oswald"/>
              </a:defRPr>
            </a:lvl5pPr>
            <a:lvl6pPr marL="0" lvl="5" indent="0" algn="r">
              <a:spcBef>
                <a:spcPts val="0"/>
              </a:spcBef>
              <a:buNone/>
              <a:defRPr sz="1000">
                <a:solidFill>
                  <a:schemeClr val="lt1"/>
                </a:solidFill>
                <a:latin typeface="Oswald"/>
                <a:ea typeface="Oswald"/>
                <a:cs typeface="Oswald"/>
                <a:sym typeface="Oswald"/>
              </a:defRPr>
            </a:lvl6pPr>
            <a:lvl7pPr marL="0" lvl="6" indent="0" algn="r">
              <a:spcBef>
                <a:spcPts val="0"/>
              </a:spcBef>
              <a:buNone/>
              <a:defRPr sz="1000">
                <a:solidFill>
                  <a:schemeClr val="lt1"/>
                </a:solidFill>
                <a:latin typeface="Oswald"/>
                <a:ea typeface="Oswald"/>
                <a:cs typeface="Oswald"/>
                <a:sym typeface="Oswald"/>
              </a:defRPr>
            </a:lvl7pPr>
            <a:lvl8pPr marL="0" lvl="7" indent="0" algn="r">
              <a:spcBef>
                <a:spcPts val="0"/>
              </a:spcBef>
              <a:buNone/>
              <a:defRPr sz="1000">
                <a:solidFill>
                  <a:schemeClr val="lt1"/>
                </a:solidFill>
                <a:latin typeface="Oswald"/>
                <a:ea typeface="Oswald"/>
                <a:cs typeface="Oswald"/>
                <a:sym typeface="Oswald"/>
              </a:defRPr>
            </a:lvl8pPr>
            <a:lvl9pPr marL="0" lvl="8" indent="0" algn="r">
              <a:spcBef>
                <a:spcPts val="0"/>
              </a:spcBef>
              <a:buNone/>
              <a:defRPr sz="1000">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
        <p:nvSpPr>
          <p:cNvPr id="273" name="Google Shape;273;p27"/>
          <p:cNvSpPr>
            <a:spLocks noGrp="1"/>
          </p:cNvSpPr>
          <p:nvPr>
            <p:ph type="pic" idx="2"/>
          </p:nvPr>
        </p:nvSpPr>
        <p:spPr>
          <a:xfrm>
            <a:off x="4110087" y="1444649"/>
            <a:ext cx="7548513" cy="4579079"/>
          </a:xfrm>
          <a:prstGeom prst="rect">
            <a:avLst/>
          </a:prstGeom>
          <a:noFill/>
          <a:ln>
            <a:noFill/>
          </a:ln>
        </p:spPr>
      </p:sp>
      <p:sp>
        <p:nvSpPr>
          <p:cNvPr id="274" name="Google Shape;274;p27"/>
          <p:cNvSpPr txBox="1">
            <a:spLocks noGrp="1"/>
          </p:cNvSpPr>
          <p:nvPr>
            <p:ph type="body" idx="1"/>
          </p:nvPr>
        </p:nvSpPr>
        <p:spPr>
          <a:xfrm>
            <a:off x="443366" y="1444649"/>
            <a:ext cx="3365063" cy="457907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600"/>
              <a:buFont typeface="Arial"/>
              <a:buNone/>
              <a:defRPr sz="1600">
                <a:solidFill>
                  <a:schemeClr val="lt1"/>
                </a:solidFill>
              </a:defRPr>
            </a:lvl1pPr>
            <a:lvl2pPr marL="914400" lvl="1" indent="-228600" algn="l">
              <a:lnSpc>
                <a:spcPct val="90000"/>
              </a:lnSpc>
              <a:spcBef>
                <a:spcPts val="500"/>
              </a:spcBef>
              <a:spcAft>
                <a:spcPts val="0"/>
              </a:spcAft>
              <a:buSzPts val="1400"/>
              <a:buNone/>
              <a:defRPr sz="1400"/>
            </a:lvl2pPr>
            <a:lvl3pPr marL="1371600" lvl="2" indent="-228600" algn="l">
              <a:lnSpc>
                <a:spcPct val="90000"/>
              </a:lnSpc>
              <a:spcBef>
                <a:spcPts val="500"/>
              </a:spcBef>
              <a:spcAft>
                <a:spcPts val="0"/>
              </a:spcAft>
              <a:buSzPts val="1200"/>
              <a:buNone/>
              <a:defRPr sz="1200"/>
            </a:lvl3pPr>
            <a:lvl4pPr marL="1828800" lvl="3" indent="-228600" algn="l">
              <a:lnSpc>
                <a:spcPct val="90000"/>
              </a:lnSpc>
              <a:spcBef>
                <a:spcPts val="500"/>
              </a:spcBef>
              <a:spcAft>
                <a:spcPts val="0"/>
              </a:spcAft>
              <a:buSzPts val="1000"/>
              <a:buNone/>
              <a:defRPr sz="1000"/>
            </a:lvl4pPr>
            <a:lvl5pPr marL="2286000" lvl="4" indent="-228600" algn="l">
              <a:lnSpc>
                <a:spcPct val="9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275"/>
        <p:cNvGrpSpPr/>
        <p:nvPr/>
      </p:nvGrpSpPr>
      <p:grpSpPr>
        <a:xfrm>
          <a:off x="0" y="0"/>
          <a:ext cx="0" cy="0"/>
          <a:chOff x="0" y="0"/>
          <a:chExt cx="0" cy="0"/>
        </a:xfrm>
      </p:grpSpPr>
      <p:sp>
        <p:nvSpPr>
          <p:cNvPr id="276" name="Google Shape;276;p28"/>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77" name="Google Shape;277;p28"/>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78" name="Google Shape;278;p28"/>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79" name="Google Shape;279;p28"/>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0" name="Google Shape;280;p28"/>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1" name="Google Shape;281;p28"/>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82" name="Google Shape;282;p28"/>
          <p:cNvGrpSpPr/>
          <p:nvPr/>
        </p:nvGrpSpPr>
        <p:grpSpPr>
          <a:xfrm rot="-5400000">
            <a:off x="390304" y="-431739"/>
            <a:ext cx="757355" cy="863476"/>
            <a:chOff x="10431417" y="6819549"/>
            <a:chExt cx="3512798" cy="4005019"/>
          </a:xfrm>
        </p:grpSpPr>
        <p:sp>
          <p:nvSpPr>
            <p:cNvPr id="283" name="Google Shape;283;p28"/>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4" name="Google Shape;284;p28"/>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285" name="Google Shape;285;p28"/>
          <p:cNvGrpSpPr/>
          <p:nvPr/>
        </p:nvGrpSpPr>
        <p:grpSpPr>
          <a:xfrm>
            <a:off x="-1" y="1357409"/>
            <a:ext cx="12192001" cy="4846320"/>
            <a:chOff x="-1" y="1357409"/>
            <a:chExt cx="12192001" cy="4917518"/>
          </a:xfrm>
        </p:grpSpPr>
        <p:sp>
          <p:nvSpPr>
            <p:cNvPr id="286" name="Google Shape;286;p28"/>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7" name="Google Shape;287;p28"/>
            <p:cNvSpPr/>
            <p:nvPr/>
          </p:nvSpPr>
          <p:spPr>
            <a:xfrm rot="10800000" flipH="1">
              <a:off x="-1" y="1357409"/>
              <a:ext cx="12192001"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288" name="Google Shape;288;p28"/>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9" name="Google Shape;289;p28"/>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chemeClr val="lt1"/>
                </a:solidFill>
                <a:latin typeface="Oswald"/>
                <a:ea typeface="Oswald"/>
                <a:cs typeface="Oswald"/>
                <a:sym typeface="Oswald"/>
              </a:defRPr>
            </a:lvl1pPr>
            <a:lvl2pPr marL="0" lvl="1" indent="0" algn="r">
              <a:spcBef>
                <a:spcPts val="0"/>
              </a:spcBef>
              <a:buNone/>
              <a:defRPr sz="1000">
                <a:solidFill>
                  <a:schemeClr val="lt1"/>
                </a:solidFill>
                <a:latin typeface="Oswald"/>
                <a:ea typeface="Oswald"/>
                <a:cs typeface="Oswald"/>
                <a:sym typeface="Oswald"/>
              </a:defRPr>
            </a:lvl2pPr>
            <a:lvl3pPr marL="0" lvl="2" indent="0" algn="r">
              <a:spcBef>
                <a:spcPts val="0"/>
              </a:spcBef>
              <a:buNone/>
              <a:defRPr sz="1000">
                <a:solidFill>
                  <a:schemeClr val="lt1"/>
                </a:solidFill>
                <a:latin typeface="Oswald"/>
                <a:ea typeface="Oswald"/>
                <a:cs typeface="Oswald"/>
                <a:sym typeface="Oswald"/>
              </a:defRPr>
            </a:lvl3pPr>
            <a:lvl4pPr marL="0" lvl="3" indent="0" algn="r">
              <a:spcBef>
                <a:spcPts val="0"/>
              </a:spcBef>
              <a:buNone/>
              <a:defRPr sz="1000">
                <a:solidFill>
                  <a:schemeClr val="lt1"/>
                </a:solidFill>
                <a:latin typeface="Oswald"/>
                <a:ea typeface="Oswald"/>
                <a:cs typeface="Oswald"/>
                <a:sym typeface="Oswald"/>
              </a:defRPr>
            </a:lvl4pPr>
            <a:lvl5pPr marL="0" lvl="4" indent="0" algn="r">
              <a:spcBef>
                <a:spcPts val="0"/>
              </a:spcBef>
              <a:buNone/>
              <a:defRPr sz="1000">
                <a:solidFill>
                  <a:schemeClr val="lt1"/>
                </a:solidFill>
                <a:latin typeface="Oswald"/>
                <a:ea typeface="Oswald"/>
                <a:cs typeface="Oswald"/>
                <a:sym typeface="Oswald"/>
              </a:defRPr>
            </a:lvl5pPr>
            <a:lvl6pPr marL="0" lvl="5" indent="0" algn="r">
              <a:spcBef>
                <a:spcPts val="0"/>
              </a:spcBef>
              <a:buNone/>
              <a:defRPr sz="1000">
                <a:solidFill>
                  <a:schemeClr val="lt1"/>
                </a:solidFill>
                <a:latin typeface="Oswald"/>
                <a:ea typeface="Oswald"/>
                <a:cs typeface="Oswald"/>
                <a:sym typeface="Oswald"/>
              </a:defRPr>
            </a:lvl6pPr>
            <a:lvl7pPr marL="0" lvl="6" indent="0" algn="r">
              <a:spcBef>
                <a:spcPts val="0"/>
              </a:spcBef>
              <a:buNone/>
              <a:defRPr sz="1000">
                <a:solidFill>
                  <a:schemeClr val="lt1"/>
                </a:solidFill>
                <a:latin typeface="Oswald"/>
                <a:ea typeface="Oswald"/>
                <a:cs typeface="Oswald"/>
                <a:sym typeface="Oswald"/>
              </a:defRPr>
            </a:lvl7pPr>
            <a:lvl8pPr marL="0" lvl="7" indent="0" algn="r">
              <a:spcBef>
                <a:spcPts val="0"/>
              </a:spcBef>
              <a:buNone/>
              <a:defRPr sz="1000">
                <a:solidFill>
                  <a:schemeClr val="lt1"/>
                </a:solidFill>
                <a:latin typeface="Oswald"/>
                <a:ea typeface="Oswald"/>
                <a:cs typeface="Oswald"/>
                <a:sym typeface="Oswald"/>
              </a:defRPr>
            </a:lvl8pPr>
            <a:lvl9pPr marL="0" lvl="8" indent="0" algn="r">
              <a:spcBef>
                <a:spcPts val="0"/>
              </a:spcBef>
              <a:buNone/>
              <a:defRPr sz="1000">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
        <p:nvSpPr>
          <p:cNvPr id="290" name="Google Shape;290;p28"/>
          <p:cNvSpPr txBox="1">
            <a:spLocks noGrp="1"/>
          </p:cNvSpPr>
          <p:nvPr>
            <p:ph type="body" idx="1"/>
          </p:nvPr>
        </p:nvSpPr>
        <p:spPr>
          <a:xfrm>
            <a:off x="443366" y="1444649"/>
            <a:ext cx="3365063" cy="457907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600"/>
              <a:buFont typeface="Arial"/>
              <a:buNone/>
              <a:defRPr sz="1600">
                <a:solidFill>
                  <a:schemeClr val="lt1"/>
                </a:solidFill>
              </a:defRPr>
            </a:lvl1pPr>
            <a:lvl2pPr marL="914400" lvl="1" indent="-228600" algn="l">
              <a:lnSpc>
                <a:spcPct val="90000"/>
              </a:lnSpc>
              <a:spcBef>
                <a:spcPts val="500"/>
              </a:spcBef>
              <a:spcAft>
                <a:spcPts val="0"/>
              </a:spcAft>
              <a:buSzPts val="1400"/>
              <a:buNone/>
              <a:defRPr sz="1400"/>
            </a:lvl2pPr>
            <a:lvl3pPr marL="1371600" lvl="2" indent="-228600" algn="l">
              <a:lnSpc>
                <a:spcPct val="90000"/>
              </a:lnSpc>
              <a:spcBef>
                <a:spcPts val="500"/>
              </a:spcBef>
              <a:spcAft>
                <a:spcPts val="0"/>
              </a:spcAft>
              <a:buSzPts val="1200"/>
              <a:buNone/>
              <a:defRPr sz="1200"/>
            </a:lvl3pPr>
            <a:lvl4pPr marL="1828800" lvl="3" indent="-228600" algn="l">
              <a:lnSpc>
                <a:spcPct val="90000"/>
              </a:lnSpc>
              <a:spcBef>
                <a:spcPts val="500"/>
              </a:spcBef>
              <a:spcAft>
                <a:spcPts val="0"/>
              </a:spcAft>
              <a:buSzPts val="1000"/>
              <a:buNone/>
              <a:defRPr sz="1000"/>
            </a:lvl4pPr>
            <a:lvl5pPr marL="2286000" lvl="4" indent="-228600" algn="l">
              <a:lnSpc>
                <a:spcPct val="9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91" name="Google Shape;291;p28"/>
          <p:cNvSpPr txBox="1">
            <a:spLocks noGrp="1"/>
          </p:cNvSpPr>
          <p:nvPr>
            <p:ph type="body" idx="2"/>
          </p:nvPr>
        </p:nvSpPr>
        <p:spPr>
          <a:xfrm>
            <a:off x="3964290" y="1444649"/>
            <a:ext cx="7694310" cy="457907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SzPts val="2400"/>
              <a:buChar char="•"/>
              <a:defRPr sz="2400">
                <a:solidFill>
                  <a:schemeClr val="lt1"/>
                </a:solidFill>
              </a:defRPr>
            </a:lvl1pPr>
            <a:lvl2pPr marL="914400" lvl="1" indent="-355600" algn="l">
              <a:lnSpc>
                <a:spcPct val="90000"/>
              </a:lnSpc>
              <a:spcBef>
                <a:spcPts val="500"/>
              </a:spcBef>
              <a:spcAft>
                <a:spcPts val="0"/>
              </a:spcAft>
              <a:buSzPts val="2000"/>
              <a:buChar char="•"/>
              <a:defRPr sz="2000">
                <a:solidFill>
                  <a:schemeClr val="lt1"/>
                </a:solidFill>
              </a:defRPr>
            </a:lvl2pPr>
            <a:lvl3pPr marL="1371600" lvl="2" indent="-342900" algn="l">
              <a:lnSpc>
                <a:spcPct val="90000"/>
              </a:lnSpc>
              <a:spcBef>
                <a:spcPts val="500"/>
              </a:spcBef>
              <a:spcAft>
                <a:spcPts val="0"/>
              </a:spcAft>
              <a:buSzPts val="1800"/>
              <a:buChar char="•"/>
              <a:defRPr sz="1800">
                <a:solidFill>
                  <a:schemeClr val="lt1"/>
                </a:solidFill>
              </a:defRPr>
            </a:lvl3pPr>
            <a:lvl4pPr marL="1828800" lvl="3" indent="-330200" algn="l">
              <a:lnSpc>
                <a:spcPct val="90000"/>
              </a:lnSpc>
              <a:spcBef>
                <a:spcPts val="500"/>
              </a:spcBef>
              <a:spcAft>
                <a:spcPts val="0"/>
              </a:spcAft>
              <a:buSzPts val="1600"/>
              <a:buChar char="•"/>
              <a:defRPr sz="1600">
                <a:solidFill>
                  <a:schemeClr val="lt1"/>
                </a:solidFill>
              </a:defRPr>
            </a:lvl4pPr>
            <a:lvl5pPr marL="2286000" lvl="4" indent="-330200" algn="l">
              <a:lnSpc>
                <a:spcPct val="90000"/>
              </a:lnSpc>
              <a:spcBef>
                <a:spcPts val="500"/>
              </a:spcBef>
              <a:spcAft>
                <a:spcPts val="0"/>
              </a:spcAft>
              <a:buSzPts val="1600"/>
              <a:buChar char="•"/>
              <a:defRPr sz="1600">
                <a:solidFill>
                  <a:schemeClr val="lt1"/>
                </a:solidFill>
              </a:defRPr>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92"/>
        <p:cNvGrpSpPr/>
        <p:nvPr/>
      </p:nvGrpSpPr>
      <p:grpSpPr>
        <a:xfrm>
          <a:off x="0" y="0"/>
          <a:ext cx="0" cy="0"/>
          <a:chOff x="0" y="0"/>
          <a:chExt cx="0" cy="0"/>
        </a:xfrm>
      </p:grpSpPr>
      <p:sp>
        <p:nvSpPr>
          <p:cNvPr id="293" name="Google Shape;293;p29"/>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4" name="Google Shape;294;p29"/>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5" name="Google Shape;295;p29"/>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6" name="Google Shape;296;p29"/>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7" name="Google Shape;297;p29"/>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298" name="Google Shape;298;p29"/>
          <p:cNvGrpSpPr/>
          <p:nvPr/>
        </p:nvGrpSpPr>
        <p:grpSpPr>
          <a:xfrm rot="-5400000">
            <a:off x="390304" y="-431739"/>
            <a:ext cx="757355" cy="863476"/>
            <a:chOff x="10431417" y="6819549"/>
            <a:chExt cx="3512798" cy="4005019"/>
          </a:xfrm>
        </p:grpSpPr>
        <p:sp>
          <p:nvSpPr>
            <p:cNvPr id="299" name="Google Shape;299;p29"/>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0" name="Google Shape;300;p29"/>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301" name="Google Shape;301;p29"/>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2" name="Google Shape;302;p29"/>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chemeClr val="lt1"/>
                </a:solidFill>
                <a:latin typeface="Oswald"/>
                <a:ea typeface="Oswald"/>
                <a:cs typeface="Oswald"/>
                <a:sym typeface="Oswald"/>
              </a:defRPr>
            </a:lvl1pPr>
            <a:lvl2pPr marL="0" lvl="1" indent="0" algn="r">
              <a:spcBef>
                <a:spcPts val="0"/>
              </a:spcBef>
              <a:buNone/>
              <a:defRPr sz="1000">
                <a:solidFill>
                  <a:schemeClr val="lt1"/>
                </a:solidFill>
                <a:latin typeface="Oswald"/>
                <a:ea typeface="Oswald"/>
                <a:cs typeface="Oswald"/>
                <a:sym typeface="Oswald"/>
              </a:defRPr>
            </a:lvl2pPr>
            <a:lvl3pPr marL="0" lvl="2" indent="0" algn="r">
              <a:spcBef>
                <a:spcPts val="0"/>
              </a:spcBef>
              <a:buNone/>
              <a:defRPr sz="1000">
                <a:solidFill>
                  <a:schemeClr val="lt1"/>
                </a:solidFill>
                <a:latin typeface="Oswald"/>
                <a:ea typeface="Oswald"/>
                <a:cs typeface="Oswald"/>
                <a:sym typeface="Oswald"/>
              </a:defRPr>
            </a:lvl3pPr>
            <a:lvl4pPr marL="0" lvl="3" indent="0" algn="r">
              <a:spcBef>
                <a:spcPts val="0"/>
              </a:spcBef>
              <a:buNone/>
              <a:defRPr sz="1000">
                <a:solidFill>
                  <a:schemeClr val="lt1"/>
                </a:solidFill>
                <a:latin typeface="Oswald"/>
                <a:ea typeface="Oswald"/>
                <a:cs typeface="Oswald"/>
                <a:sym typeface="Oswald"/>
              </a:defRPr>
            </a:lvl4pPr>
            <a:lvl5pPr marL="0" lvl="4" indent="0" algn="r">
              <a:spcBef>
                <a:spcPts val="0"/>
              </a:spcBef>
              <a:buNone/>
              <a:defRPr sz="1000">
                <a:solidFill>
                  <a:schemeClr val="lt1"/>
                </a:solidFill>
                <a:latin typeface="Oswald"/>
                <a:ea typeface="Oswald"/>
                <a:cs typeface="Oswald"/>
                <a:sym typeface="Oswald"/>
              </a:defRPr>
            </a:lvl5pPr>
            <a:lvl6pPr marL="0" lvl="5" indent="0" algn="r">
              <a:spcBef>
                <a:spcPts val="0"/>
              </a:spcBef>
              <a:buNone/>
              <a:defRPr sz="1000">
                <a:solidFill>
                  <a:schemeClr val="lt1"/>
                </a:solidFill>
                <a:latin typeface="Oswald"/>
                <a:ea typeface="Oswald"/>
                <a:cs typeface="Oswald"/>
                <a:sym typeface="Oswald"/>
              </a:defRPr>
            </a:lvl6pPr>
            <a:lvl7pPr marL="0" lvl="6" indent="0" algn="r">
              <a:spcBef>
                <a:spcPts val="0"/>
              </a:spcBef>
              <a:buNone/>
              <a:defRPr sz="1000">
                <a:solidFill>
                  <a:schemeClr val="lt1"/>
                </a:solidFill>
                <a:latin typeface="Oswald"/>
                <a:ea typeface="Oswald"/>
                <a:cs typeface="Oswald"/>
                <a:sym typeface="Oswald"/>
              </a:defRPr>
            </a:lvl7pPr>
            <a:lvl8pPr marL="0" lvl="7" indent="0" algn="r">
              <a:spcBef>
                <a:spcPts val="0"/>
              </a:spcBef>
              <a:buNone/>
              <a:defRPr sz="1000">
                <a:solidFill>
                  <a:schemeClr val="lt1"/>
                </a:solidFill>
                <a:latin typeface="Oswald"/>
                <a:ea typeface="Oswald"/>
                <a:cs typeface="Oswald"/>
                <a:sym typeface="Oswald"/>
              </a:defRPr>
            </a:lvl8pPr>
            <a:lvl9pPr marL="0" lvl="8" indent="0" algn="r">
              <a:spcBef>
                <a:spcPts val="0"/>
              </a:spcBef>
              <a:buNone/>
              <a:defRPr sz="1000">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 You 2">
  <p:cSld name="Thank You 2">
    <p:spTree>
      <p:nvGrpSpPr>
        <p:cNvPr id="1" name="Shape 303"/>
        <p:cNvGrpSpPr/>
        <p:nvPr/>
      </p:nvGrpSpPr>
      <p:grpSpPr>
        <a:xfrm>
          <a:off x="0" y="0"/>
          <a:ext cx="0" cy="0"/>
          <a:chOff x="0" y="0"/>
          <a:chExt cx="0" cy="0"/>
        </a:xfrm>
      </p:grpSpPr>
      <p:sp>
        <p:nvSpPr>
          <p:cNvPr id="304" name="Google Shape;304;p30"/>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5" name="Google Shape;305;p30"/>
          <p:cNvSpPr/>
          <p:nvPr/>
        </p:nvSpPr>
        <p:spPr>
          <a:xfrm flipH="1">
            <a:off x="-16297" y="0"/>
            <a:ext cx="12208298" cy="6858000"/>
          </a:xfrm>
          <a:custGeom>
            <a:avLst/>
            <a:gdLst/>
            <a:ahLst/>
            <a:cxnLst/>
            <a:rect l="l" t="t" r="r" b="b"/>
            <a:pathLst>
              <a:path w="12208298" h="6858000" extrusionOk="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6" name="Google Shape;306;p30"/>
          <p:cNvSpPr/>
          <p:nvPr/>
        </p:nvSpPr>
        <p:spPr>
          <a:xfrm rot="-5400000">
            <a:off x="2667000" y="-2667001"/>
            <a:ext cx="6858000" cy="12192002"/>
          </a:xfrm>
          <a:custGeom>
            <a:avLst/>
            <a:gdLst/>
            <a:ahLst/>
            <a:cxnLst/>
            <a:rect l="l" t="t" r="r" b="b"/>
            <a:pathLst>
              <a:path w="6858000" h="12192002" extrusionOk="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7" name="Google Shape;307;p30"/>
          <p:cNvSpPr/>
          <p:nvPr/>
        </p:nvSpPr>
        <p:spPr>
          <a:xfrm rot="-5400000">
            <a:off x="2667000" y="-2667001"/>
            <a:ext cx="6858000" cy="12192002"/>
          </a:xfrm>
          <a:custGeom>
            <a:avLst/>
            <a:gdLst/>
            <a:ahLst/>
            <a:cxnLst/>
            <a:rect l="l" t="t" r="r" b="b"/>
            <a:pathLst>
              <a:path w="6858000" h="12192002" extrusionOk="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8" name="Google Shape;308;p30"/>
          <p:cNvSpPr txBox="1">
            <a:spLocks noGrp="1"/>
          </p:cNvSpPr>
          <p:nvPr>
            <p:ph type="ctrTitle"/>
          </p:nvPr>
        </p:nvSpPr>
        <p:spPr>
          <a:xfrm>
            <a:off x="6360242" y="3429000"/>
            <a:ext cx="4945598" cy="124358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5400"/>
              <a:buFont typeface="Trebuchet MS"/>
              <a:buNone/>
              <a:defRPr sz="54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9" name="Google Shape;309;p30"/>
          <p:cNvSpPr/>
          <p:nvPr/>
        </p:nvSpPr>
        <p:spPr>
          <a:xfrm rot="-8100000">
            <a:off x="-729899" y="-1215856"/>
            <a:ext cx="6043521" cy="8427077"/>
          </a:xfrm>
          <a:custGeom>
            <a:avLst/>
            <a:gdLst/>
            <a:ahLst/>
            <a:cxnLst/>
            <a:rect l="l" t="t" r="r" b="b"/>
            <a:pathLst>
              <a:path w="6043521" h="8427077" extrusionOk="0">
                <a:moveTo>
                  <a:pt x="6043521" y="4267535"/>
                </a:moveTo>
                <a:lnTo>
                  <a:pt x="1883979" y="8427077"/>
                </a:lnTo>
                <a:lnTo>
                  <a:pt x="0" y="8427077"/>
                </a:lnTo>
                <a:lnTo>
                  <a:pt x="0" y="1775986"/>
                </a:lnTo>
                <a:lnTo>
                  <a:pt x="1775985"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10" name="Google Shape;310;p30"/>
          <p:cNvSpPr/>
          <p:nvPr/>
        </p:nvSpPr>
        <p:spPr>
          <a:xfrm rot="-8100000">
            <a:off x="-1145231" y="-2123853"/>
            <a:ext cx="6043521" cy="9008880"/>
          </a:xfrm>
          <a:custGeom>
            <a:avLst/>
            <a:gdLst/>
            <a:ahLst/>
            <a:cxnLst/>
            <a:rect l="l" t="t" r="r" b="b"/>
            <a:pathLst>
              <a:path w="6043521" h="9008880" extrusionOk="0">
                <a:moveTo>
                  <a:pt x="6043521" y="4849338"/>
                </a:moveTo>
                <a:lnTo>
                  <a:pt x="1883979" y="9008880"/>
                </a:lnTo>
                <a:lnTo>
                  <a:pt x="0" y="9008880"/>
                </a:lnTo>
                <a:lnTo>
                  <a:pt x="0" y="1194182"/>
                </a:lnTo>
                <a:lnTo>
                  <a:pt x="1194182"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11" name="Google Shape;311;p30"/>
          <p:cNvSpPr/>
          <p:nvPr/>
        </p:nvSpPr>
        <p:spPr>
          <a:xfrm rot="-2700000" flipH="1">
            <a:off x="-2681153" y="-465959"/>
            <a:ext cx="8639119" cy="5739762"/>
          </a:xfrm>
          <a:custGeom>
            <a:avLst/>
            <a:gdLst/>
            <a:ahLst/>
            <a:cxnLst/>
            <a:rect l="l" t="t" r="r" b="b"/>
            <a:pathLst>
              <a:path w="8639119" h="5739762" extrusionOk="0">
                <a:moveTo>
                  <a:pt x="3789781" y="0"/>
                </a:moveTo>
                <a:lnTo>
                  <a:pt x="0" y="3789782"/>
                </a:lnTo>
                <a:lnTo>
                  <a:pt x="0" y="5739761"/>
                </a:lnTo>
                <a:lnTo>
                  <a:pt x="7748695" y="5739762"/>
                </a:lnTo>
                <a:lnTo>
                  <a:pt x="8639119" y="4849338"/>
                </a:lnTo>
                <a:close/>
              </a:path>
            </a:pathLst>
          </a:custGeom>
          <a:solidFill>
            <a:srgbClr val="003252">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Text">
  <p:cSld name="Title + Text">
    <p:spTree>
      <p:nvGrpSpPr>
        <p:cNvPr id="1" name="Shape 45"/>
        <p:cNvGrpSpPr/>
        <p:nvPr/>
      </p:nvGrpSpPr>
      <p:grpSpPr>
        <a:xfrm>
          <a:off x="0" y="0"/>
          <a:ext cx="0" cy="0"/>
          <a:chOff x="0" y="0"/>
          <a:chExt cx="0" cy="0"/>
        </a:xfrm>
      </p:grpSpPr>
      <p:sp>
        <p:nvSpPr>
          <p:cNvPr id="46" name="Google Shape;46;p14"/>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7" name="Google Shape;47;p14"/>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8" name="Google Shape;48;p14"/>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9" name="Google Shape;49;p14"/>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4"/>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grpSp>
        <p:nvGrpSpPr>
          <p:cNvPr id="51" name="Google Shape;51;p14"/>
          <p:cNvGrpSpPr/>
          <p:nvPr/>
        </p:nvGrpSpPr>
        <p:grpSpPr>
          <a:xfrm rot="-5400000">
            <a:off x="390304" y="-431739"/>
            <a:ext cx="757355" cy="863476"/>
            <a:chOff x="10431417" y="6819549"/>
            <a:chExt cx="3512798" cy="4005019"/>
          </a:xfrm>
        </p:grpSpPr>
        <p:sp>
          <p:nvSpPr>
            <p:cNvPr id="52" name="Google Shape;52;p14"/>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3" name="Google Shape;53;p14"/>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54" name="Google Shape;54;p14"/>
          <p:cNvSpPr txBox="1">
            <a:spLocks noGrp="1"/>
          </p:cNvSpPr>
          <p:nvPr>
            <p:ph type="body" idx="1"/>
          </p:nvPr>
        </p:nvSpPr>
        <p:spPr>
          <a:xfrm>
            <a:off x="444500" y="1625385"/>
            <a:ext cx="6718300" cy="4093243"/>
          </a:xfrm>
          <a:prstGeom prst="rect">
            <a:avLst/>
          </a:prstGeom>
          <a:noFill/>
          <a:ln>
            <a:noFill/>
          </a:ln>
        </p:spPr>
        <p:txBody>
          <a:bodyPr spcFirstLastPara="1" wrap="square" lIns="91425" tIns="45700" rIns="91425" bIns="45700" anchor="t" anchorCtr="0">
            <a:noAutofit/>
          </a:bodyPr>
          <a:lstStyle>
            <a:lvl1pPr marL="457200" lvl="0"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1pPr>
            <a:lvl2pPr marL="914400" lvl="1"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2pPr>
            <a:lvl3pPr marL="1371600" lvl="2" indent="-304800" algn="l">
              <a:lnSpc>
                <a:spcPct val="100000"/>
              </a:lnSpc>
              <a:spcBef>
                <a:spcPts val="600"/>
              </a:spcBef>
              <a:spcAft>
                <a:spcPts val="0"/>
              </a:spcAft>
              <a:buSzPts val="1200"/>
              <a:buChar char="•"/>
              <a:defRPr sz="12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5"/>
        <p:cNvGrpSpPr/>
        <p:nvPr/>
      </p:nvGrpSpPr>
      <p:grpSpPr>
        <a:xfrm>
          <a:off x="0" y="0"/>
          <a:ext cx="0" cy="0"/>
          <a:chOff x="0" y="0"/>
          <a:chExt cx="0" cy="0"/>
        </a:xfrm>
      </p:grpSpPr>
      <p:sp>
        <p:nvSpPr>
          <p:cNvPr id="56" name="Google Shape;56;p15"/>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7" name="Google Shape;57;p15"/>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8" name="Google Shape;58;p15"/>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9" name="Google Shape;59;p15"/>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0" name="Google Shape;60;p15"/>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1" name="Google Shape;61;p15"/>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62" name="Google Shape;62;p15"/>
          <p:cNvGrpSpPr/>
          <p:nvPr/>
        </p:nvGrpSpPr>
        <p:grpSpPr>
          <a:xfrm rot="-5400000">
            <a:off x="390304" y="-431739"/>
            <a:ext cx="757355" cy="863476"/>
            <a:chOff x="10431417" y="6819549"/>
            <a:chExt cx="3512798" cy="4005019"/>
          </a:xfrm>
        </p:grpSpPr>
        <p:sp>
          <p:nvSpPr>
            <p:cNvPr id="63" name="Google Shape;63;p15"/>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4" name="Google Shape;64;p15"/>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grpSp>
        <p:nvGrpSpPr>
          <p:cNvPr id="65" name="Google Shape;65;p15"/>
          <p:cNvGrpSpPr/>
          <p:nvPr/>
        </p:nvGrpSpPr>
        <p:grpSpPr>
          <a:xfrm>
            <a:off x="-1" y="1357409"/>
            <a:ext cx="12192001" cy="4846320"/>
            <a:chOff x="-1" y="1357409"/>
            <a:chExt cx="12192001" cy="4917518"/>
          </a:xfrm>
        </p:grpSpPr>
        <p:sp>
          <p:nvSpPr>
            <p:cNvPr id="66" name="Google Shape;66;p15"/>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7" name="Google Shape;67;p15"/>
            <p:cNvSpPr/>
            <p:nvPr/>
          </p:nvSpPr>
          <p:spPr>
            <a:xfrm rot="10800000" flipH="1">
              <a:off x="-1" y="1357409"/>
              <a:ext cx="12192001"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68" name="Google Shape;68;p15"/>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9" name="Google Shape;69;p15"/>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hoto + 3 Section">
  <p:cSld name="Photo + 3 Section">
    <p:spTree>
      <p:nvGrpSpPr>
        <p:cNvPr id="1" name="Shape 70"/>
        <p:cNvGrpSpPr/>
        <p:nvPr/>
      </p:nvGrpSpPr>
      <p:grpSpPr>
        <a:xfrm>
          <a:off x="0" y="0"/>
          <a:ext cx="0" cy="0"/>
          <a:chOff x="0" y="0"/>
          <a:chExt cx="0" cy="0"/>
        </a:xfrm>
      </p:grpSpPr>
      <p:sp>
        <p:nvSpPr>
          <p:cNvPr id="71" name="Google Shape;71;p16"/>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2" name="Google Shape;72;p16"/>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3" name="Google Shape;73;p16"/>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4" name="Google Shape;74;p16"/>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5" name="Google Shape;75;p16"/>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6" name="Google Shape;76;p16"/>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77" name="Google Shape;77;p16"/>
          <p:cNvGrpSpPr/>
          <p:nvPr/>
        </p:nvGrpSpPr>
        <p:grpSpPr>
          <a:xfrm rot="-5400000">
            <a:off x="390304" y="-431739"/>
            <a:ext cx="757355" cy="863476"/>
            <a:chOff x="10431417" y="6819549"/>
            <a:chExt cx="3512798" cy="4005019"/>
          </a:xfrm>
        </p:grpSpPr>
        <p:sp>
          <p:nvSpPr>
            <p:cNvPr id="78" name="Google Shape;78;p16"/>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 name="Google Shape;79;p16"/>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80" name="Google Shape;80;p16"/>
          <p:cNvGrpSpPr/>
          <p:nvPr/>
        </p:nvGrpSpPr>
        <p:grpSpPr>
          <a:xfrm>
            <a:off x="-1" y="1357409"/>
            <a:ext cx="12192001" cy="4846320"/>
            <a:chOff x="-1" y="1357409"/>
            <a:chExt cx="12192001" cy="4917518"/>
          </a:xfrm>
        </p:grpSpPr>
        <p:sp>
          <p:nvSpPr>
            <p:cNvPr id="81" name="Google Shape;81;p16"/>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2" name="Google Shape;82;p16"/>
            <p:cNvSpPr/>
            <p:nvPr/>
          </p:nvSpPr>
          <p:spPr>
            <a:xfrm rot="10800000" flipH="1">
              <a:off x="-1" y="1357409"/>
              <a:ext cx="12192001"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83" name="Google Shape;83;p16"/>
          <p:cNvSpPr txBox="1">
            <a:spLocks noGrp="1"/>
          </p:cNvSpPr>
          <p:nvPr>
            <p:ph type="body" idx="1"/>
          </p:nvPr>
        </p:nvSpPr>
        <p:spPr>
          <a:xfrm>
            <a:off x="542094" y="4240093"/>
            <a:ext cx="3293306" cy="14630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SzPts val="1400"/>
              <a:buNone/>
              <a:defRPr sz="1400">
                <a:solidFill>
                  <a:schemeClr val="lt1"/>
                </a:solidFill>
                <a:latin typeface="Arial"/>
                <a:ea typeface="Arial"/>
                <a:cs typeface="Arial"/>
                <a:sym typeface="Arial"/>
              </a:defRPr>
            </a:lvl1pPr>
            <a:lvl2pPr marL="914400" lvl="1"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marL="1371600" lvl="2"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5" name="Google Shape;85;p16"/>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chemeClr val="lt1"/>
                </a:solidFill>
                <a:latin typeface="Oswald"/>
                <a:ea typeface="Oswald"/>
                <a:cs typeface="Oswald"/>
                <a:sym typeface="Oswald"/>
              </a:defRPr>
            </a:lvl1pPr>
            <a:lvl2pPr marL="0" lvl="1" indent="0" algn="r">
              <a:spcBef>
                <a:spcPts val="0"/>
              </a:spcBef>
              <a:buNone/>
              <a:defRPr sz="1000">
                <a:solidFill>
                  <a:schemeClr val="lt1"/>
                </a:solidFill>
                <a:latin typeface="Oswald"/>
                <a:ea typeface="Oswald"/>
                <a:cs typeface="Oswald"/>
                <a:sym typeface="Oswald"/>
              </a:defRPr>
            </a:lvl2pPr>
            <a:lvl3pPr marL="0" lvl="2" indent="0" algn="r">
              <a:spcBef>
                <a:spcPts val="0"/>
              </a:spcBef>
              <a:buNone/>
              <a:defRPr sz="1000">
                <a:solidFill>
                  <a:schemeClr val="lt1"/>
                </a:solidFill>
                <a:latin typeface="Oswald"/>
                <a:ea typeface="Oswald"/>
                <a:cs typeface="Oswald"/>
                <a:sym typeface="Oswald"/>
              </a:defRPr>
            </a:lvl3pPr>
            <a:lvl4pPr marL="0" lvl="3" indent="0" algn="r">
              <a:spcBef>
                <a:spcPts val="0"/>
              </a:spcBef>
              <a:buNone/>
              <a:defRPr sz="1000">
                <a:solidFill>
                  <a:schemeClr val="lt1"/>
                </a:solidFill>
                <a:latin typeface="Oswald"/>
                <a:ea typeface="Oswald"/>
                <a:cs typeface="Oswald"/>
                <a:sym typeface="Oswald"/>
              </a:defRPr>
            </a:lvl4pPr>
            <a:lvl5pPr marL="0" lvl="4" indent="0" algn="r">
              <a:spcBef>
                <a:spcPts val="0"/>
              </a:spcBef>
              <a:buNone/>
              <a:defRPr sz="1000">
                <a:solidFill>
                  <a:schemeClr val="lt1"/>
                </a:solidFill>
                <a:latin typeface="Oswald"/>
                <a:ea typeface="Oswald"/>
                <a:cs typeface="Oswald"/>
                <a:sym typeface="Oswald"/>
              </a:defRPr>
            </a:lvl5pPr>
            <a:lvl6pPr marL="0" lvl="5" indent="0" algn="r">
              <a:spcBef>
                <a:spcPts val="0"/>
              </a:spcBef>
              <a:buNone/>
              <a:defRPr sz="1000">
                <a:solidFill>
                  <a:schemeClr val="lt1"/>
                </a:solidFill>
                <a:latin typeface="Oswald"/>
                <a:ea typeface="Oswald"/>
                <a:cs typeface="Oswald"/>
                <a:sym typeface="Oswald"/>
              </a:defRPr>
            </a:lvl6pPr>
            <a:lvl7pPr marL="0" lvl="6" indent="0" algn="r">
              <a:spcBef>
                <a:spcPts val="0"/>
              </a:spcBef>
              <a:buNone/>
              <a:defRPr sz="1000">
                <a:solidFill>
                  <a:schemeClr val="lt1"/>
                </a:solidFill>
                <a:latin typeface="Oswald"/>
                <a:ea typeface="Oswald"/>
                <a:cs typeface="Oswald"/>
                <a:sym typeface="Oswald"/>
              </a:defRPr>
            </a:lvl7pPr>
            <a:lvl8pPr marL="0" lvl="7" indent="0" algn="r">
              <a:spcBef>
                <a:spcPts val="0"/>
              </a:spcBef>
              <a:buNone/>
              <a:defRPr sz="1000">
                <a:solidFill>
                  <a:schemeClr val="lt1"/>
                </a:solidFill>
                <a:latin typeface="Oswald"/>
                <a:ea typeface="Oswald"/>
                <a:cs typeface="Oswald"/>
                <a:sym typeface="Oswald"/>
              </a:defRPr>
            </a:lvl8pPr>
            <a:lvl9pPr marL="0" lvl="8" indent="0" algn="r">
              <a:spcBef>
                <a:spcPts val="0"/>
              </a:spcBef>
              <a:buNone/>
              <a:defRPr sz="1000">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
        <p:nvSpPr>
          <p:cNvPr id="86" name="Google Shape;86;p16"/>
          <p:cNvSpPr>
            <a:spLocks noGrp="1"/>
          </p:cNvSpPr>
          <p:nvPr>
            <p:ph type="pic" idx="2"/>
          </p:nvPr>
        </p:nvSpPr>
        <p:spPr>
          <a:xfrm>
            <a:off x="-2" y="1352575"/>
            <a:ext cx="12192002" cy="2289897"/>
          </a:xfrm>
          <a:prstGeom prst="rect">
            <a:avLst/>
          </a:prstGeom>
          <a:noFill/>
          <a:ln>
            <a:noFill/>
          </a:ln>
        </p:spPr>
      </p:sp>
      <p:sp>
        <p:nvSpPr>
          <p:cNvPr id="87" name="Google Shape;87;p16"/>
          <p:cNvSpPr txBox="1">
            <a:spLocks noGrp="1"/>
          </p:cNvSpPr>
          <p:nvPr>
            <p:ph type="body" idx="3"/>
          </p:nvPr>
        </p:nvSpPr>
        <p:spPr>
          <a:xfrm>
            <a:off x="4444169" y="4240093"/>
            <a:ext cx="3293306" cy="14630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SzPts val="1400"/>
              <a:buNone/>
              <a:defRPr sz="1400">
                <a:solidFill>
                  <a:schemeClr val="lt1"/>
                </a:solidFill>
                <a:latin typeface="Arial"/>
                <a:ea typeface="Arial"/>
                <a:cs typeface="Arial"/>
                <a:sym typeface="Arial"/>
              </a:defRPr>
            </a:lvl1pPr>
            <a:lvl2pPr marL="914400" lvl="1"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marL="1371600" lvl="2"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16"/>
          <p:cNvSpPr txBox="1">
            <a:spLocks noGrp="1"/>
          </p:cNvSpPr>
          <p:nvPr>
            <p:ph type="body" idx="4"/>
          </p:nvPr>
        </p:nvSpPr>
        <p:spPr>
          <a:xfrm>
            <a:off x="8346244" y="4240093"/>
            <a:ext cx="3293306" cy="14630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SzPts val="1400"/>
              <a:buNone/>
              <a:defRPr sz="1400">
                <a:solidFill>
                  <a:schemeClr val="lt1"/>
                </a:solidFill>
                <a:latin typeface="Arial"/>
                <a:ea typeface="Arial"/>
                <a:cs typeface="Arial"/>
                <a:sym typeface="Arial"/>
              </a:defRPr>
            </a:lvl1pPr>
            <a:lvl2pPr marL="914400" lvl="1" indent="-3302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marL="1371600" lvl="2" indent="-3175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marL="1828800" lvl="3"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marL="2286000" lvl="4" indent="-3175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89"/>
        <p:cNvGrpSpPr/>
        <p:nvPr/>
      </p:nvGrpSpPr>
      <p:grpSpPr>
        <a:xfrm>
          <a:off x="0" y="0"/>
          <a:ext cx="0" cy="0"/>
          <a:chOff x="0" y="0"/>
          <a:chExt cx="0" cy="0"/>
        </a:xfrm>
      </p:grpSpPr>
      <p:sp>
        <p:nvSpPr>
          <p:cNvPr id="90" name="Google Shape;90;p17"/>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1" name="Google Shape;91;p17"/>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2" name="Google Shape;92;p17"/>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3" name="Google Shape;93;p17"/>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4" name="Google Shape;94;p17"/>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5" name="Google Shape;95;p17"/>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96" name="Google Shape;96;p17"/>
          <p:cNvGrpSpPr/>
          <p:nvPr/>
        </p:nvGrpSpPr>
        <p:grpSpPr>
          <a:xfrm rot="-5400000">
            <a:off x="390304" y="-431739"/>
            <a:ext cx="757355" cy="863476"/>
            <a:chOff x="10431417" y="6819549"/>
            <a:chExt cx="3512798" cy="4005019"/>
          </a:xfrm>
        </p:grpSpPr>
        <p:sp>
          <p:nvSpPr>
            <p:cNvPr id="97" name="Google Shape;97;p17"/>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8" name="Google Shape;98;p17"/>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99" name="Google Shape;99;p17"/>
          <p:cNvGrpSpPr/>
          <p:nvPr/>
        </p:nvGrpSpPr>
        <p:grpSpPr>
          <a:xfrm>
            <a:off x="-1" y="1357409"/>
            <a:ext cx="12192001" cy="4846320"/>
            <a:chOff x="-1" y="1357409"/>
            <a:chExt cx="12192001" cy="4917518"/>
          </a:xfrm>
        </p:grpSpPr>
        <p:sp>
          <p:nvSpPr>
            <p:cNvPr id="100" name="Google Shape;100;p17"/>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1" name="Google Shape;101;p17"/>
            <p:cNvSpPr/>
            <p:nvPr/>
          </p:nvSpPr>
          <p:spPr>
            <a:xfrm rot="10800000" flipH="1">
              <a:off x="-1" y="1357409"/>
              <a:ext cx="12192001"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02" name="Google Shape;102;p17"/>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3" name="Google Shape;103;p17"/>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chemeClr val="lt1"/>
                </a:solidFill>
                <a:latin typeface="Oswald"/>
                <a:ea typeface="Oswald"/>
                <a:cs typeface="Oswald"/>
                <a:sym typeface="Oswald"/>
              </a:defRPr>
            </a:lvl1pPr>
            <a:lvl2pPr marL="0" lvl="1" indent="0" algn="r">
              <a:spcBef>
                <a:spcPts val="0"/>
              </a:spcBef>
              <a:buNone/>
              <a:defRPr sz="1000">
                <a:solidFill>
                  <a:schemeClr val="lt1"/>
                </a:solidFill>
                <a:latin typeface="Oswald"/>
                <a:ea typeface="Oswald"/>
                <a:cs typeface="Oswald"/>
                <a:sym typeface="Oswald"/>
              </a:defRPr>
            </a:lvl2pPr>
            <a:lvl3pPr marL="0" lvl="2" indent="0" algn="r">
              <a:spcBef>
                <a:spcPts val="0"/>
              </a:spcBef>
              <a:buNone/>
              <a:defRPr sz="1000">
                <a:solidFill>
                  <a:schemeClr val="lt1"/>
                </a:solidFill>
                <a:latin typeface="Oswald"/>
                <a:ea typeface="Oswald"/>
                <a:cs typeface="Oswald"/>
                <a:sym typeface="Oswald"/>
              </a:defRPr>
            </a:lvl3pPr>
            <a:lvl4pPr marL="0" lvl="3" indent="0" algn="r">
              <a:spcBef>
                <a:spcPts val="0"/>
              </a:spcBef>
              <a:buNone/>
              <a:defRPr sz="1000">
                <a:solidFill>
                  <a:schemeClr val="lt1"/>
                </a:solidFill>
                <a:latin typeface="Oswald"/>
                <a:ea typeface="Oswald"/>
                <a:cs typeface="Oswald"/>
                <a:sym typeface="Oswald"/>
              </a:defRPr>
            </a:lvl4pPr>
            <a:lvl5pPr marL="0" lvl="4" indent="0" algn="r">
              <a:spcBef>
                <a:spcPts val="0"/>
              </a:spcBef>
              <a:buNone/>
              <a:defRPr sz="1000">
                <a:solidFill>
                  <a:schemeClr val="lt1"/>
                </a:solidFill>
                <a:latin typeface="Oswald"/>
                <a:ea typeface="Oswald"/>
                <a:cs typeface="Oswald"/>
                <a:sym typeface="Oswald"/>
              </a:defRPr>
            </a:lvl5pPr>
            <a:lvl6pPr marL="0" lvl="5" indent="0" algn="r">
              <a:spcBef>
                <a:spcPts val="0"/>
              </a:spcBef>
              <a:buNone/>
              <a:defRPr sz="1000">
                <a:solidFill>
                  <a:schemeClr val="lt1"/>
                </a:solidFill>
                <a:latin typeface="Oswald"/>
                <a:ea typeface="Oswald"/>
                <a:cs typeface="Oswald"/>
                <a:sym typeface="Oswald"/>
              </a:defRPr>
            </a:lvl6pPr>
            <a:lvl7pPr marL="0" lvl="6" indent="0" algn="r">
              <a:spcBef>
                <a:spcPts val="0"/>
              </a:spcBef>
              <a:buNone/>
              <a:defRPr sz="1000">
                <a:solidFill>
                  <a:schemeClr val="lt1"/>
                </a:solidFill>
                <a:latin typeface="Oswald"/>
                <a:ea typeface="Oswald"/>
                <a:cs typeface="Oswald"/>
                <a:sym typeface="Oswald"/>
              </a:defRPr>
            </a:lvl7pPr>
            <a:lvl8pPr marL="0" lvl="7" indent="0" algn="r">
              <a:spcBef>
                <a:spcPts val="0"/>
              </a:spcBef>
              <a:buNone/>
              <a:defRPr sz="1000">
                <a:solidFill>
                  <a:schemeClr val="lt1"/>
                </a:solidFill>
                <a:latin typeface="Oswald"/>
                <a:ea typeface="Oswald"/>
                <a:cs typeface="Oswald"/>
                <a:sym typeface="Oswald"/>
              </a:defRPr>
            </a:lvl8pPr>
            <a:lvl9pPr marL="0" lvl="8" indent="0" algn="r">
              <a:spcBef>
                <a:spcPts val="0"/>
              </a:spcBef>
              <a:buNone/>
              <a:defRPr sz="1000">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
        <p:nvSpPr>
          <p:cNvPr id="104" name="Google Shape;104;p17"/>
          <p:cNvSpPr txBox="1">
            <a:spLocks noGrp="1"/>
          </p:cNvSpPr>
          <p:nvPr>
            <p:ph type="body" idx="1"/>
          </p:nvPr>
        </p:nvSpPr>
        <p:spPr>
          <a:xfrm>
            <a:off x="443365" y="1517715"/>
            <a:ext cx="5184437" cy="4659248"/>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SzPts val="2000"/>
              <a:buFont typeface="Arial"/>
              <a:buChar char="•"/>
              <a:defRPr sz="2000">
                <a:solidFill>
                  <a:schemeClr val="lt1"/>
                </a:solidFill>
              </a:defRPr>
            </a:lvl1pPr>
            <a:lvl2pPr marL="914400" lvl="1" indent="-342900" algn="l">
              <a:lnSpc>
                <a:spcPct val="90000"/>
              </a:lnSpc>
              <a:spcBef>
                <a:spcPts val="500"/>
              </a:spcBef>
              <a:spcAft>
                <a:spcPts val="0"/>
              </a:spcAft>
              <a:buSzPts val="1800"/>
              <a:buFont typeface="Arial"/>
              <a:buChar char="•"/>
              <a:defRPr sz="1800">
                <a:solidFill>
                  <a:schemeClr val="lt1"/>
                </a:solidFill>
              </a:defRPr>
            </a:lvl2pPr>
            <a:lvl3pPr marL="1371600" lvl="2" indent="-330200" algn="l">
              <a:lnSpc>
                <a:spcPct val="90000"/>
              </a:lnSpc>
              <a:spcBef>
                <a:spcPts val="500"/>
              </a:spcBef>
              <a:spcAft>
                <a:spcPts val="0"/>
              </a:spcAft>
              <a:buSzPts val="1600"/>
              <a:buFont typeface="Arial"/>
              <a:buChar char="•"/>
              <a:defRPr sz="1600">
                <a:solidFill>
                  <a:schemeClr val="lt1"/>
                </a:solidFill>
              </a:defRPr>
            </a:lvl3pPr>
            <a:lvl4pPr marL="1828800" lvl="3" indent="-317500" algn="l">
              <a:lnSpc>
                <a:spcPct val="90000"/>
              </a:lnSpc>
              <a:spcBef>
                <a:spcPts val="500"/>
              </a:spcBef>
              <a:spcAft>
                <a:spcPts val="0"/>
              </a:spcAft>
              <a:buSzPts val="1400"/>
              <a:buFont typeface="Arial"/>
              <a:buChar char="•"/>
              <a:defRPr sz="1400">
                <a:solidFill>
                  <a:schemeClr val="lt1"/>
                </a:solidFill>
              </a:defRPr>
            </a:lvl4pPr>
            <a:lvl5pPr marL="2286000" lvl="4" indent="-317500" algn="l">
              <a:lnSpc>
                <a:spcPct val="90000"/>
              </a:lnSpc>
              <a:spcBef>
                <a:spcPts val="500"/>
              </a:spcBef>
              <a:spcAft>
                <a:spcPts val="0"/>
              </a:spcAft>
              <a:buSzPts val="1400"/>
              <a:buFont typeface="Arial"/>
              <a:buChar char="•"/>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17"/>
          <p:cNvSpPr txBox="1">
            <a:spLocks noGrp="1"/>
          </p:cNvSpPr>
          <p:nvPr>
            <p:ph type="body" idx="2"/>
          </p:nvPr>
        </p:nvSpPr>
        <p:spPr>
          <a:xfrm>
            <a:off x="6474163" y="1517715"/>
            <a:ext cx="5184437" cy="4659248"/>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SzPts val="2000"/>
              <a:buChar char="•"/>
              <a:defRPr sz="2000">
                <a:solidFill>
                  <a:schemeClr val="lt1"/>
                </a:solidFill>
              </a:defRPr>
            </a:lvl1pPr>
            <a:lvl2pPr marL="914400" lvl="1" indent="-342900" algn="l">
              <a:lnSpc>
                <a:spcPct val="90000"/>
              </a:lnSpc>
              <a:spcBef>
                <a:spcPts val="500"/>
              </a:spcBef>
              <a:spcAft>
                <a:spcPts val="0"/>
              </a:spcAft>
              <a:buSzPts val="1800"/>
              <a:buChar char="•"/>
              <a:defRPr sz="1800">
                <a:solidFill>
                  <a:schemeClr val="lt1"/>
                </a:solidFill>
              </a:defRPr>
            </a:lvl2pPr>
            <a:lvl3pPr marL="1371600" lvl="2" indent="-330200" algn="l">
              <a:lnSpc>
                <a:spcPct val="90000"/>
              </a:lnSpc>
              <a:spcBef>
                <a:spcPts val="500"/>
              </a:spcBef>
              <a:spcAft>
                <a:spcPts val="0"/>
              </a:spcAft>
              <a:buSzPts val="1600"/>
              <a:buChar char="•"/>
              <a:defRPr sz="1600">
                <a:solidFill>
                  <a:schemeClr val="lt1"/>
                </a:solidFill>
              </a:defRPr>
            </a:lvl3pPr>
            <a:lvl4pPr marL="1828800" lvl="3" indent="-317500" algn="l">
              <a:lnSpc>
                <a:spcPct val="90000"/>
              </a:lnSpc>
              <a:spcBef>
                <a:spcPts val="500"/>
              </a:spcBef>
              <a:spcAft>
                <a:spcPts val="0"/>
              </a:spcAft>
              <a:buSzPts val="1400"/>
              <a:buChar char="•"/>
              <a:defRPr sz="1400">
                <a:solidFill>
                  <a:schemeClr val="lt1"/>
                </a:solidFill>
              </a:defRPr>
            </a:lvl4pPr>
            <a:lvl5pPr marL="2286000" lvl="4" indent="-317500" algn="l">
              <a:lnSpc>
                <a:spcPct val="90000"/>
              </a:lnSpc>
              <a:spcBef>
                <a:spcPts val="500"/>
              </a:spcBef>
              <a:spcAft>
                <a:spcPts val="0"/>
              </a:spcAft>
              <a:buSzPts val="1400"/>
              <a:buChar char="•"/>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106"/>
        <p:cNvGrpSpPr/>
        <p:nvPr/>
      </p:nvGrpSpPr>
      <p:grpSpPr>
        <a:xfrm>
          <a:off x="0" y="0"/>
          <a:ext cx="0" cy="0"/>
          <a:chOff x="0" y="0"/>
          <a:chExt cx="0" cy="0"/>
        </a:xfrm>
      </p:grpSpPr>
      <p:sp>
        <p:nvSpPr>
          <p:cNvPr id="107" name="Google Shape;107;p18"/>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8" name="Google Shape;108;p18"/>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9" name="Google Shape;109;p18"/>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0" name="Google Shape;110;p18"/>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1" name="Google Shape;111;p18"/>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2" name="Google Shape;112;p18"/>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a:buNone/>
              <a:defRPr sz="32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13" name="Google Shape;113;p18"/>
          <p:cNvGrpSpPr/>
          <p:nvPr/>
        </p:nvGrpSpPr>
        <p:grpSpPr>
          <a:xfrm rot="-5400000">
            <a:off x="390304" y="-431739"/>
            <a:ext cx="757355" cy="863476"/>
            <a:chOff x="10431417" y="6819549"/>
            <a:chExt cx="3512798" cy="4005019"/>
          </a:xfrm>
        </p:grpSpPr>
        <p:sp>
          <p:nvSpPr>
            <p:cNvPr id="114" name="Google Shape;114;p18"/>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 name="Google Shape;115;p18"/>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116" name="Google Shape;116;p18"/>
          <p:cNvGrpSpPr/>
          <p:nvPr/>
        </p:nvGrpSpPr>
        <p:grpSpPr>
          <a:xfrm>
            <a:off x="-1" y="1357409"/>
            <a:ext cx="12192001" cy="4846320"/>
            <a:chOff x="-1" y="1357409"/>
            <a:chExt cx="12192001" cy="4917518"/>
          </a:xfrm>
        </p:grpSpPr>
        <p:sp>
          <p:nvSpPr>
            <p:cNvPr id="117" name="Google Shape;117;p18"/>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8" name="Google Shape;118;p18"/>
            <p:cNvSpPr/>
            <p:nvPr/>
          </p:nvSpPr>
          <p:spPr>
            <a:xfrm rot="10800000" flipH="1">
              <a:off x="-1" y="1357409"/>
              <a:ext cx="12192001"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19" name="Google Shape;119;p18"/>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0" name="Google Shape;120;p18"/>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chemeClr val="lt1"/>
                </a:solidFill>
                <a:latin typeface="Oswald"/>
                <a:ea typeface="Oswald"/>
                <a:cs typeface="Oswald"/>
                <a:sym typeface="Oswald"/>
              </a:defRPr>
            </a:lvl1pPr>
            <a:lvl2pPr marL="0" lvl="1" indent="0" algn="r">
              <a:spcBef>
                <a:spcPts val="0"/>
              </a:spcBef>
              <a:buNone/>
              <a:defRPr sz="1000">
                <a:solidFill>
                  <a:schemeClr val="lt1"/>
                </a:solidFill>
                <a:latin typeface="Oswald"/>
                <a:ea typeface="Oswald"/>
                <a:cs typeface="Oswald"/>
                <a:sym typeface="Oswald"/>
              </a:defRPr>
            </a:lvl2pPr>
            <a:lvl3pPr marL="0" lvl="2" indent="0" algn="r">
              <a:spcBef>
                <a:spcPts val="0"/>
              </a:spcBef>
              <a:buNone/>
              <a:defRPr sz="1000">
                <a:solidFill>
                  <a:schemeClr val="lt1"/>
                </a:solidFill>
                <a:latin typeface="Oswald"/>
                <a:ea typeface="Oswald"/>
                <a:cs typeface="Oswald"/>
                <a:sym typeface="Oswald"/>
              </a:defRPr>
            </a:lvl3pPr>
            <a:lvl4pPr marL="0" lvl="3" indent="0" algn="r">
              <a:spcBef>
                <a:spcPts val="0"/>
              </a:spcBef>
              <a:buNone/>
              <a:defRPr sz="1000">
                <a:solidFill>
                  <a:schemeClr val="lt1"/>
                </a:solidFill>
                <a:latin typeface="Oswald"/>
                <a:ea typeface="Oswald"/>
                <a:cs typeface="Oswald"/>
                <a:sym typeface="Oswald"/>
              </a:defRPr>
            </a:lvl4pPr>
            <a:lvl5pPr marL="0" lvl="4" indent="0" algn="r">
              <a:spcBef>
                <a:spcPts val="0"/>
              </a:spcBef>
              <a:buNone/>
              <a:defRPr sz="1000">
                <a:solidFill>
                  <a:schemeClr val="lt1"/>
                </a:solidFill>
                <a:latin typeface="Oswald"/>
                <a:ea typeface="Oswald"/>
                <a:cs typeface="Oswald"/>
                <a:sym typeface="Oswald"/>
              </a:defRPr>
            </a:lvl5pPr>
            <a:lvl6pPr marL="0" lvl="5" indent="0" algn="r">
              <a:spcBef>
                <a:spcPts val="0"/>
              </a:spcBef>
              <a:buNone/>
              <a:defRPr sz="1000">
                <a:solidFill>
                  <a:schemeClr val="lt1"/>
                </a:solidFill>
                <a:latin typeface="Oswald"/>
                <a:ea typeface="Oswald"/>
                <a:cs typeface="Oswald"/>
                <a:sym typeface="Oswald"/>
              </a:defRPr>
            </a:lvl6pPr>
            <a:lvl7pPr marL="0" lvl="6" indent="0" algn="r">
              <a:spcBef>
                <a:spcPts val="0"/>
              </a:spcBef>
              <a:buNone/>
              <a:defRPr sz="1000">
                <a:solidFill>
                  <a:schemeClr val="lt1"/>
                </a:solidFill>
                <a:latin typeface="Oswald"/>
                <a:ea typeface="Oswald"/>
                <a:cs typeface="Oswald"/>
                <a:sym typeface="Oswald"/>
              </a:defRPr>
            </a:lvl7pPr>
            <a:lvl8pPr marL="0" lvl="7" indent="0" algn="r">
              <a:spcBef>
                <a:spcPts val="0"/>
              </a:spcBef>
              <a:buNone/>
              <a:defRPr sz="1000">
                <a:solidFill>
                  <a:schemeClr val="lt1"/>
                </a:solidFill>
                <a:latin typeface="Oswald"/>
                <a:ea typeface="Oswald"/>
                <a:cs typeface="Oswald"/>
                <a:sym typeface="Oswald"/>
              </a:defRPr>
            </a:lvl8pPr>
            <a:lvl9pPr marL="0" lvl="8" indent="0" algn="r">
              <a:spcBef>
                <a:spcPts val="0"/>
              </a:spcBef>
              <a:buNone/>
              <a:defRPr sz="1000">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
        <p:nvSpPr>
          <p:cNvPr id="121" name="Google Shape;121;p18"/>
          <p:cNvSpPr txBox="1">
            <a:spLocks noGrp="1"/>
          </p:cNvSpPr>
          <p:nvPr>
            <p:ph type="body" idx="1"/>
          </p:nvPr>
        </p:nvSpPr>
        <p:spPr>
          <a:xfrm>
            <a:off x="1409700" y="1749570"/>
            <a:ext cx="9372600" cy="3358860"/>
          </a:xfrm>
          <a:prstGeom prst="rect">
            <a:avLst/>
          </a:prstGeom>
          <a:noFill/>
          <a:ln>
            <a:noFill/>
          </a:ln>
        </p:spPr>
        <p:txBody>
          <a:bodyPr spcFirstLastPara="1" wrap="square" lIns="91425" tIns="45700" rIns="91425" bIns="45700" anchor="ctr" anchorCtr="0">
            <a:normAutofit/>
          </a:bodyPr>
          <a:lstStyle>
            <a:lvl1pPr marL="457200" lvl="0" indent="-228600" algn="ctr">
              <a:lnSpc>
                <a:spcPct val="90000"/>
              </a:lnSpc>
              <a:spcBef>
                <a:spcPts val="1000"/>
              </a:spcBef>
              <a:spcAft>
                <a:spcPts val="0"/>
              </a:spcAft>
              <a:buSzPts val="6000"/>
              <a:buNone/>
              <a:defRPr sz="60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 You 1">
  <p:cSld name="Thank You 1">
    <p:spTree>
      <p:nvGrpSpPr>
        <p:cNvPr id="1" name="Shape 122"/>
        <p:cNvGrpSpPr/>
        <p:nvPr/>
      </p:nvGrpSpPr>
      <p:grpSpPr>
        <a:xfrm>
          <a:off x="0" y="0"/>
          <a:ext cx="0" cy="0"/>
          <a:chOff x="0" y="0"/>
          <a:chExt cx="0" cy="0"/>
        </a:xfrm>
      </p:grpSpPr>
      <p:sp>
        <p:nvSpPr>
          <p:cNvPr id="123" name="Google Shape;123;p19"/>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4" name="Google Shape;124;p19"/>
          <p:cNvSpPr/>
          <p:nvPr/>
        </p:nvSpPr>
        <p:spPr>
          <a:xfrm flipH="1">
            <a:off x="-16297" y="0"/>
            <a:ext cx="12208298" cy="6858000"/>
          </a:xfrm>
          <a:custGeom>
            <a:avLst/>
            <a:gdLst/>
            <a:ahLst/>
            <a:cxnLst/>
            <a:rect l="l" t="t" r="r" b="b"/>
            <a:pathLst>
              <a:path w="12208298" h="6858000" extrusionOk="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5" name="Google Shape;125;p19"/>
          <p:cNvSpPr/>
          <p:nvPr/>
        </p:nvSpPr>
        <p:spPr>
          <a:xfrm rot="-5400000">
            <a:off x="2667000" y="-2667001"/>
            <a:ext cx="6858000" cy="12192002"/>
          </a:xfrm>
          <a:custGeom>
            <a:avLst/>
            <a:gdLst/>
            <a:ahLst/>
            <a:cxnLst/>
            <a:rect l="l" t="t" r="r" b="b"/>
            <a:pathLst>
              <a:path w="6858000" h="12192002" extrusionOk="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19"/>
          <p:cNvSpPr/>
          <p:nvPr/>
        </p:nvSpPr>
        <p:spPr>
          <a:xfrm rot="-5400000">
            <a:off x="2667000" y="-2667001"/>
            <a:ext cx="6858000" cy="12192002"/>
          </a:xfrm>
          <a:custGeom>
            <a:avLst/>
            <a:gdLst/>
            <a:ahLst/>
            <a:cxnLst/>
            <a:rect l="l" t="t" r="r" b="b"/>
            <a:pathLst>
              <a:path w="6858000" h="12192002" extrusionOk="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27" name="Google Shape;127;p19"/>
          <p:cNvGrpSpPr/>
          <p:nvPr/>
        </p:nvGrpSpPr>
        <p:grpSpPr>
          <a:xfrm>
            <a:off x="1" y="0"/>
            <a:ext cx="6881966" cy="6858875"/>
            <a:chOff x="-5321" y="1096"/>
            <a:chExt cx="5924073" cy="5904197"/>
          </a:xfrm>
        </p:grpSpPr>
        <p:sp>
          <p:nvSpPr>
            <p:cNvPr id="128" name="Google Shape;128;p19"/>
            <p:cNvSpPr/>
            <p:nvPr/>
          </p:nvSpPr>
          <p:spPr>
            <a:xfrm rot="5400000">
              <a:off x="4618" y="-8842"/>
              <a:ext cx="5904196" cy="5924073"/>
            </a:xfrm>
            <a:prstGeom prst="rtTriangle">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9" name="Google Shape;129;p19"/>
            <p:cNvSpPr/>
            <p:nvPr/>
          </p:nvSpPr>
          <p:spPr>
            <a:xfrm rot="5400000">
              <a:off x="3941" y="-8164"/>
              <a:ext cx="5501471" cy="5519993"/>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0" name="Google Shape;130;p19"/>
            <p:cNvSpPr/>
            <p:nvPr/>
          </p:nvSpPr>
          <p:spPr>
            <a:xfrm rot="5400000">
              <a:off x="3131" y="-7355"/>
              <a:ext cx="5019818" cy="5036720"/>
            </a:xfrm>
            <a:prstGeom prst="rtTriangle">
              <a:avLst/>
            </a:prstGeom>
            <a:solidFill>
              <a:schemeClr val="accent2">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31" name="Google Shape;131;p19"/>
          <p:cNvSpPr txBox="1">
            <a:spLocks noGrp="1"/>
          </p:cNvSpPr>
          <p:nvPr>
            <p:ph type="ctrTitle"/>
          </p:nvPr>
        </p:nvSpPr>
        <p:spPr>
          <a:xfrm>
            <a:off x="5217242" y="2807208"/>
            <a:ext cx="4945598" cy="124358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5400"/>
              <a:buFont typeface="Trebuchet MS"/>
              <a:buNone/>
              <a:defRPr sz="54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132"/>
        <p:cNvGrpSpPr/>
        <p:nvPr/>
      </p:nvGrpSpPr>
      <p:grpSpPr>
        <a:xfrm>
          <a:off x="0" y="0"/>
          <a:ext cx="0" cy="0"/>
          <a:chOff x="0" y="0"/>
          <a:chExt cx="0" cy="0"/>
        </a:xfrm>
      </p:grpSpPr>
      <p:sp>
        <p:nvSpPr>
          <p:cNvPr id="133" name="Google Shape;133;p20"/>
          <p:cNvSpPr/>
          <p:nvPr/>
        </p:nvSpPr>
        <p:spPr>
          <a:xfrm>
            <a:off x="0" y="0"/>
            <a:ext cx="12192000" cy="6858000"/>
          </a:xfrm>
          <a:prstGeom prst="rect">
            <a:avLst/>
          </a:prstGeom>
          <a:solidFill>
            <a:srgbClr val="0C43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4" name="Google Shape;134;p20"/>
          <p:cNvSpPr/>
          <p:nvPr/>
        </p:nvSpPr>
        <p:spPr>
          <a:xfrm>
            <a:off x="0" y="0"/>
            <a:ext cx="12192000" cy="6862745"/>
          </a:xfrm>
          <a:custGeom>
            <a:avLst/>
            <a:gdLst/>
            <a:ahLst/>
            <a:cxnLst/>
            <a:rect l="l" t="t" r="r" b="b"/>
            <a:pathLst>
              <a:path w="12192000" h="6849743" extrusionOk="0">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5" name="Google Shape;135;p20"/>
          <p:cNvSpPr/>
          <p:nvPr/>
        </p:nvSpPr>
        <p:spPr>
          <a:xfrm rot="5400000" flipH="1">
            <a:off x="2626805" y="-2626805"/>
            <a:ext cx="6862743" cy="12116353"/>
          </a:xfrm>
          <a:custGeom>
            <a:avLst/>
            <a:gdLst/>
            <a:ahLst/>
            <a:cxnLst/>
            <a:rect l="l" t="t" r="r" b="b"/>
            <a:pathLst>
              <a:path w="6853871" h="12116353" extrusionOk="0">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6" name="Google Shape;136;p20"/>
          <p:cNvSpPr/>
          <p:nvPr/>
        </p:nvSpPr>
        <p:spPr>
          <a:xfrm rot="-5400000" flipH="1">
            <a:off x="5851010" y="-10649"/>
            <a:ext cx="6326154" cy="6347453"/>
          </a:xfrm>
          <a:prstGeom prst="rtTriangle">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7" name="Google Shape;137;p20"/>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8" name="Google Shape;138;p20"/>
          <p:cNvSpPr/>
          <p:nvPr/>
        </p:nvSpPr>
        <p:spPr>
          <a:xfrm rot="2700000">
            <a:off x="9668984" y="1404392"/>
            <a:ext cx="4406148" cy="5299239"/>
          </a:xfrm>
          <a:custGeom>
            <a:avLst/>
            <a:gdLst/>
            <a:ahLst/>
            <a:cxnLst/>
            <a:rect l="l" t="t" r="r" b="b"/>
            <a:pathLst>
              <a:path w="4406148" h="5299239" extrusionOk="0">
                <a:moveTo>
                  <a:pt x="0" y="0"/>
                </a:moveTo>
                <a:lnTo>
                  <a:pt x="4406148" y="4406147"/>
                </a:lnTo>
                <a:lnTo>
                  <a:pt x="3513056" y="5299239"/>
                </a:lnTo>
                <a:lnTo>
                  <a:pt x="1" y="5299239"/>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9" name="Google Shape;139;p20"/>
          <p:cNvSpPr/>
          <p:nvPr/>
        </p:nvSpPr>
        <p:spPr>
          <a:xfrm rot="8100000" flipH="1">
            <a:off x="9583575" y="1088097"/>
            <a:ext cx="5072180" cy="4843502"/>
          </a:xfrm>
          <a:custGeom>
            <a:avLst/>
            <a:gdLst/>
            <a:ahLst/>
            <a:cxnLst/>
            <a:rect l="l" t="t" r="r" b="b"/>
            <a:pathLst>
              <a:path w="5072180" h="4843502" extrusionOk="0">
                <a:moveTo>
                  <a:pt x="5072180" y="4843501"/>
                </a:moveTo>
                <a:lnTo>
                  <a:pt x="228679" y="0"/>
                </a:lnTo>
                <a:lnTo>
                  <a:pt x="1" y="228678"/>
                </a:lnTo>
                <a:lnTo>
                  <a:pt x="0" y="4843502"/>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0" name="Google Shape;140;p20"/>
          <p:cNvSpPr/>
          <p:nvPr/>
        </p:nvSpPr>
        <p:spPr>
          <a:xfrm rot="2700000">
            <a:off x="11438585" y="5665752"/>
            <a:ext cx="877778" cy="1755556"/>
          </a:xfrm>
          <a:custGeom>
            <a:avLst/>
            <a:gdLst/>
            <a:ahLst/>
            <a:cxnLst/>
            <a:rect l="l" t="t" r="r" b="b"/>
            <a:pathLst>
              <a:path w="877778" h="1755556" extrusionOk="0">
                <a:moveTo>
                  <a:pt x="0" y="0"/>
                </a:moveTo>
                <a:lnTo>
                  <a:pt x="877778" y="877778"/>
                </a:lnTo>
                <a:lnTo>
                  <a:pt x="0" y="1755556"/>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1" name="Google Shape;141;p20"/>
          <p:cNvSpPr/>
          <p:nvPr/>
        </p:nvSpPr>
        <p:spPr>
          <a:xfrm rot="8100000" flipH="1">
            <a:off x="10582265" y="5841410"/>
            <a:ext cx="2372348" cy="1186174"/>
          </a:xfrm>
          <a:custGeom>
            <a:avLst/>
            <a:gdLst/>
            <a:ahLst/>
            <a:cxnLst/>
            <a:rect l="l" t="t" r="r" b="b"/>
            <a:pathLst>
              <a:path w="2372348" h="1186174" extrusionOk="0">
                <a:moveTo>
                  <a:pt x="2372348" y="1186174"/>
                </a:moveTo>
                <a:lnTo>
                  <a:pt x="1186174" y="0"/>
                </a:lnTo>
                <a:lnTo>
                  <a:pt x="0" y="1186174"/>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42" name="Google Shape;142;p20"/>
          <p:cNvGrpSpPr/>
          <p:nvPr/>
        </p:nvGrpSpPr>
        <p:grpSpPr>
          <a:xfrm rot="-5400000">
            <a:off x="115697" y="-1233313"/>
            <a:ext cx="2166577" cy="2458370"/>
            <a:chOff x="10225382" y="6572118"/>
            <a:chExt cx="3924857" cy="4453454"/>
          </a:xfrm>
        </p:grpSpPr>
        <p:sp>
          <p:nvSpPr>
            <p:cNvPr id="143" name="Google Shape;143;p20"/>
            <p:cNvSpPr/>
            <p:nvPr/>
          </p:nvSpPr>
          <p:spPr>
            <a:xfrm rot="2700000">
              <a:off x="10800164" y="7675497"/>
              <a:ext cx="2775293" cy="2775293"/>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4" name="Google Shape;144;p20"/>
            <p:cNvSpPr/>
            <p:nvPr/>
          </p:nvSpPr>
          <p:spPr>
            <a:xfrm rot="8100000" flipH="1">
              <a:off x="10811837" y="7142066"/>
              <a:ext cx="2751954" cy="2751955"/>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145" name="Google Shape;145;p20"/>
          <p:cNvGrpSpPr/>
          <p:nvPr/>
        </p:nvGrpSpPr>
        <p:grpSpPr>
          <a:xfrm rot="-5400000">
            <a:off x="1826158" y="-663912"/>
            <a:ext cx="1157389" cy="1319566"/>
            <a:chOff x="10431417" y="6819549"/>
            <a:chExt cx="3512798" cy="4005019"/>
          </a:xfrm>
        </p:grpSpPr>
        <p:sp>
          <p:nvSpPr>
            <p:cNvPr id="146" name="Google Shape;146;p20"/>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7" name="Google Shape;147;p20"/>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48" name="Google Shape;148;p20"/>
          <p:cNvSpPr txBox="1">
            <a:spLocks noGrp="1"/>
          </p:cNvSpPr>
          <p:nvPr>
            <p:ph type="body" idx="1"/>
          </p:nvPr>
        </p:nvSpPr>
        <p:spPr>
          <a:xfrm>
            <a:off x="831850" y="4754880"/>
            <a:ext cx="6803136" cy="36576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600"/>
              <a:buNone/>
              <a:defRPr sz="1600">
                <a:solidFill>
                  <a:srgbClr val="B9E4FE"/>
                </a:solidFill>
                <a:latin typeface="Arial"/>
                <a:ea typeface="Arial"/>
                <a:cs typeface="Arial"/>
                <a:sym typeface="Aria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20"/>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chemeClr val="lt1"/>
                </a:solidFill>
                <a:latin typeface="Oswald"/>
                <a:ea typeface="Oswald"/>
                <a:cs typeface="Oswald"/>
                <a:sym typeface="Oswald"/>
              </a:defRPr>
            </a:lvl1pPr>
            <a:lvl2pPr marL="0" lvl="1" indent="0" algn="r">
              <a:spcBef>
                <a:spcPts val="0"/>
              </a:spcBef>
              <a:buNone/>
              <a:defRPr sz="1000">
                <a:solidFill>
                  <a:schemeClr val="lt1"/>
                </a:solidFill>
                <a:latin typeface="Oswald"/>
                <a:ea typeface="Oswald"/>
                <a:cs typeface="Oswald"/>
                <a:sym typeface="Oswald"/>
              </a:defRPr>
            </a:lvl2pPr>
            <a:lvl3pPr marL="0" lvl="2" indent="0" algn="r">
              <a:spcBef>
                <a:spcPts val="0"/>
              </a:spcBef>
              <a:buNone/>
              <a:defRPr sz="1000">
                <a:solidFill>
                  <a:schemeClr val="lt1"/>
                </a:solidFill>
                <a:latin typeface="Oswald"/>
                <a:ea typeface="Oswald"/>
                <a:cs typeface="Oswald"/>
                <a:sym typeface="Oswald"/>
              </a:defRPr>
            </a:lvl3pPr>
            <a:lvl4pPr marL="0" lvl="3" indent="0" algn="r">
              <a:spcBef>
                <a:spcPts val="0"/>
              </a:spcBef>
              <a:buNone/>
              <a:defRPr sz="1000">
                <a:solidFill>
                  <a:schemeClr val="lt1"/>
                </a:solidFill>
                <a:latin typeface="Oswald"/>
                <a:ea typeface="Oswald"/>
                <a:cs typeface="Oswald"/>
                <a:sym typeface="Oswald"/>
              </a:defRPr>
            </a:lvl4pPr>
            <a:lvl5pPr marL="0" lvl="4" indent="0" algn="r">
              <a:spcBef>
                <a:spcPts val="0"/>
              </a:spcBef>
              <a:buNone/>
              <a:defRPr sz="1000">
                <a:solidFill>
                  <a:schemeClr val="lt1"/>
                </a:solidFill>
                <a:latin typeface="Oswald"/>
                <a:ea typeface="Oswald"/>
                <a:cs typeface="Oswald"/>
                <a:sym typeface="Oswald"/>
              </a:defRPr>
            </a:lvl5pPr>
            <a:lvl6pPr marL="0" lvl="5" indent="0" algn="r">
              <a:spcBef>
                <a:spcPts val="0"/>
              </a:spcBef>
              <a:buNone/>
              <a:defRPr sz="1000">
                <a:solidFill>
                  <a:schemeClr val="lt1"/>
                </a:solidFill>
                <a:latin typeface="Oswald"/>
                <a:ea typeface="Oswald"/>
                <a:cs typeface="Oswald"/>
                <a:sym typeface="Oswald"/>
              </a:defRPr>
            </a:lvl6pPr>
            <a:lvl7pPr marL="0" lvl="6" indent="0" algn="r">
              <a:spcBef>
                <a:spcPts val="0"/>
              </a:spcBef>
              <a:buNone/>
              <a:defRPr sz="1000">
                <a:solidFill>
                  <a:schemeClr val="lt1"/>
                </a:solidFill>
                <a:latin typeface="Oswald"/>
                <a:ea typeface="Oswald"/>
                <a:cs typeface="Oswald"/>
                <a:sym typeface="Oswald"/>
              </a:defRPr>
            </a:lvl7pPr>
            <a:lvl8pPr marL="0" lvl="7" indent="0" algn="r">
              <a:spcBef>
                <a:spcPts val="0"/>
              </a:spcBef>
              <a:buNone/>
              <a:defRPr sz="1000">
                <a:solidFill>
                  <a:schemeClr val="lt1"/>
                </a:solidFill>
                <a:latin typeface="Oswald"/>
                <a:ea typeface="Oswald"/>
                <a:cs typeface="Oswald"/>
                <a:sym typeface="Oswald"/>
              </a:defRPr>
            </a:lvl8pPr>
            <a:lvl9pPr marL="0" lvl="8" indent="0" algn="r">
              <a:spcBef>
                <a:spcPts val="0"/>
              </a:spcBef>
              <a:buNone/>
              <a:defRPr sz="1000">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
        <p:nvSpPr>
          <p:cNvPr id="150" name="Google Shape;150;p20"/>
          <p:cNvSpPr txBox="1">
            <a:spLocks noGrp="1"/>
          </p:cNvSpPr>
          <p:nvPr>
            <p:ph type="title"/>
          </p:nvPr>
        </p:nvSpPr>
        <p:spPr>
          <a:xfrm>
            <a:off x="832104" y="3886200"/>
            <a:ext cx="7781544" cy="8590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5400"/>
              <a:buFont typeface="Trebuchet MS"/>
              <a:buNone/>
              <a:defRPr sz="54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Alt Section Header" type="secHead">
  <p:cSld name="SECTION_HEADER">
    <p:spTree>
      <p:nvGrpSpPr>
        <p:cNvPr id="1" name="Shape 151"/>
        <p:cNvGrpSpPr/>
        <p:nvPr/>
      </p:nvGrpSpPr>
      <p:grpSpPr>
        <a:xfrm>
          <a:off x="0" y="0"/>
          <a:ext cx="0" cy="0"/>
          <a:chOff x="0" y="0"/>
          <a:chExt cx="0" cy="0"/>
        </a:xfrm>
      </p:grpSpPr>
      <p:sp>
        <p:nvSpPr>
          <p:cNvPr id="152" name="Google Shape;152;p21"/>
          <p:cNvSpPr/>
          <p:nvPr/>
        </p:nvSpPr>
        <p:spPr>
          <a:xfrm>
            <a:off x="0" y="0"/>
            <a:ext cx="12192000" cy="6858000"/>
          </a:xfrm>
          <a:prstGeom prst="rect">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3" name="Google Shape;153;p21"/>
          <p:cNvSpPr/>
          <p:nvPr/>
        </p:nvSpPr>
        <p:spPr>
          <a:xfrm rot="5400000" flipH="1">
            <a:off x="2855762" y="-2473495"/>
            <a:ext cx="6862743" cy="11809733"/>
          </a:xfrm>
          <a:custGeom>
            <a:avLst/>
            <a:gdLst/>
            <a:ahLst/>
            <a:cxnLst/>
            <a:rect l="l" t="t" r="r" b="b"/>
            <a:pathLst>
              <a:path w="6862743" h="11809733" extrusionOk="0">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4" name="Google Shape;154;p21"/>
          <p:cNvSpPr/>
          <p:nvPr/>
        </p:nvSpPr>
        <p:spPr>
          <a:xfrm rot="5400000" flipH="1">
            <a:off x="2626806" y="-2626805"/>
            <a:ext cx="6862743" cy="12116353"/>
          </a:xfrm>
          <a:custGeom>
            <a:avLst/>
            <a:gdLst/>
            <a:ahLst/>
            <a:cxnLst/>
            <a:rect l="l" t="t" r="r" b="b"/>
            <a:pathLst>
              <a:path w="6853871" h="12116353" extrusionOk="0">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5" name="Google Shape;155;p21"/>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56" name="Google Shape;156;p21"/>
          <p:cNvGrpSpPr/>
          <p:nvPr/>
        </p:nvGrpSpPr>
        <p:grpSpPr>
          <a:xfrm>
            <a:off x="9141047" y="1176875"/>
            <a:ext cx="5836234" cy="5812372"/>
            <a:chOff x="8440685" y="4125"/>
            <a:chExt cx="7184703" cy="7155327"/>
          </a:xfrm>
        </p:grpSpPr>
        <p:sp>
          <p:nvSpPr>
            <p:cNvPr id="157" name="Google Shape;157;p21"/>
            <p:cNvSpPr/>
            <p:nvPr/>
          </p:nvSpPr>
          <p:spPr>
            <a:xfrm rot="2700000">
              <a:off x="9668983" y="1078460"/>
              <a:ext cx="4406148" cy="5299239"/>
            </a:xfrm>
            <a:custGeom>
              <a:avLst/>
              <a:gdLst/>
              <a:ahLst/>
              <a:cxnLst/>
              <a:rect l="l" t="t" r="r" b="b"/>
              <a:pathLst>
                <a:path w="4406148" h="5299239" extrusionOk="0">
                  <a:moveTo>
                    <a:pt x="0" y="0"/>
                  </a:moveTo>
                  <a:lnTo>
                    <a:pt x="4406148" y="4406147"/>
                  </a:lnTo>
                  <a:lnTo>
                    <a:pt x="3513056" y="5299239"/>
                  </a:lnTo>
                  <a:lnTo>
                    <a:pt x="1" y="5299239"/>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8" name="Google Shape;158;p21"/>
            <p:cNvSpPr/>
            <p:nvPr/>
          </p:nvSpPr>
          <p:spPr>
            <a:xfrm rot="8100000" flipH="1">
              <a:off x="9583575" y="1088097"/>
              <a:ext cx="5072180" cy="4843502"/>
            </a:xfrm>
            <a:custGeom>
              <a:avLst/>
              <a:gdLst/>
              <a:ahLst/>
              <a:cxnLst/>
              <a:rect l="l" t="t" r="r" b="b"/>
              <a:pathLst>
                <a:path w="5072180" h="4843502" extrusionOk="0">
                  <a:moveTo>
                    <a:pt x="5072180" y="4843501"/>
                  </a:moveTo>
                  <a:lnTo>
                    <a:pt x="228679" y="0"/>
                  </a:lnTo>
                  <a:lnTo>
                    <a:pt x="1" y="228678"/>
                  </a:lnTo>
                  <a:lnTo>
                    <a:pt x="0" y="4843502"/>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59" name="Google Shape;159;p21"/>
          <p:cNvSpPr/>
          <p:nvPr/>
        </p:nvSpPr>
        <p:spPr>
          <a:xfrm rot="2700000">
            <a:off x="11438585" y="5665752"/>
            <a:ext cx="877778" cy="1755556"/>
          </a:xfrm>
          <a:custGeom>
            <a:avLst/>
            <a:gdLst/>
            <a:ahLst/>
            <a:cxnLst/>
            <a:rect l="l" t="t" r="r" b="b"/>
            <a:pathLst>
              <a:path w="877778" h="1755556" extrusionOk="0">
                <a:moveTo>
                  <a:pt x="0" y="0"/>
                </a:moveTo>
                <a:lnTo>
                  <a:pt x="877778" y="877778"/>
                </a:lnTo>
                <a:lnTo>
                  <a:pt x="0" y="1755556"/>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0" name="Google Shape;160;p21"/>
          <p:cNvSpPr/>
          <p:nvPr/>
        </p:nvSpPr>
        <p:spPr>
          <a:xfrm rot="8100000" flipH="1">
            <a:off x="10582265" y="5841410"/>
            <a:ext cx="2372348" cy="1186174"/>
          </a:xfrm>
          <a:custGeom>
            <a:avLst/>
            <a:gdLst/>
            <a:ahLst/>
            <a:cxnLst/>
            <a:rect l="l" t="t" r="r" b="b"/>
            <a:pathLst>
              <a:path w="2372348" h="1186174" extrusionOk="0">
                <a:moveTo>
                  <a:pt x="2372348" y="1186174"/>
                </a:moveTo>
                <a:lnTo>
                  <a:pt x="1186174" y="0"/>
                </a:lnTo>
                <a:lnTo>
                  <a:pt x="0" y="1186174"/>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61" name="Google Shape;161;p21"/>
          <p:cNvGrpSpPr/>
          <p:nvPr/>
        </p:nvGrpSpPr>
        <p:grpSpPr>
          <a:xfrm rot="-5400000" flipH="1">
            <a:off x="9696647" y="6040936"/>
            <a:ext cx="1488421" cy="1643561"/>
            <a:chOff x="10225384" y="6572118"/>
            <a:chExt cx="3924856" cy="4333945"/>
          </a:xfrm>
        </p:grpSpPr>
        <p:sp>
          <p:nvSpPr>
            <p:cNvPr id="162" name="Google Shape;162;p21"/>
            <p:cNvSpPr/>
            <p:nvPr/>
          </p:nvSpPr>
          <p:spPr>
            <a:xfrm rot="2700000">
              <a:off x="10800166" y="7555988"/>
              <a:ext cx="2775292" cy="2775293"/>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3" name="Google Shape;163;p21"/>
            <p:cNvSpPr/>
            <p:nvPr/>
          </p:nvSpPr>
          <p:spPr>
            <a:xfrm rot="8100000" flipH="1">
              <a:off x="10811837" y="7142066"/>
              <a:ext cx="2751954" cy="2751955"/>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64" name="Google Shape;164;p21"/>
          <p:cNvSpPr txBox="1">
            <a:spLocks noGrp="1"/>
          </p:cNvSpPr>
          <p:nvPr>
            <p:ph type="title"/>
          </p:nvPr>
        </p:nvSpPr>
        <p:spPr>
          <a:xfrm>
            <a:off x="832104" y="3886200"/>
            <a:ext cx="7781544" cy="8590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5400"/>
              <a:buFont typeface="Trebuchet MS"/>
              <a:buNone/>
              <a:defRPr sz="5400" b="1">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21"/>
          <p:cNvSpPr txBox="1">
            <a:spLocks noGrp="1"/>
          </p:cNvSpPr>
          <p:nvPr>
            <p:ph type="body" idx="1"/>
          </p:nvPr>
        </p:nvSpPr>
        <p:spPr>
          <a:xfrm>
            <a:off x="831850" y="4754880"/>
            <a:ext cx="6803136" cy="36576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600"/>
              <a:buNone/>
              <a:defRPr sz="1600">
                <a:solidFill>
                  <a:srgbClr val="B9E4FE"/>
                </a:solidFill>
                <a:latin typeface="Arial"/>
                <a:ea typeface="Arial"/>
                <a:cs typeface="Arial"/>
                <a:sym typeface="Aria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21"/>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chemeClr val="lt1"/>
                </a:solidFill>
                <a:latin typeface="Oswald"/>
                <a:ea typeface="Oswald"/>
                <a:cs typeface="Oswald"/>
                <a:sym typeface="Oswald"/>
              </a:defRPr>
            </a:lvl1pPr>
            <a:lvl2pPr marL="0" lvl="1" indent="0" algn="r">
              <a:spcBef>
                <a:spcPts val="0"/>
              </a:spcBef>
              <a:buNone/>
              <a:defRPr sz="1000">
                <a:solidFill>
                  <a:schemeClr val="lt1"/>
                </a:solidFill>
                <a:latin typeface="Oswald"/>
                <a:ea typeface="Oswald"/>
                <a:cs typeface="Oswald"/>
                <a:sym typeface="Oswald"/>
              </a:defRPr>
            </a:lvl2pPr>
            <a:lvl3pPr marL="0" lvl="2" indent="0" algn="r">
              <a:spcBef>
                <a:spcPts val="0"/>
              </a:spcBef>
              <a:buNone/>
              <a:defRPr sz="1000">
                <a:solidFill>
                  <a:schemeClr val="lt1"/>
                </a:solidFill>
                <a:latin typeface="Oswald"/>
                <a:ea typeface="Oswald"/>
                <a:cs typeface="Oswald"/>
                <a:sym typeface="Oswald"/>
              </a:defRPr>
            </a:lvl3pPr>
            <a:lvl4pPr marL="0" lvl="3" indent="0" algn="r">
              <a:spcBef>
                <a:spcPts val="0"/>
              </a:spcBef>
              <a:buNone/>
              <a:defRPr sz="1000">
                <a:solidFill>
                  <a:schemeClr val="lt1"/>
                </a:solidFill>
                <a:latin typeface="Oswald"/>
                <a:ea typeface="Oswald"/>
                <a:cs typeface="Oswald"/>
                <a:sym typeface="Oswald"/>
              </a:defRPr>
            </a:lvl4pPr>
            <a:lvl5pPr marL="0" lvl="4" indent="0" algn="r">
              <a:spcBef>
                <a:spcPts val="0"/>
              </a:spcBef>
              <a:buNone/>
              <a:defRPr sz="1000">
                <a:solidFill>
                  <a:schemeClr val="lt1"/>
                </a:solidFill>
                <a:latin typeface="Oswald"/>
                <a:ea typeface="Oswald"/>
                <a:cs typeface="Oswald"/>
                <a:sym typeface="Oswald"/>
              </a:defRPr>
            </a:lvl5pPr>
            <a:lvl6pPr marL="0" lvl="5" indent="0" algn="r">
              <a:spcBef>
                <a:spcPts val="0"/>
              </a:spcBef>
              <a:buNone/>
              <a:defRPr sz="1000">
                <a:solidFill>
                  <a:schemeClr val="lt1"/>
                </a:solidFill>
                <a:latin typeface="Oswald"/>
                <a:ea typeface="Oswald"/>
                <a:cs typeface="Oswald"/>
                <a:sym typeface="Oswald"/>
              </a:defRPr>
            </a:lvl6pPr>
            <a:lvl7pPr marL="0" lvl="6" indent="0" algn="r">
              <a:spcBef>
                <a:spcPts val="0"/>
              </a:spcBef>
              <a:buNone/>
              <a:defRPr sz="1000">
                <a:solidFill>
                  <a:schemeClr val="lt1"/>
                </a:solidFill>
                <a:latin typeface="Oswald"/>
                <a:ea typeface="Oswald"/>
                <a:cs typeface="Oswald"/>
                <a:sym typeface="Oswald"/>
              </a:defRPr>
            </a:lvl7pPr>
            <a:lvl8pPr marL="0" lvl="7" indent="0" algn="r">
              <a:spcBef>
                <a:spcPts val="0"/>
              </a:spcBef>
              <a:buNone/>
              <a:defRPr sz="1000">
                <a:solidFill>
                  <a:schemeClr val="lt1"/>
                </a:solidFill>
                <a:latin typeface="Oswald"/>
                <a:ea typeface="Oswald"/>
                <a:cs typeface="Oswald"/>
                <a:sym typeface="Oswald"/>
              </a:defRPr>
            </a:lvl8pPr>
            <a:lvl9pPr marL="0" lvl="8" indent="0" algn="r">
              <a:spcBef>
                <a:spcPts val="0"/>
              </a:spcBef>
              <a:buNone/>
              <a:defRPr sz="1000">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20">
            <a:alphaModFix/>
          </a:blip>
          <a:stretch>
            <a:fillRect/>
          </a:stretch>
        </a:blip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838200" y="365125"/>
            <a:ext cx="108204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Trebuchet MS"/>
              <a:buNone/>
              <a:defRPr sz="4400" b="0"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2"/>
          <p:cNvSpPr txBox="1">
            <a:spLocks noGrp="1"/>
          </p:cNvSpPr>
          <p:nvPr>
            <p:ph type="body" idx="1"/>
          </p:nvPr>
        </p:nvSpPr>
        <p:spPr>
          <a:xfrm>
            <a:off x="838200" y="1825625"/>
            <a:ext cx="108204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accent2"/>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accent2"/>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2"/>
          <p:cNvSpPr txBox="1">
            <a:spLocks noGrp="1"/>
          </p:cNvSpPr>
          <p:nvPr>
            <p:ph type="sldNum" idx="12"/>
          </p:nvPr>
        </p:nvSpPr>
        <p:spPr>
          <a:xfrm>
            <a:off x="11112500" y="6356350"/>
            <a:ext cx="660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2"/>
          <p:cNvSpPr/>
          <p:nvPr/>
        </p:nvSpPr>
        <p:spPr>
          <a:xfrm>
            <a:off x="0" y="1"/>
            <a:ext cx="12192000" cy="6857999"/>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 name="Google Shape;14;p12"/>
          <p:cNvSpPr/>
          <p:nvPr/>
        </p:nvSpPr>
        <p:spPr>
          <a:xfrm>
            <a:off x="0" y="1"/>
            <a:ext cx="12192001" cy="6857999"/>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5" name="Google Shape;15;p12"/>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6" name="Google Shape;16;p12"/>
          <p:cNvSpPr/>
          <p:nvPr/>
        </p:nvSpPr>
        <p:spPr>
          <a:xfrm rot="5400000" flipH="1">
            <a:off x="2664629" y="-2669372"/>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7" name="Google Shape;17;p12"/>
          <p:cNvSpPr/>
          <p:nvPr/>
        </p:nvSpPr>
        <p:spPr>
          <a:xfrm rot="5400000" flipH="1">
            <a:off x="2664629" y="-2669372"/>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8" name="Google Shape;18;p12"/>
          <p:cNvSpPr txBox="1"/>
          <p:nvPr/>
        </p:nvSpPr>
        <p:spPr>
          <a:xfrm>
            <a:off x="444500" y="542925"/>
            <a:ext cx="11214100" cy="535531"/>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chemeClr val="lt1"/>
              </a:buClr>
              <a:buSzPts val="3200"/>
              <a:buFont typeface="Trebuchet MS"/>
              <a:buNone/>
            </a:pPr>
            <a:r>
              <a:rPr lang="en-US" sz="3200" b="1" i="0" u="none" strike="noStrike" cap="none">
                <a:solidFill>
                  <a:schemeClr val="lt1"/>
                </a:solidFill>
                <a:latin typeface="Trebuchet MS"/>
                <a:ea typeface="Trebuchet MS"/>
                <a:cs typeface="Trebuchet MS"/>
                <a:sym typeface="Trebuchet MS"/>
              </a:rPr>
              <a:t>Click to edit Master title style</a:t>
            </a:r>
            <a:endParaRPr/>
          </a:p>
        </p:txBody>
      </p:sp>
      <p:grpSp>
        <p:nvGrpSpPr>
          <p:cNvPr id="19" name="Google Shape;19;p12"/>
          <p:cNvGrpSpPr/>
          <p:nvPr/>
        </p:nvGrpSpPr>
        <p:grpSpPr>
          <a:xfrm rot="-5400000">
            <a:off x="390304" y="-431739"/>
            <a:ext cx="757355" cy="863476"/>
            <a:chOff x="10431417" y="6819549"/>
            <a:chExt cx="3512798" cy="4005019"/>
          </a:xfrm>
        </p:grpSpPr>
        <p:sp>
          <p:nvSpPr>
            <p:cNvPr id="20" name="Google Shape;20;p12"/>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 name="Google Shape;21;p12"/>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grpSp>
        <p:nvGrpSpPr>
          <p:cNvPr id="22" name="Google Shape;22;p12"/>
          <p:cNvGrpSpPr/>
          <p:nvPr/>
        </p:nvGrpSpPr>
        <p:grpSpPr>
          <a:xfrm>
            <a:off x="-1" y="1357409"/>
            <a:ext cx="12192001" cy="4846320"/>
            <a:chOff x="-1" y="1357409"/>
            <a:chExt cx="12192001" cy="4917518"/>
          </a:xfrm>
        </p:grpSpPr>
        <p:sp>
          <p:nvSpPr>
            <p:cNvPr id="23" name="Google Shape;23;p12"/>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 name="Google Shape;24;p12"/>
            <p:cNvSpPr/>
            <p:nvPr/>
          </p:nvSpPr>
          <p:spPr>
            <a:xfrm rot="10800000" flipH="1">
              <a:off x="-1" y="1357409"/>
              <a:ext cx="12192001"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5" name="Google Shape;25;p12"/>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 name="Google Shape;26;p12"/>
          <p:cNvSpPr txBox="1"/>
          <p:nvPr/>
        </p:nvSpPr>
        <p:spPr>
          <a:xfrm>
            <a:off x="11252200" y="6315075"/>
            <a:ext cx="4064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000" b="0" i="0" u="none" strike="noStrike" cap="none">
                <a:solidFill>
                  <a:schemeClr val="lt1"/>
                </a:solidFill>
                <a:latin typeface="Oswald"/>
                <a:ea typeface="Oswald"/>
                <a:cs typeface="Oswald"/>
                <a:sym typeface="Oswald"/>
              </a:rPr>
              <a:t>‹#›</a:t>
            </a:fld>
            <a:endParaRPr sz="1000" b="0" i="0" u="none" strike="noStrike" cap="none">
              <a:solidFill>
                <a:schemeClr val="lt1"/>
              </a:solidFill>
              <a:latin typeface="Oswald"/>
              <a:ea typeface="Oswald"/>
              <a:cs typeface="Oswald"/>
              <a:sym typeface="Oswa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36">
          <p15:clr>
            <a:srgbClr val="F26B43"/>
          </p15:clr>
        </p15:guide>
        <p15:guide id="4" orient="horz" pos="336">
          <p15:clr>
            <a:srgbClr val="F26B43"/>
          </p15:clr>
        </p15:guide>
        <p15:guide id="5" pos="7344">
          <p15:clr>
            <a:srgbClr val="F26B43"/>
          </p15:clr>
        </p15:guide>
        <p15:guide id="6" orient="horz" pos="398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4000" b="-14000"/>
          </a:stretch>
        </a:blipFill>
        <a:effectLst/>
      </p:bgPr>
    </p:bg>
    <p:spTree>
      <p:nvGrpSpPr>
        <p:cNvPr id="1" name="Shape 315"/>
        <p:cNvGrpSpPr/>
        <p:nvPr/>
      </p:nvGrpSpPr>
      <p:grpSpPr>
        <a:xfrm>
          <a:off x="0" y="0"/>
          <a:ext cx="0" cy="0"/>
          <a:chOff x="0" y="0"/>
          <a:chExt cx="0" cy="0"/>
        </a:xfrm>
      </p:grpSpPr>
      <p:sp>
        <p:nvSpPr>
          <p:cNvPr id="316" name="Google Shape;316;p1"/>
          <p:cNvSpPr txBox="1">
            <a:spLocks noGrp="1"/>
          </p:cNvSpPr>
          <p:nvPr>
            <p:ph type="ctrTitle"/>
          </p:nvPr>
        </p:nvSpPr>
        <p:spPr>
          <a:xfrm>
            <a:off x="2761488" y="2395728"/>
            <a:ext cx="7954474" cy="1243584"/>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2"/>
              </a:buClr>
              <a:buSzPts val="3600"/>
              <a:buFont typeface="Trebuchet MS"/>
              <a:buNone/>
            </a:pPr>
            <a:r>
              <a:rPr lang="en-US" sz="3600" dirty="0"/>
              <a:t>Document Management System and Information Centre</a:t>
            </a:r>
            <a:endParaRPr dirty="0"/>
          </a:p>
        </p:txBody>
      </p:sp>
      <p:sp>
        <p:nvSpPr>
          <p:cNvPr id="317" name="Google Shape;317;p1"/>
          <p:cNvSpPr txBox="1">
            <a:spLocks noGrp="1"/>
          </p:cNvSpPr>
          <p:nvPr>
            <p:ph type="subTitle" idx="1"/>
          </p:nvPr>
        </p:nvSpPr>
        <p:spPr>
          <a:xfrm>
            <a:off x="2761488" y="3721608"/>
            <a:ext cx="7077456" cy="86868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800"/>
              <a:buNone/>
            </a:pPr>
            <a:r>
              <a:rPr lang="en-US" b="1" i="1" dirty="0">
                <a:latin typeface="Trebuchet MS"/>
                <a:ea typeface="Trebuchet MS"/>
                <a:cs typeface="Trebuchet MS"/>
                <a:sym typeface="Trebuchet MS"/>
              </a:rPr>
              <a:t>~</a:t>
            </a:r>
            <a:r>
              <a:rPr lang="en-US" sz="2000" b="1" i="1" dirty="0">
                <a:latin typeface="Trebuchet MS"/>
                <a:ea typeface="Trebuchet MS"/>
                <a:cs typeface="Trebuchet MS"/>
                <a:sym typeface="Trebuchet MS"/>
              </a:rPr>
              <a:t>GreekHackers</a:t>
            </a:r>
            <a:endParaRPr sz="2000" b="1" i="1" dirty="0">
              <a:latin typeface="Trebuchet MS"/>
              <a:ea typeface="Trebuchet MS"/>
              <a:cs typeface="Trebuchet MS"/>
              <a:sym typeface="Trebuchet MS"/>
            </a:endParaRPr>
          </a:p>
        </p:txBody>
      </p:sp>
      <p:pic>
        <p:nvPicPr>
          <p:cNvPr id="5" name="Picture 4" descr="Graphical user interface&#10;&#10;Description automatically generated">
            <a:extLst>
              <a:ext uri="{FF2B5EF4-FFF2-40B4-BE49-F238E27FC236}">
                <a16:creationId xmlns:a16="http://schemas.microsoft.com/office/drawing/2014/main" id="{E3A460FA-3371-C427-97D8-FA0CCB7779EF}"/>
              </a:ext>
            </a:extLst>
          </p:cNvPr>
          <p:cNvPicPr>
            <a:picLocks noChangeAspect="1"/>
          </p:cNvPicPr>
          <p:nvPr/>
        </p:nvPicPr>
        <p:blipFill>
          <a:blip r:embed="rId3"/>
          <a:stretch>
            <a:fillRect/>
          </a:stretch>
        </p:blipFill>
        <p:spPr>
          <a:xfrm>
            <a:off x="-1" y="3677206"/>
            <a:ext cx="4513811" cy="3239893"/>
          </a:xfrm>
          <a:prstGeom prst="rect">
            <a:avLst/>
          </a:prstGeom>
        </p:spPr>
      </p:pic>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10"/>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3200"/>
              <a:buFont typeface="Trebuchet MS"/>
              <a:buNone/>
            </a:pPr>
            <a:r>
              <a:rPr lang="en-US"/>
              <a:t>DEMO</a:t>
            </a:r>
            <a:endParaRPr/>
          </a:p>
        </p:txBody>
      </p:sp>
      <p:sp>
        <p:nvSpPr>
          <p:cNvPr id="385" name="Google Shape;385;p10"/>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386" name="Google Shape;386;p10"/>
          <p:cNvSpPr txBox="1">
            <a:spLocks noGrp="1"/>
          </p:cNvSpPr>
          <p:nvPr>
            <p:ph type="body" idx="1"/>
          </p:nvPr>
        </p:nvSpPr>
        <p:spPr>
          <a:xfrm>
            <a:off x="836023" y="1749570"/>
            <a:ext cx="9875520" cy="335886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800"/>
              <a:buNone/>
            </a:pPr>
            <a:r>
              <a:rPr lang="en-US" sz="4800" dirty="0">
                <a:latin typeface="Trebuchet MS"/>
                <a:ea typeface="Trebuchet MS"/>
                <a:cs typeface="Trebuchet MS"/>
                <a:sym typeface="Trebuchet MS"/>
              </a:rPr>
              <a:t>Document Management System and Information Centre demo</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11"/>
          <p:cNvSpPr txBox="1">
            <a:spLocks noGrp="1"/>
          </p:cNvSpPr>
          <p:nvPr>
            <p:ph type="ctrTitle"/>
          </p:nvPr>
        </p:nvSpPr>
        <p:spPr>
          <a:xfrm>
            <a:off x="1763485" y="2807208"/>
            <a:ext cx="9339943" cy="124358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5400"/>
              <a:buFont typeface="Trebuchet MS"/>
              <a:buNone/>
            </a:pPr>
            <a:r>
              <a:rPr lang="en-US" dirty="0"/>
              <a:t>Thank You For Your Time.</a:t>
            </a:r>
            <a:endParaRPr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1"/>
                                        </p:tgtEl>
                                        <p:attrNameLst>
                                          <p:attrName>style.visibility</p:attrName>
                                        </p:attrNameLst>
                                      </p:cBhvr>
                                      <p:to>
                                        <p:strVal val="visible"/>
                                      </p:to>
                                    </p:set>
                                    <p:animEffect transition="in" filter="fade">
                                      <p:cBhvr>
                                        <p:cTn id="7" dur="500"/>
                                        <p:tgtEl>
                                          <p:spTgt spid="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p>
            <a:pPr marL="0" lvl="0" indent="0" algn="ctr" rtl="0">
              <a:lnSpc>
                <a:spcPct val="90000"/>
              </a:lnSpc>
              <a:spcBef>
                <a:spcPts val="0"/>
              </a:spcBef>
              <a:spcAft>
                <a:spcPts val="0"/>
              </a:spcAft>
              <a:buClr>
                <a:schemeClr val="lt1"/>
              </a:buClr>
              <a:buSzPts val="3200"/>
              <a:buFont typeface="Trebuchet MS"/>
              <a:buNone/>
            </a:pPr>
            <a:r>
              <a:rPr lang="en-US"/>
              <a:t>TEAM MEMBERS</a:t>
            </a:r>
            <a:endParaRPr/>
          </a:p>
        </p:txBody>
      </p:sp>
      <p:sp>
        <p:nvSpPr>
          <p:cNvPr id="323" name="Google Shape;323;p2"/>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324" name="Google Shape;324;p2"/>
          <p:cNvSpPr txBox="1">
            <a:spLocks noGrp="1"/>
          </p:cNvSpPr>
          <p:nvPr>
            <p:ph type="body" idx="1"/>
          </p:nvPr>
        </p:nvSpPr>
        <p:spPr>
          <a:xfrm>
            <a:off x="444500" y="1625375"/>
            <a:ext cx="11032200" cy="4689600"/>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SzPts val="2000"/>
              <a:buChar char="•"/>
            </a:pPr>
            <a:r>
              <a:rPr lang="en-US" sz="2000" b="1" dirty="0"/>
              <a:t>Ketro Sithole – Team leader</a:t>
            </a:r>
            <a:endParaRPr sz="2000" b="1" dirty="0"/>
          </a:p>
          <a:p>
            <a:pPr marL="228600" lvl="0" indent="-228600" algn="l" rtl="0">
              <a:lnSpc>
                <a:spcPct val="100000"/>
              </a:lnSpc>
              <a:spcBef>
                <a:spcPts val="1000"/>
              </a:spcBef>
              <a:spcAft>
                <a:spcPts val="0"/>
              </a:spcAft>
              <a:buSzPts val="2000"/>
              <a:buChar char="•"/>
            </a:pPr>
            <a:r>
              <a:rPr lang="en-US" sz="2000" b="1" dirty="0"/>
              <a:t>Kudakwashe Chivunga – Deputy leader</a:t>
            </a:r>
            <a:endParaRPr dirty="0"/>
          </a:p>
          <a:p>
            <a:pPr marL="228600" lvl="0" indent="-228600" algn="l" rtl="0">
              <a:lnSpc>
                <a:spcPct val="100000"/>
              </a:lnSpc>
              <a:spcBef>
                <a:spcPts val="1000"/>
              </a:spcBef>
              <a:spcAft>
                <a:spcPts val="0"/>
              </a:spcAft>
              <a:buSzPts val="2000"/>
              <a:buChar char="•"/>
            </a:pPr>
            <a:r>
              <a:rPr lang="en-US" sz="2000" b="1" dirty="0"/>
              <a:t>Isaac Choma</a:t>
            </a:r>
            <a:endParaRPr dirty="0"/>
          </a:p>
          <a:p>
            <a:pPr marL="228600" lvl="0" indent="-228600" algn="l" rtl="0">
              <a:lnSpc>
                <a:spcPct val="100000"/>
              </a:lnSpc>
              <a:spcBef>
                <a:spcPts val="1000"/>
              </a:spcBef>
              <a:spcAft>
                <a:spcPts val="0"/>
              </a:spcAft>
              <a:buSzPts val="2000"/>
              <a:buChar char="•"/>
            </a:pPr>
            <a:r>
              <a:rPr lang="en-US" sz="2000" b="1" dirty="0"/>
              <a:t>Precious </a:t>
            </a:r>
            <a:r>
              <a:rPr lang="en-US" sz="2000" b="1" dirty="0" err="1"/>
              <a:t>Nhlapo</a:t>
            </a:r>
            <a:endParaRPr dirty="0"/>
          </a:p>
          <a:p>
            <a:pPr marL="228600" lvl="0" indent="-228600" algn="l" rtl="0">
              <a:lnSpc>
                <a:spcPct val="100000"/>
              </a:lnSpc>
              <a:spcBef>
                <a:spcPts val="1000"/>
              </a:spcBef>
              <a:spcAft>
                <a:spcPts val="0"/>
              </a:spcAft>
              <a:buSzPts val="2000"/>
              <a:buChar char="•"/>
            </a:pPr>
            <a:r>
              <a:rPr lang="en-US" sz="2000" b="1" dirty="0"/>
              <a:t>Abdud-Dayyaan Sedick</a:t>
            </a:r>
            <a:endParaRPr dirty="0"/>
          </a:p>
          <a:p>
            <a:pPr marL="228600" lvl="0" indent="-228600" algn="l" rtl="0">
              <a:lnSpc>
                <a:spcPct val="100000"/>
              </a:lnSpc>
              <a:spcBef>
                <a:spcPts val="1000"/>
              </a:spcBef>
              <a:spcAft>
                <a:spcPts val="0"/>
              </a:spcAft>
              <a:buSzPts val="2000"/>
              <a:buChar char="•"/>
            </a:pPr>
            <a:r>
              <a:rPr lang="en-US" sz="2000" b="1" dirty="0"/>
              <a:t>Lettie Molapisi</a:t>
            </a:r>
            <a:endParaRPr dirty="0"/>
          </a:p>
          <a:p>
            <a:pPr marL="228600" lvl="0" indent="-228600" algn="l" rtl="0">
              <a:lnSpc>
                <a:spcPct val="100000"/>
              </a:lnSpc>
              <a:spcBef>
                <a:spcPts val="1000"/>
              </a:spcBef>
              <a:spcAft>
                <a:spcPts val="0"/>
              </a:spcAft>
              <a:buSzPts val="2000"/>
              <a:buChar char="•"/>
            </a:pPr>
            <a:r>
              <a:rPr lang="en-US" sz="2000" b="1" dirty="0"/>
              <a:t>Paballo Mathipa</a:t>
            </a:r>
            <a:endParaRPr sz="2000"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
          <p:cNvSpPr txBox="1">
            <a:spLocks noGrp="1"/>
          </p:cNvSpPr>
          <p:nvPr>
            <p:ph type="title"/>
          </p:nvPr>
        </p:nvSpPr>
        <p:spPr>
          <a:xfrm>
            <a:off x="444500" y="542925"/>
            <a:ext cx="11214000" cy="535500"/>
          </a:xfrm>
          <a:prstGeom prst="rect">
            <a:avLst/>
          </a:prstGeom>
          <a:noFill/>
          <a:ln>
            <a:noFill/>
          </a:ln>
        </p:spPr>
        <p:txBody>
          <a:bodyPr spcFirstLastPara="1" wrap="square" lIns="91425" tIns="45700" rIns="91425" bIns="45700" anchor="t" anchorCtr="0">
            <a:spAutoFit/>
          </a:bodyPr>
          <a:lstStyle/>
          <a:p>
            <a:pPr marL="0" lvl="0" indent="0" algn="ctr" rtl="0">
              <a:lnSpc>
                <a:spcPct val="90000"/>
              </a:lnSpc>
              <a:spcBef>
                <a:spcPts val="0"/>
              </a:spcBef>
              <a:spcAft>
                <a:spcPts val="0"/>
              </a:spcAft>
              <a:buClr>
                <a:schemeClr val="lt1"/>
              </a:buClr>
              <a:buSzPts val="3200"/>
              <a:buFont typeface="Trebuchet MS"/>
              <a:buNone/>
            </a:pPr>
            <a:r>
              <a:rPr lang="en-US"/>
              <a:t>PROBLEM STATEMENT</a:t>
            </a:r>
            <a:endParaRPr/>
          </a:p>
        </p:txBody>
      </p:sp>
      <p:sp>
        <p:nvSpPr>
          <p:cNvPr id="330" name="Google Shape;330;p3"/>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331" name="Google Shape;331;p3"/>
          <p:cNvSpPr txBox="1">
            <a:spLocks noGrp="1"/>
          </p:cNvSpPr>
          <p:nvPr>
            <p:ph type="body" idx="1"/>
          </p:nvPr>
        </p:nvSpPr>
        <p:spPr>
          <a:xfrm>
            <a:off x="286350" y="992783"/>
            <a:ext cx="10965900" cy="4156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2000"/>
              <a:buNone/>
            </a:pPr>
            <a:endParaRPr sz="2000" b="1">
              <a:latin typeface="Arial"/>
              <a:ea typeface="Arial"/>
              <a:cs typeface="Arial"/>
              <a:sym typeface="Arial"/>
            </a:endParaRPr>
          </a:p>
          <a:p>
            <a:pPr marL="0" lvl="0" indent="0" algn="ctr" rtl="0">
              <a:lnSpc>
                <a:spcPct val="100000"/>
              </a:lnSpc>
              <a:spcBef>
                <a:spcPts val="1000"/>
              </a:spcBef>
              <a:spcAft>
                <a:spcPts val="0"/>
              </a:spcAft>
              <a:buSzPts val="2000"/>
              <a:buNone/>
            </a:pPr>
            <a:r>
              <a:rPr lang="en-US" sz="2000" b="1">
                <a:latin typeface="Arial"/>
                <a:ea typeface="Arial"/>
                <a:cs typeface="Arial"/>
                <a:sym typeface="Arial"/>
              </a:rPr>
              <a:t>“How can we, through tech solutions, solve for Township”</a:t>
            </a:r>
            <a:endParaRPr/>
          </a:p>
          <a:p>
            <a:pPr marL="0" lvl="0" indent="0" algn="ctr" rtl="0">
              <a:lnSpc>
                <a:spcPct val="100000"/>
              </a:lnSpc>
              <a:spcBef>
                <a:spcPts val="1000"/>
              </a:spcBef>
              <a:spcAft>
                <a:spcPts val="0"/>
              </a:spcAft>
              <a:buSzPts val="2000"/>
              <a:buNone/>
            </a:pPr>
            <a:r>
              <a:rPr lang="en-US" sz="2000" b="1">
                <a:latin typeface="Arial"/>
                <a:ea typeface="Arial"/>
                <a:cs typeface="Arial"/>
                <a:sym typeface="Arial"/>
              </a:rPr>
              <a:t>SMMEs’ business information and data challenges to improve their business efficiencies”.</a:t>
            </a:r>
            <a:endParaRPr/>
          </a:p>
          <a:p>
            <a:pPr marL="0" lvl="0" indent="0" algn="l" rtl="0">
              <a:lnSpc>
                <a:spcPct val="100000"/>
              </a:lnSpc>
              <a:spcBef>
                <a:spcPts val="1000"/>
              </a:spcBef>
              <a:spcAft>
                <a:spcPts val="0"/>
              </a:spcAft>
              <a:buSzPts val="2000"/>
              <a:buNone/>
            </a:pPr>
            <a:endParaRPr sz="2000"/>
          </a:p>
          <a:p>
            <a:pPr marL="0" lvl="0" indent="0" algn="l" rtl="0">
              <a:lnSpc>
                <a:spcPct val="100000"/>
              </a:lnSpc>
              <a:spcBef>
                <a:spcPts val="1000"/>
              </a:spcBef>
              <a:spcAft>
                <a:spcPts val="0"/>
              </a:spcAft>
              <a:buSzPts val="1600"/>
              <a:buNone/>
            </a:pPr>
            <a:endParaRPr/>
          </a:p>
          <a:p>
            <a:pPr marL="0" lvl="0" indent="0" algn="l" rtl="0">
              <a:lnSpc>
                <a:spcPct val="100000"/>
              </a:lnSpc>
              <a:spcBef>
                <a:spcPts val="1000"/>
              </a:spcBef>
              <a:spcAft>
                <a:spcPts val="0"/>
              </a:spcAft>
              <a:buSzPts val="1600"/>
              <a:buNone/>
            </a:pPr>
            <a:endParaRPr/>
          </a:p>
          <a:p>
            <a:pPr marL="0" lvl="0" indent="0" algn="l" rtl="0">
              <a:lnSpc>
                <a:spcPct val="100000"/>
              </a:lnSpc>
              <a:spcBef>
                <a:spcPts val="1000"/>
              </a:spcBef>
              <a:spcAft>
                <a:spcPts val="0"/>
              </a:spcAft>
              <a:buSzPts val="1600"/>
              <a:buNone/>
            </a:pPr>
            <a:endParaRPr/>
          </a:p>
        </p:txBody>
      </p:sp>
      <p:pic>
        <p:nvPicPr>
          <p:cNvPr id="332" name="Google Shape;332;p3"/>
          <p:cNvPicPr preferRelativeResize="0"/>
          <p:nvPr/>
        </p:nvPicPr>
        <p:blipFill rotWithShape="1">
          <a:blip r:embed="rId3">
            <a:alphaModFix/>
          </a:blip>
          <a:srcRect t="33293"/>
          <a:stretch/>
        </p:blipFill>
        <p:spPr>
          <a:xfrm>
            <a:off x="2336425" y="3053225"/>
            <a:ext cx="8103500" cy="3374224"/>
          </a:xfrm>
          <a:prstGeom prst="rect">
            <a:avLst/>
          </a:prstGeom>
          <a:noFill/>
          <a:ln>
            <a:noFill/>
          </a:ln>
          <a:effectLst>
            <a:outerShdw blurRad="57150" dist="19050" dir="5400000" algn="bl" rotWithShape="0">
              <a:srgbClr val="000000">
                <a:alpha val="50000"/>
              </a:srgbClr>
            </a:outerShdw>
          </a:effectLst>
        </p:spPr>
      </p:pic>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
          <p:cNvSpPr txBox="1">
            <a:spLocks noGrp="1"/>
          </p:cNvSpPr>
          <p:nvPr>
            <p:ph type="title"/>
          </p:nvPr>
        </p:nvSpPr>
        <p:spPr>
          <a:xfrm>
            <a:off x="444500" y="542925"/>
            <a:ext cx="11214000" cy="1699200"/>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3200"/>
              <a:buFont typeface="Trebuchet MS"/>
              <a:buNone/>
            </a:pPr>
            <a:r>
              <a:rPr lang="en-US"/>
              <a:t>       Feedback from SMALL BUSINESS OWNERS</a:t>
            </a:r>
            <a:endParaRPr/>
          </a:p>
          <a:p>
            <a:pPr marL="0" lvl="0" indent="0" algn="ctr" rtl="0">
              <a:lnSpc>
                <a:spcPct val="90000"/>
              </a:lnSpc>
              <a:spcBef>
                <a:spcPts val="0"/>
              </a:spcBef>
              <a:spcAft>
                <a:spcPts val="0"/>
              </a:spcAft>
              <a:buClr>
                <a:schemeClr val="lt1"/>
              </a:buClr>
              <a:buSzPts val="3200"/>
              <a:buFont typeface="Trebuchet MS"/>
              <a:buNone/>
            </a:pPr>
            <a:endParaRPr/>
          </a:p>
          <a:p>
            <a:pPr marL="0" lvl="0" indent="0" algn="l" rtl="0">
              <a:lnSpc>
                <a:spcPct val="90000"/>
              </a:lnSpc>
              <a:spcBef>
                <a:spcPts val="0"/>
              </a:spcBef>
              <a:spcAft>
                <a:spcPts val="0"/>
              </a:spcAft>
              <a:buClr>
                <a:schemeClr val="lt1"/>
              </a:buClr>
              <a:buSzPts val="3200"/>
              <a:buFont typeface="Trebuchet MS"/>
              <a:buNone/>
            </a:pPr>
            <a:r>
              <a:rPr lang="en-US" sz="2000"/>
              <a:t>       Based off the Information we got from actual small business owners</a:t>
            </a:r>
            <a:endParaRPr sz="2000"/>
          </a:p>
          <a:p>
            <a:pPr marL="0" lvl="0" indent="0" algn="l" rtl="0">
              <a:lnSpc>
                <a:spcPct val="90000"/>
              </a:lnSpc>
              <a:spcBef>
                <a:spcPts val="0"/>
              </a:spcBef>
              <a:spcAft>
                <a:spcPts val="0"/>
              </a:spcAft>
              <a:buClr>
                <a:schemeClr val="lt1"/>
              </a:buClr>
              <a:buSzPts val="3200"/>
              <a:buFont typeface="Trebuchet MS"/>
              <a:buNone/>
            </a:pPr>
            <a:endParaRPr/>
          </a:p>
        </p:txBody>
      </p:sp>
      <p:sp>
        <p:nvSpPr>
          <p:cNvPr id="338" name="Google Shape;338;p4"/>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pic>
        <p:nvPicPr>
          <p:cNvPr id="339" name="Google Shape;339;p4" descr="Graphical user interface, text, application&#10;&#10;Description automatically generated"/>
          <p:cNvPicPr preferRelativeResize="0"/>
          <p:nvPr/>
        </p:nvPicPr>
        <p:blipFill rotWithShape="1">
          <a:blip r:embed="rId3">
            <a:alphaModFix/>
          </a:blip>
          <a:srcRect/>
          <a:stretch/>
        </p:blipFill>
        <p:spPr>
          <a:xfrm>
            <a:off x="2320900" y="2443050"/>
            <a:ext cx="7433876" cy="37867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5"/>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p>
            <a:pPr marL="0" lvl="0" indent="0" algn="ctr" rtl="0">
              <a:lnSpc>
                <a:spcPct val="90000"/>
              </a:lnSpc>
              <a:spcBef>
                <a:spcPts val="0"/>
              </a:spcBef>
              <a:spcAft>
                <a:spcPts val="0"/>
              </a:spcAft>
              <a:buClr>
                <a:schemeClr val="lt1"/>
              </a:buClr>
              <a:buSzPts val="3200"/>
              <a:buFont typeface="Trebuchet MS"/>
              <a:buNone/>
            </a:pPr>
            <a:r>
              <a:rPr lang="en-US"/>
              <a:t>Proposed Solution </a:t>
            </a:r>
            <a:endParaRPr/>
          </a:p>
        </p:txBody>
      </p:sp>
      <p:sp>
        <p:nvSpPr>
          <p:cNvPr id="345" name="Google Shape;345;p5"/>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346" name="Google Shape;346;p5"/>
          <p:cNvSpPr txBox="1"/>
          <p:nvPr/>
        </p:nvSpPr>
        <p:spPr>
          <a:xfrm>
            <a:off x="203850" y="819050"/>
            <a:ext cx="11784300" cy="4648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200" dirty="0">
              <a:solidFill>
                <a:schemeClr val="lt1"/>
              </a:solidFill>
            </a:endParaRPr>
          </a:p>
          <a:p>
            <a:pPr marL="285750" marR="0" lvl="0" indent="-209550" algn="l" rtl="0">
              <a:spcBef>
                <a:spcPts val="0"/>
              </a:spcBef>
              <a:spcAft>
                <a:spcPts val="0"/>
              </a:spcAft>
              <a:buClr>
                <a:schemeClr val="dk1"/>
              </a:buClr>
              <a:buSzPts val="1200"/>
              <a:buFont typeface="Arial"/>
              <a:buNone/>
            </a:pPr>
            <a:endParaRPr sz="1600" dirty="0">
              <a:solidFill>
                <a:schemeClr val="lt1"/>
              </a:solidFill>
              <a:latin typeface="Arial"/>
              <a:ea typeface="Arial"/>
              <a:cs typeface="Arial"/>
              <a:sym typeface="Arial"/>
            </a:endParaRPr>
          </a:p>
          <a:p>
            <a:pPr marL="457200" lvl="0" indent="-412750" algn="l" rtl="0">
              <a:spcBef>
                <a:spcPts val="0"/>
              </a:spcBef>
              <a:spcAft>
                <a:spcPts val="0"/>
              </a:spcAft>
              <a:buClr>
                <a:schemeClr val="lt1"/>
              </a:buClr>
              <a:buSzPts val="2900"/>
              <a:buChar char="•"/>
            </a:pPr>
            <a:r>
              <a:rPr lang="en-US" sz="2100" b="1" dirty="0">
                <a:solidFill>
                  <a:schemeClr val="lt1"/>
                </a:solidFill>
              </a:rPr>
              <a:t>Many SMME’s struggle to grow their businesses, reason being the lack of knowledge as well using outdated practices to store vital information, greatly contributes to this downfall. </a:t>
            </a:r>
            <a:endParaRPr sz="2100" b="1" dirty="0">
              <a:solidFill>
                <a:schemeClr val="lt1"/>
              </a:solidFill>
            </a:endParaRPr>
          </a:p>
          <a:p>
            <a:pPr marL="457200" lvl="0" indent="0" algn="l" rtl="0">
              <a:spcBef>
                <a:spcPts val="0"/>
              </a:spcBef>
              <a:spcAft>
                <a:spcPts val="0"/>
              </a:spcAft>
              <a:buNone/>
            </a:pPr>
            <a:endParaRPr sz="1700" b="1" dirty="0">
              <a:solidFill>
                <a:schemeClr val="lt1"/>
              </a:solidFill>
            </a:endParaRPr>
          </a:p>
          <a:p>
            <a:pPr marL="285750" marR="0" lvl="0" indent="-285750" algn="l" rtl="0">
              <a:spcBef>
                <a:spcPts val="0"/>
              </a:spcBef>
              <a:spcAft>
                <a:spcPts val="0"/>
              </a:spcAft>
              <a:buClr>
                <a:schemeClr val="lt1"/>
              </a:buClr>
              <a:buSzPts val="2000"/>
              <a:buFont typeface="Arial"/>
              <a:buChar char="•"/>
            </a:pPr>
            <a:r>
              <a:rPr lang="en-US" sz="2000" dirty="0">
                <a:solidFill>
                  <a:schemeClr val="lt1"/>
                </a:solidFill>
                <a:latin typeface="Arial"/>
                <a:ea typeface="Arial"/>
                <a:cs typeface="Arial"/>
                <a:sym typeface="Arial"/>
              </a:rPr>
              <a:t>So, we decided to create a user</a:t>
            </a:r>
            <a:r>
              <a:rPr lang="en-US" sz="2000" dirty="0">
                <a:solidFill>
                  <a:schemeClr val="lt1"/>
                </a:solidFill>
              </a:rPr>
              <a:t>-friendly and affordable Document Management</a:t>
            </a:r>
            <a:r>
              <a:rPr lang="en-US" sz="2000" dirty="0">
                <a:solidFill>
                  <a:schemeClr val="lt1"/>
                </a:solidFill>
                <a:latin typeface="Arial"/>
                <a:ea typeface="Arial"/>
                <a:cs typeface="Arial"/>
                <a:sym typeface="Arial"/>
              </a:rPr>
              <a:t> System and Information center  that allows SMMEs to store their information  in a orderly manner ,and that information can be saved /backed up on the  cloud</a:t>
            </a:r>
            <a:r>
              <a:rPr lang="en-US" sz="2000" dirty="0">
                <a:solidFill>
                  <a:schemeClr val="lt1"/>
                </a:solidFill>
              </a:rPr>
              <a:t>.</a:t>
            </a:r>
            <a:endParaRPr sz="2000" dirty="0">
              <a:solidFill>
                <a:schemeClr val="lt1"/>
              </a:solidFill>
            </a:endParaRPr>
          </a:p>
          <a:p>
            <a:pPr marL="457200" marR="0" lvl="0" indent="0" algn="l" rtl="0">
              <a:spcBef>
                <a:spcPts val="0"/>
              </a:spcBef>
              <a:spcAft>
                <a:spcPts val="0"/>
              </a:spcAft>
              <a:buNone/>
            </a:pPr>
            <a:r>
              <a:rPr lang="en-US" sz="2000" dirty="0">
                <a:solidFill>
                  <a:schemeClr val="lt1"/>
                </a:solidFill>
                <a:latin typeface="Arial"/>
                <a:ea typeface="Arial"/>
                <a:cs typeface="Arial"/>
                <a:sym typeface="Arial"/>
              </a:rPr>
              <a:t> </a:t>
            </a:r>
            <a:endParaRPr sz="2000" dirty="0">
              <a:solidFill>
                <a:schemeClr val="lt1"/>
              </a:solidFill>
            </a:endParaRPr>
          </a:p>
          <a:p>
            <a:pPr marL="285750" marR="0" lvl="0" indent="-285750" algn="l" rtl="0">
              <a:spcBef>
                <a:spcPts val="0"/>
              </a:spcBef>
              <a:spcAft>
                <a:spcPts val="0"/>
              </a:spcAft>
              <a:buClr>
                <a:schemeClr val="lt1"/>
              </a:buClr>
              <a:buSzPts val="2000"/>
              <a:buFont typeface="Arial"/>
              <a:buChar char="•"/>
            </a:pPr>
            <a:r>
              <a:rPr lang="en-US" sz="2000" dirty="0">
                <a:solidFill>
                  <a:schemeClr val="lt1"/>
                </a:solidFill>
              </a:rPr>
              <a:t>A</a:t>
            </a:r>
            <a:r>
              <a:rPr lang="en-US" sz="2000" dirty="0">
                <a:solidFill>
                  <a:schemeClr val="lt1"/>
                </a:solidFill>
                <a:latin typeface="Arial"/>
                <a:ea typeface="Arial"/>
                <a:cs typeface="Arial"/>
                <a:sym typeface="Arial"/>
              </a:rPr>
              <a:t>longside th</a:t>
            </a:r>
            <a:r>
              <a:rPr lang="en-US" sz="2000" dirty="0">
                <a:solidFill>
                  <a:schemeClr val="lt1"/>
                </a:solidFill>
              </a:rPr>
              <a:t>is DMS is An</a:t>
            </a:r>
            <a:r>
              <a:rPr lang="en-US" sz="2000" dirty="0">
                <a:solidFill>
                  <a:schemeClr val="lt1"/>
                </a:solidFill>
                <a:latin typeface="Arial"/>
                <a:ea typeface="Arial"/>
                <a:cs typeface="Arial"/>
                <a:sym typeface="Arial"/>
              </a:rPr>
              <a:t> </a:t>
            </a:r>
            <a:r>
              <a:rPr lang="en-US" sz="2000" dirty="0">
                <a:solidFill>
                  <a:schemeClr val="lt1"/>
                </a:solidFill>
              </a:rPr>
              <a:t>I</a:t>
            </a:r>
            <a:r>
              <a:rPr lang="en-US" sz="2000" dirty="0">
                <a:solidFill>
                  <a:schemeClr val="lt1"/>
                </a:solidFill>
                <a:latin typeface="Arial"/>
                <a:ea typeface="Arial"/>
                <a:cs typeface="Arial"/>
                <a:sym typeface="Arial"/>
              </a:rPr>
              <a:t>nformation </a:t>
            </a:r>
            <a:r>
              <a:rPr lang="en-US" sz="2000" dirty="0">
                <a:solidFill>
                  <a:schemeClr val="lt1"/>
                </a:solidFill>
              </a:rPr>
              <a:t>C</a:t>
            </a:r>
            <a:r>
              <a:rPr lang="en-US" sz="2000" dirty="0">
                <a:solidFill>
                  <a:schemeClr val="lt1"/>
                </a:solidFill>
                <a:latin typeface="Arial"/>
                <a:ea typeface="Arial"/>
                <a:cs typeface="Arial"/>
                <a:sym typeface="Arial"/>
              </a:rPr>
              <a:t>enter  where they can be able to get </a:t>
            </a:r>
            <a:r>
              <a:rPr lang="en-US" sz="2000" dirty="0">
                <a:solidFill>
                  <a:schemeClr val="lt1"/>
                </a:solidFill>
              </a:rPr>
              <a:t>informative knowledge </a:t>
            </a:r>
            <a:r>
              <a:rPr lang="en-US" sz="2000" dirty="0">
                <a:solidFill>
                  <a:schemeClr val="lt1"/>
                </a:solidFill>
                <a:latin typeface="Arial"/>
                <a:ea typeface="Arial"/>
                <a:cs typeface="Arial"/>
                <a:sym typeface="Arial"/>
              </a:rPr>
              <a:t>and advice that can educat</a:t>
            </a:r>
            <a:r>
              <a:rPr lang="en-US" sz="2000" dirty="0">
                <a:solidFill>
                  <a:schemeClr val="lt1"/>
                </a:solidFill>
              </a:rPr>
              <a:t>e them </a:t>
            </a:r>
            <a:r>
              <a:rPr lang="en-US" sz="2000" dirty="0">
                <a:solidFill>
                  <a:schemeClr val="lt1"/>
                </a:solidFill>
                <a:latin typeface="Arial"/>
                <a:ea typeface="Arial"/>
                <a:cs typeface="Arial"/>
                <a:sym typeface="Arial"/>
              </a:rPr>
              <a:t>on how to</a:t>
            </a:r>
            <a:r>
              <a:rPr lang="en-US" sz="2000" dirty="0">
                <a:solidFill>
                  <a:schemeClr val="lt1"/>
                </a:solidFill>
              </a:rPr>
              <a:t> </a:t>
            </a:r>
            <a:r>
              <a:rPr lang="en-US" sz="2000" dirty="0">
                <a:solidFill>
                  <a:schemeClr val="lt1"/>
                </a:solidFill>
                <a:latin typeface="Arial"/>
                <a:ea typeface="Arial"/>
                <a:cs typeface="Arial"/>
                <a:sym typeface="Arial"/>
              </a:rPr>
              <a:t>grow their business</a:t>
            </a:r>
            <a:r>
              <a:rPr lang="en-US" sz="2000" dirty="0">
                <a:solidFill>
                  <a:schemeClr val="lt1"/>
                </a:solidFill>
              </a:rPr>
              <a:t>, this would be crucial for small business owners in </a:t>
            </a:r>
            <a:r>
              <a:rPr lang="en-US" sz="2000" dirty="0" err="1">
                <a:solidFill>
                  <a:schemeClr val="lt1"/>
                </a:solidFill>
              </a:rPr>
              <a:t>Thembisa</a:t>
            </a:r>
            <a:r>
              <a:rPr lang="en-US" sz="2000" dirty="0">
                <a:solidFill>
                  <a:schemeClr val="lt1"/>
                </a:solidFill>
              </a:rPr>
              <a:t> and across South Africa</a:t>
            </a:r>
            <a:r>
              <a:rPr lang="en-US" sz="2000" dirty="0">
                <a:solidFill>
                  <a:schemeClr val="lt1"/>
                </a:solidFill>
                <a:latin typeface="Arial"/>
                <a:ea typeface="Arial"/>
                <a:cs typeface="Arial"/>
                <a:sym typeface="Arial"/>
              </a:rPr>
              <a:t> .</a:t>
            </a:r>
            <a:endParaRPr sz="2000" dirty="0">
              <a:solidFill>
                <a:schemeClr val="lt1"/>
              </a:solidFill>
              <a:latin typeface="Arial"/>
              <a:ea typeface="Arial"/>
              <a:cs typeface="Arial"/>
              <a:sym typeface="Arial"/>
            </a:endParaRPr>
          </a:p>
          <a:p>
            <a:pPr marL="457200" marR="0" lvl="0" indent="0" algn="l" rtl="0">
              <a:spcBef>
                <a:spcPts val="0"/>
              </a:spcBef>
              <a:spcAft>
                <a:spcPts val="0"/>
              </a:spcAft>
              <a:buNone/>
            </a:pPr>
            <a:endParaRPr sz="2000" dirty="0">
              <a:solidFill>
                <a:schemeClr val="lt1"/>
              </a:solidFill>
            </a:endParaRPr>
          </a:p>
          <a:p>
            <a:pPr marL="285750" marR="0" lvl="0" indent="-285750" algn="l" rtl="0">
              <a:spcBef>
                <a:spcPts val="0"/>
              </a:spcBef>
              <a:spcAft>
                <a:spcPts val="0"/>
              </a:spcAft>
              <a:buClr>
                <a:schemeClr val="lt1"/>
              </a:buClr>
              <a:buSzPts val="2000"/>
              <a:buFont typeface="Arial"/>
              <a:buChar char="•"/>
            </a:pPr>
            <a:r>
              <a:rPr lang="en-US" sz="2000" dirty="0">
                <a:solidFill>
                  <a:schemeClr val="lt1"/>
                </a:solidFill>
              </a:rPr>
              <a:t>Video Tutorials</a:t>
            </a:r>
            <a:endParaRPr sz="2000" dirty="0">
              <a:solidFill>
                <a:schemeClr val="lt1"/>
              </a:solidFill>
              <a:latin typeface="Arial"/>
              <a:ea typeface="Arial"/>
              <a:cs typeface="Arial"/>
              <a:sym typeface="Arial"/>
            </a:endParaRPr>
          </a:p>
        </p:txBody>
      </p:sp>
      <p:pic>
        <p:nvPicPr>
          <p:cNvPr id="347" name="Google Shape;347;p5"/>
          <p:cNvPicPr preferRelativeResize="0"/>
          <p:nvPr/>
        </p:nvPicPr>
        <p:blipFill rotWithShape="1">
          <a:blip r:embed="rId3">
            <a:alphaModFix/>
          </a:blip>
          <a:srcRect/>
          <a:stretch/>
        </p:blipFill>
        <p:spPr>
          <a:xfrm>
            <a:off x="7895950" y="5126394"/>
            <a:ext cx="2994992" cy="1461555"/>
          </a:xfrm>
          <a:prstGeom prst="rect">
            <a:avLst/>
          </a:prstGeom>
          <a:noFill/>
          <a:ln>
            <a:noFill/>
          </a:ln>
        </p:spPr>
      </p:pic>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6"/>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p>
            <a:pPr marL="0" lvl="0" indent="0" algn="ctr" rtl="0">
              <a:lnSpc>
                <a:spcPct val="90000"/>
              </a:lnSpc>
              <a:spcBef>
                <a:spcPts val="0"/>
              </a:spcBef>
              <a:spcAft>
                <a:spcPts val="0"/>
              </a:spcAft>
              <a:buClr>
                <a:schemeClr val="lt1"/>
              </a:buClr>
              <a:buSzPts val="3200"/>
              <a:buFont typeface="Trebuchet MS"/>
              <a:buNone/>
            </a:pPr>
            <a:r>
              <a:rPr lang="en-US"/>
              <a:t>IMPACTION JOURNEY HACKATHON JOURNEY</a:t>
            </a:r>
            <a:endParaRPr/>
          </a:p>
        </p:txBody>
      </p:sp>
      <p:sp>
        <p:nvSpPr>
          <p:cNvPr id="353" name="Google Shape;353;p6"/>
          <p:cNvSpPr txBox="1">
            <a:spLocks noGrp="1"/>
          </p:cNvSpPr>
          <p:nvPr>
            <p:ph type="body" idx="1"/>
          </p:nvPr>
        </p:nvSpPr>
        <p:spPr>
          <a:xfrm>
            <a:off x="533400" y="1252851"/>
            <a:ext cx="11125200" cy="5128779"/>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2000"/>
              <a:buNone/>
            </a:pPr>
            <a:r>
              <a:rPr lang="en-US" sz="2000" b="1" dirty="0"/>
              <a:t>How could solving the problem add value to the society? What company objectives are you going to address and achieve? </a:t>
            </a:r>
            <a:endParaRPr dirty="0"/>
          </a:p>
          <a:p>
            <a:pPr marL="0" lvl="0" indent="0" algn="ctr" rtl="0">
              <a:lnSpc>
                <a:spcPct val="100000"/>
              </a:lnSpc>
              <a:spcBef>
                <a:spcPts val="1000"/>
              </a:spcBef>
              <a:spcAft>
                <a:spcPts val="0"/>
              </a:spcAft>
              <a:buSzPts val="2000"/>
              <a:buNone/>
            </a:pPr>
            <a:endParaRPr sz="2000" b="1" dirty="0"/>
          </a:p>
          <a:p>
            <a:pPr marL="0" lvl="0" indent="0" algn="l" rtl="0">
              <a:lnSpc>
                <a:spcPct val="100000"/>
              </a:lnSpc>
              <a:spcBef>
                <a:spcPts val="1000"/>
              </a:spcBef>
              <a:spcAft>
                <a:spcPts val="0"/>
              </a:spcAft>
              <a:buSzPts val="2000"/>
              <a:buNone/>
            </a:pPr>
            <a:r>
              <a:rPr lang="en-US" sz="2000" dirty="0"/>
              <a:t>The Document management System aims at solving the problem of storing important information in Books. Most of the companies still rely on outdated practices that don’t produce results and require a ton of effort e.g. Like using books for storing their important information that can be lost anytime.</a:t>
            </a:r>
            <a:endParaRPr sz="2000" dirty="0"/>
          </a:p>
          <a:p>
            <a:pPr marL="0" lvl="0" indent="0" algn="l" rtl="0">
              <a:lnSpc>
                <a:spcPct val="100000"/>
              </a:lnSpc>
              <a:spcBef>
                <a:spcPts val="1000"/>
              </a:spcBef>
              <a:spcAft>
                <a:spcPts val="0"/>
              </a:spcAft>
              <a:buSzPts val="2000"/>
              <a:buNone/>
            </a:pPr>
            <a:endParaRPr sz="2000" dirty="0"/>
          </a:p>
          <a:p>
            <a:pPr marL="228600" lvl="0" indent="-228600" algn="l" rtl="0">
              <a:lnSpc>
                <a:spcPct val="100000"/>
              </a:lnSpc>
              <a:spcBef>
                <a:spcPts val="1000"/>
              </a:spcBef>
              <a:spcAft>
                <a:spcPts val="0"/>
              </a:spcAft>
              <a:buSzPts val="2000"/>
              <a:buChar char="•"/>
            </a:pPr>
            <a:r>
              <a:rPr lang="en-US" sz="2000" dirty="0"/>
              <a:t>The way data is stored plays a major role in how easy it is to control access, use and protect their information.</a:t>
            </a:r>
            <a:endParaRPr sz="2000" dirty="0"/>
          </a:p>
          <a:p>
            <a:pPr marL="228600" lvl="0" indent="-228600" algn="l" rtl="0">
              <a:lnSpc>
                <a:spcPct val="100000"/>
              </a:lnSpc>
              <a:spcBef>
                <a:spcPts val="1000"/>
              </a:spcBef>
              <a:spcAft>
                <a:spcPts val="0"/>
              </a:spcAft>
              <a:buSzPts val="2000"/>
              <a:buChar char="•"/>
            </a:pPr>
            <a:r>
              <a:rPr lang="en-US" sz="2000" dirty="0"/>
              <a:t>When business information is properly collected, managed and disposed of at the end of its lifecycle, it reduces the risk of theft, security breaches and physical damage, while aiding business intelligence and operations</a:t>
            </a:r>
            <a:endParaRPr sz="2000" dirty="0"/>
          </a:p>
          <a:p>
            <a:pPr marL="285750" lvl="0" indent="-158750" algn="l" rtl="0">
              <a:lnSpc>
                <a:spcPct val="100000"/>
              </a:lnSpc>
              <a:spcBef>
                <a:spcPts val="1000"/>
              </a:spcBef>
              <a:spcAft>
                <a:spcPts val="0"/>
              </a:spcAft>
              <a:buSzPts val="2000"/>
              <a:buFont typeface="Noto Sans Symbols"/>
              <a:buNone/>
            </a:pPr>
            <a:endParaRPr sz="2000" dirty="0"/>
          </a:p>
          <a:p>
            <a:pPr marL="0" lvl="0" indent="0" algn="l" rtl="0">
              <a:lnSpc>
                <a:spcPct val="100000"/>
              </a:lnSpc>
              <a:spcBef>
                <a:spcPts val="1000"/>
              </a:spcBef>
              <a:spcAft>
                <a:spcPts val="0"/>
              </a:spcAft>
              <a:buSzPts val="2000"/>
              <a:buNone/>
            </a:pPr>
            <a:endParaRPr sz="2000" b="1" dirty="0"/>
          </a:p>
          <a:p>
            <a:pPr marL="228600" lvl="0" indent="-228600" algn="l" rtl="0">
              <a:lnSpc>
                <a:spcPct val="100000"/>
              </a:lnSpc>
              <a:spcBef>
                <a:spcPts val="1000"/>
              </a:spcBef>
              <a:spcAft>
                <a:spcPts val="0"/>
              </a:spcAft>
              <a:buSzPts val="2000"/>
              <a:buNone/>
            </a:pPr>
            <a:endParaRPr sz="2000" dirty="0"/>
          </a:p>
          <a:p>
            <a:pPr marL="0" lvl="0" indent="0" algn="l" rtl="0">
              <a:lnSpc>
                <a:spcPct val="100000"/>
              </a:lnSpc>
              <a:spcBef>
                <a:spcPts val="1000"/>
              </a:spcBef>
              <a:spcAft>
                <a:spcPts val="0"/>
              </a:spcAft>
              <a:buSzPts val="1600"/>
              <a:buNone/>
            </a:pPr>
            <a:br>
              <a:rPr lang="en-US" dirty="0"/>
            </a:br>
            <a:endParaRPr dirty="0"/>
          </a:p>
        </p:txBody>
      </p:sp>
      <p:sp>
        <p:nvSpPr>
          <p:cNvPr id="354" name="Google Shape;354;p6"/>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7"/>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p>
            <a:pPr marL="0" lvl="0" indent="0" algn="ctr" rtl="0">
              <a:lnSpc>
                <a:spcPct val="90000"/>
              </a:lnSpc>
              <a:spcBef>
                <a:spcPts val="0"/>
              </a:spcBef>
              <a:spcAft>
                <a:spcPts val="0"/>
              </a:spcAft>
              <a:buClr>
                <a:schemeClr val="lt1"/>
              </a:buClr>
              <a:buSzPts val="3200"/>
              <a:buFont typeface="Trebuchet MS"/>
              <a:buNone/>
            </a:pPr>
            <a:r>
              <a:rPr lang="en-US" b="0"/>
              <a:t>PRODUCTS – Unique selling point (USP)</a:t>
            </a:r>
            <a:endParaRPr/>
          </a:p>
        </p:txBody>
      </p:sp>
      <p:sp>
        <p:nvSpPr>
          <p:cNvPr id="360" name="Google Shape;360;p7"/>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361" name="Google Shape;361;p7"/>
          <p:cNvSpPr txBox="1">
            <a:spLocks noGrp="1"/>
          </p:cNvSpPr>
          <p:nvPr>
            <p:ph type="body" idx="1"/>
          </p:nvPr>
        </p:nvSpPr>
        <p:spPr>
          <a:xfrm>
            <a:off x="245718" y="1646279"/>
            <a:ext cx="7604267" cy="4705627"/>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2000"/>
              <a:buNone/>
            </a:pPr>
            <a:r>
              <a:rPr lang="en-US" sz="2000" b="1" dirty="0"/>
              <a:t>Our system has integrated:</a:t>
            </a:r>
            <a:endParaRPr sz="2000" b="1" dirty="0"/>
          </a:p>
          <a:p>
            <a:pPr marL="228600" lvl="0" indent="-228600" algn="l" rtl="0">
              <a:lnSpc>
                <a:spcPct val="100000"/>
              </a:lnSpc>
              <a:spcBef>
                <a:spcPts val="1000"/>
              </a:spcBef>
              <a:spcAft>
                <a:spcPts val="0"/>
              </a:spcAft>
              <a:buSzPts val="2400"/>
              <a:buChar char="•"/>
            </a:pPr>
            <a:r>
              <a:rPr lang="en-US" sz="2400" b="1" dirty="0"/>
              <a:t>The information Centre which has links of vital information that can be used by business owners to upscale their businesses.</a:t>
            </a:r>
            <a:endParaRPr dirty="0"/>
          </a:p>
          <a:p>
            <a:pPr marL="228600" lvl="0" indent="-228600" algn="l" rtl="0">
              <a:lnSpc>
                <a:spcPct val="100000"/>
              </a:lnSpc>
              <a:spcBef>
                <a:spcPts val="1000"/>
              </a:spcBef>
              <a:spcAft>
                <a:spcPts val="0"/>
              </a:spcAft>
              <a:buSzPts val="2400"/>
              <a:buChar char="•"/>
            </a:pPr>
            <a:r>
              <a:rPr lang="en-US" sz="2400" b="1" dirty="0"/>
              <a:t>And a Document Management System that can be used to store business’s information ( Invoices, Business reports, financial documents, etc.)</a:t>
            </a:r>
            <a:endParaRPr dirty="0"/>
          </a:p>
          <a:p>
            <a:pPr marL="228600" lvl="0" indent="-228600" algn="l" rtl="0">
              <a:lnSpc>
                <a:spcPct val="100000"/>
              </a:lnSpc>
              <a:spcBef>
                <a:spcPts val="1000"/>
              </a:spcBef>
              <a:spcAft>
                <a:spcPts val="0"/>
              </a:spcAft>
              <a:buSzPts val="2400"/>
              <a:buChar char="•"/>
            </a:pPr>
            <a:r>
              <a:rPr lang="en-US" sz="2400" b="1" dirty="0"/>
              <a:t>Our System is affordable because It consume less() data to fully function </a:t>
            </a:r>
            <a:endParaRPr dirty="0"/>
          </a:p>
          <a:p>
            <a:pPr marL="0" lvl="0" indent="0" algn="l" rtl="0">
              <a:lnSpc>
                <a:spcPct val="100000"/>
              </a:lnSpc>
              <a:spcBef>
                <a:spcPts val="1000"/>
              </a:spcBef>
              <a:spcAft>
                <a:spcPts val="0"/>
              </a:spcAft>
              <a:buSzPts val="2000"/>
              <a:buNone/>
            </a:pPr>
            <a:endParaRPr sz="2000" b="1" dirty="0"/>
          </a:p>
          <a:p>
            <a:pPr marL="228600" lvl="0" indent="-101600" algn="l" rtl="0">
              <a:lnSpc>
                <a:spcPct val="100000"/>
              </a:lnSpc>
              <a:spcBef>
                <a:spcPts val="1000"/>
              </a:spcBef>
              <a:spcAft>
                <a:spcPts val="0"/>
              </a:spcAft>
              <a:buSzPts val="2000"/>
              <a:buNone/>
            </a:pPr>
            <a:endParaRPr sz="2000" b="1" dirty="0"/>
          </a:p>
          <a:p>
            <a:pPr marL="0" lvl="0" indent="0" algn="l" rtl="0">
              <a:lnSpc>
                <a:spcPct val="100000"/>
              </a:lnSpc>
              <a:spcBef>
                <a:spcPts val="1000"/>
              </a:spcBef>
              <a:spcAft>
                <a:spcPts val="0"/>
              </a:spcAft>
              <a:buSzPts val="2000"/>
              <a:buNone/>
            </a:pPr>
            <a:endParaRPr sz="2000" b="1" dirty="0"/>
          </a:p>
          <a:p>
            <a:pPr marL="0" lvl="0" indent="0" algn="l" rtl="0">
              <a:lnSpc>
                <a:spcPct val="100000"/>
              </a:lnSpc>
              <a:spcBef>
                <a:spcPts val="1000"/>
              </a:spcBef>
              <a:spcAft>
                <a:spcPts val="0"/>
              </a:spcAft>
              <a:buSzPts val="2000"/>
              <a:buNone/>
            </a:pPr>
            <a:endParaRPr sz="2000" b="1" dirty="0"/>
          </a:p>
          <a:p>
            <a:pPr marL="228600" lvl="0" indent="-101600" algn="l" rtl="0">
              <a:lnSpc>
                <a:spcPct val="100000"/>
              </a:lnSpc>
              <a:spcBef>
                <a:spcPts val="1000"/>
              </a:spcBef>
              <a:spcAft>
                <a:spcPts val="0"/>
              </a:spcAft>
              <a:buSzPts val="2000"/>
              <a:buNone/>
            </a:pPr>
            <a:endParaRPr sz="2000" dirty="0"/>
          </a:p>
          <a:p>
            <a:pPr marL="228600" lvl="0" indent="-127000" algn="l" rtl="0">
              <a:lnSpc>
                <a:spcPct val="100000"/>
              </a:lnSpc>
              <a:spcBef>
                <a:spcPts val="1000"/>
              </a:spcBef>
              <a:spcAft>
                <a:spcPts val="0"/>
              </a:spcAft>
              <a:buSzPts val="1600"/>
              <a:buNone/>
            </a:pPr>
            <a:endParaRPr dirty="0"/>
          </a:p>
        </p:txBody>
      </p:sp>
      <p:pic>
        <p:nvPicPr>
          <p:cNvPr id="362" name="Google Shape;362;p7"/>
          <p:cNvPicPr preferRelativeResize="0"/>
          <p:nvPr/>
        </p:nvPicPr>
        <p:blipFill rotWithShape="1">
          <a:blip r:embed="rId3">
            <a:alphaModFix/>
          </a:blip>
          <a:srcRect/>
          <a:stretch/>
        </p:blipFill>
        <p:spPr>
          <a:xfrm>
            <a:off x="8269357" y="1974573"/>
            <a:ext cx="3808615" cy="4705627"/>
          </a:xfrm>
          <a:prstGeom prst="rect">
            <a:avLst/>
          </a:prstGeom>
          <a:noFill/>
          <a:ln>
            <a:noFill/>
          </a:ln>
        </p:spPr>
      </p:pic>
      <p:sp>
        <p:nvSpPr>
          <p:cNvPr id="363" name="Google Shape;363;p7"/>
          <p:cNvSpPr txBox="1"/>
          <p:nvPr/>
        </p:nvSpPr>
        <p:spPr>
          <a:xfrm>
            <a:off x="3528630" y="1203349"/>
            <a:ext cx="6784230" cy="7386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lt1"/>
                </a:solidFill>
                <a:latin typeface="Arial"/>
                <a:ea typeface="Arial"/>
                <a:cs typeface="Arial"/>
                <a:sym typeface="Arial"/>
              </a:rPr>
              <a:t>Document Management System/ Information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8"/>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p>
            <a:pPr marL="0" lvl="0" indent="0" algn="ctr" rtl="0">
              <a:lnSpc>
                <a:spcPct val="90000"/>
              </a:lnSpc>
              <a:spcBef>
                <a:spcPts val="0"/>
              </a:spcBef>
              <a:spcAft>
                <a:spcPts val="0"/>
              </a:spcAft>
              <a:buClr>
                <a:schemeClr val="lt1"/>
              </a:buClr>
              <a:buSzPts val="3200"/>
              <a:buFont typeface="Trebuchet MS"/>
              <a:buNone/>
            </a:pPr>
            <a:r>
              <a:rPr lang="en-US"/>
              <a:t>FINANCIAL VIABILITY</a:t>
            </a:r>
            <a:endParaRPr/>
          </a:p>
        </p:txBody>
      </p:sp>
      <p:sp>
        <p:nvSpPr>
          <p:cNvPr id="369" name="Google Shape;369;p8"/>
          <p:cNvSpPr txBox="1">
            <a:spLocks noGrp="1"/>
          </p:cNvSpPr>
          <p:nvPr>
            <p:ph type="body" idx="1"/>
          </p:nvPr>
        </p:nvSpPr>
        <p:spPr>
          <a:xfrm>
            <a:off x="700245" y="1537150"/>
            <a:ext cx="6575198" cy="3763720"/>
          </a:xfrm>
          <a:prstGeom prst="rect">
            <a:avLst/>
          </a:prstGeom>
          <a:noFill/>
          <a:ln>
            <a:noFill/>
          </a:ln>
        </p:spPr>
        <p:txBody>
          <a:bodyPr spcFirstLastPara="1" wrap="square" lIns="0" tIns="0" rIns="0" bIns="0" anchor="t" anchorCtr="0">
            <a:noAutofit/>
          </a:bodyPr>
          <a:lstStyle/>
          <a:p>
            <a:pPr marL="285750" lvl="0" indent="-285750" algn="l" rtl="0">
              <a:lnSpc>
                <a:spcPct val="100000"/>
              </a:lnSpc>
              <a:spcBef>
                <a:spcPts val="0"/>
              </a:spcBef>
              <a:spcAft>
                <a:spcPts val="0"/>
              </a:spcAft>
              <a:buSzPts val="2400"/>
              <a:buFont typeface="Arial"/>
              <a:buChar char="•"/>
            </a:pPr>
            <a:r>
              <a:rPr lang="en-US" sz="2400" b="1" dirty="0"/>
              <a:t>We can generate revenue through subscriptions(Monthly or Annually) – by selling access to the content/ features(Members who subscribe will get premium content with more features)</a:t>
            </a:r>
            <a:endParaRPr dirty="0"/>
          </a:p>
          <a:p>
            <a:pPr marL="285750" lvl="0" indent="-285750" algn="l" rtl="0">
              <a:lnSpc>
                <a:spcPct val="100000"/>
              </a:lnSpc>
              <a:spcBef>
                <a:spcPts val="1000"/>
              </a:spcBef>
              <a:spcAft>
                <a:spcPts val="0"/>
              </a:spcAft>
              <a:buSzPts val="2400"/>
              <a:buFont typeface="Arial"/>
              <a:buChar char="•"/>
            </a:pPr>
            <a:r>
              <a:rPr lang="en-US" sz="2400" b="1" dirty="0"/>
              <a:t> Advertisement -  in app advertising for the free version and if the business owner subscribes to the book app system, the ads will be removed.</a:t>
            </a:r>
            <a:endParaRPr dirty="0"/>
          </a:p>
          <a:p>
            <a:pPr marL="285750" lvl="0" indent="-285750" algn="l" rtl="0">
              <a:lnSpc>
                <a:spcPct val="100000"/>
              </a:lnSpc>
              <a:spcBef>
                <a:spcPts val="1000"/>
              </a:spcBef>
              <a:spcAft>
                <a:spcPts val="0"/>
              </a:spcAft>
              <a:buSzPts val="2400"/>
              <a:buFont typeface="Arial"/>
              <a:buChar char="•"/>
            </a:pPr>
            <a:r>
              <a:rPr lang="en-US" sz="2400" b="1" dirty="0"/>
              <a:t>Purchases – in app purchasing, will allow the business owner to get access to the database that have to the best information about (suppliers, customers, etc.)</a:t>
            </a:r>
            <a:endParaRPr sz="2400" b="1" dirty="0"/>
          </a:p>
          <a:p>
            <a:pPr marL="0" lvl="0" indent="0" algn="l" rtl="0">
              <a:lnSpc>
                <a:spcPct val="100000"/>
              </a:lnSpc>
              <a:spcBef>
                <a:spcPts val="1000"/>
              </a:spcBef>
              <a:spcAft>
                <a:spcPts val="0"/>
              </a:spcAft>
              <a:buSzPts val="2400"/>
              <a:buNone/>
            </a:pPr>
            <a:endParaRPr sz="2400" dirty="0"/>
          </a:p>
          <a:p>
            <a:pPr marL="0" lvl="0" indent="0" algn="l" rtl="0">
              <a:lnSpc>
                <a:spcPct val="100000"/>
              </a:lnSpc>
              <a:spcBef>
                <a:spcPts val="1000"/>
              </a:spcBef>
              <a:spcAft>
                <a:spcPts val="0"/>
              </a:spcAft>
              <a:buSzPts val="1600"/>
              <a:buNone/>
            </a:pPr>
            <a:endParaRPr sz="1600" dirty="0"/>
          </a:p>
          <a:p>
            <a:pPr marL="285750" lvl="0" indent="-184150" algn="l" rtl="0">
              <a:lnSpc>
                <a:spcPct val="100000"/>
              </a:lnSpc>
              <a:spcBef>
                <a:spcPts val="1000"/>
              </a:spcBef>
              <a:spcAft>
                <a:spcPts val="0"/>
              </a:spcAft>
              <a:buSzPts val="1600"/>
              <a:buFont typeface="Noto Sans Symbols"/>
              <a:buNone/>
            </a:pPr>
            <a:endParaRPr sz="1600" dirty="0"/>
          </a:p>
        </p:txBody>
      </p:sp>
      <p:sp>
        <p:nvSpPr>
          <p:cNvPr id="370" name="Google Shape;370;p8"/>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graphicFrame>
        <p:nvGraphicFramePr>
          <p:cNvPr id="371" name="Google Shape;371;p8"/>
          <p:cNvGraphicFramePr/>
          <p:nvPr/>
        </p:nvGraphicFramePr>
        <p:xfrm>
          <a:off x="7659757" y="1507580"/>
          <a:ext cx="4390550" cy="535042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9"/>
          <p:cNvSpPr txBox="1">
            <a:spLocks noGrp="1"/>
          </p:cNvSpPr>
          <p:nvPr>
            <p:ph type="title"/>
          </p:nvPr>
        </p:nvSpPr>
        <p:spPr>
          <a:xfrm>
            <a:off x="444500" y="542925"/>
            <a:ext cx="11214100" cy="53553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3200"/>
              <a:buFont typeface="Trebuchet MS"/>
              <a:buNone/>
            </a:pPr>
            <a:r>
              <a:rPr lang="en-US"/>
              <a:t>MARKETING STRATEGY</a:t>
            </a:r>
            <a:endParaRPr/>
          </a:p>
        </p:txBody>
      </p:sp>
      <p:sp>
        <p:nvSpPr>
          <p:cNvPr id="377" name="Google Shape;377;p9"/>
          <p:cNvSpPr txBox="1">
            <a:spLocks noGrp="1"/>
          </p:cNvSpPr>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t>9</a:t>
            </a:fld>
            <a:endParaRPr/>
          </a:p>
        </p:txBody>
      </p:sp>
      <p:sp>
        <p:nvSpPr>
          <p:cNvPr id="378" name="Google Shape;378;p9"/>
          <p:cNvSpPr txBox="1">
            <a:spLocks noGrp="1"/>
          </p:cNvSpPr>
          <p:nvPr>
            <p:ph type="body" idx="1"/>
          </p:nvPr>
        </p:nvSpPr>
        <p:spPr>
          <a:xfrm>
            <a:off x="443365" y="1517715"/>
            <a:ext cx="5184437" cy="4659248"/>
          </a:xfrm>
          <a:prstGeom prst="rect">
            <a:avLst/>
          </a:prstGeom>
          <a:noFill/>
          <a:ln>
            <a:noFill/>
          </a:ln>
        </p:spPr>
        <p:txBody>
          <a:bodyPr spcFirstLastPara="1" wrap="square" lIns="91425" tIns="45700" rIns="91425" bIns="45700" anchor="t" anchorCtr="0">
            <a:normAutofit/>
          </a:bodyPr>
          <a:lstStyle/>
          <a:p>
            <a:pPr marL="457200" lvl="0" indent="-457200" algn="l" rtl="0">
              <a:lnSpc>
                <a:spcPct val="90000"/>
              </a:lnSpc>
              <a:spcBef>
                <a:spcPts val="0"/>
              </a:spcBef>
              <a:spcAft>
                <a:spcPts val="0"/>
              </a:spcAft>
              <a:buSzPts val="1600"/>
              <a:buFont typeface="Arial"/>
              <a:buChar char="•"/>
            </a:pPr>
            <a:r>
              <a:rPr lang="en-US" sz="1600" b="1" dirty="0"/>
              <a:t>Search engine </a:t>
            </a:r>
            <a:r>
              <a:rPr lang="en-US" sz="1600" b="1" dirty="0" err="1"/>
              <a:t>optimisation</a:t>
            </a:r>
            <a:r>
              <a:rPr lang="en-US" sz="1600" b="1" dirty="0"/>
              <a:t> – this makes sure that our book app system and information </a:t>
            </a:r>
            <a:r>
              <a:rPr lang="en-US" sz="1600" b="1" dirty="0" err="1"/>
              <a:t>centre</a:t>
            </a:r>
            <a:r>
              <a:rPr lang="en-US" sz="1600" b="1" dirty="0"/>
              <a:t> is </a:t>
            </a:r>
            <a:r>
              <a:rPr lang="en-US" sz="1600" b="1" dirty="0" err="1"/>
              <a:t>optimised</a:t>
            </a:r>
            <a:r>
              <a:rPr lang="en-US" sz="1600" b="1" dirty="0"/>
              <a:t> when a business owner searches for a book system app.</a:t>
            </a:r>
            <a:endParaRPr sz="1600" b="1" dirty="0"/>
          </a:p>
          <a:p>
            <a:pPr marL="457200" lvl="0" indent="-457200" algn="l" rtl="0">
              <a:lnSpc>
                <a:spcPct val="90000"/>
              </a:lnSpc>
              <a:spcBef>
                <a:spcPts val="1000"/>
              </a:spcBef>
              <a:spcAft>
                <a:spcPts val="0"/>
              </a:spcAft>
              <a:buSzPts val="1600"/>
              <a:buFont typeface="Arial"/>
              <a:buChar char="•"/>
            </a:pPr>
            <a:r>
              <a:rPr lang="en-US" sz="1600" b="1" dirty="0"/>
              <a:t>Social media – we can build a brand that is </a:t>
            </a:r>
            <a:r>
              <a:rPr lang="en-US" sz="1600" b="1" dirty="0" err="1"/>
              <a:t>centred</a:t>
            </a:r>
            <a:r>
              <a:rPr lang="en-US" sz="1600" b="1" dirty="0"/>
              <a:t> about our product and the benefits that it brings on owning it.</a:t>
            </a:r>
            <a:endParaRPr dirty="0"/>
          </a:p>
          <a:p>
            <a:pPr marL="457200" lvl="0" indent="-457200" algn="l" rtl="0">
              <a:lnSpc>
                <a:spcPct val="90000"/>
              </a:lnSpc>
              <a:spcBef>
                <a:spcPts val="1000"/>
              </a:spcBef>
              <a:spcAft>
                <a:spcPts val="0"/>
              </a:spcAft>
              <a:buSzPts val="1600"/>
              <a:buFont typeface="Arial"/>
              <a:buChar char="•"/>
            </a:pPr>
            <a:r>
              <a:rPr lang="en-US" sz="1600" b="1" dirty="0"/>
              <a:t>Word of mouth – encouraging people to share our product with others through word of mouth to drive more business.</a:t>
            </a:r>
            <a:endParaRPr dirty="0"/>
          </a:p>
          <a:p>
            <a:pPr marL="457200" lvl="0" indent="-457200" algn="l" rtl="0">
              <a:lnSpc>
                <a:spcPct val="90000"/>
              </a:lnSpc>
              <a:spcBef>
                <a:spcPts val="1000"/>
              </a:spcBef>
              <a:spcAft>
                <a:spcPts val="0"/>
              </a:spcAft>
              <a:buSzPts val="1600"/>
              <a:buFont typeface="Arial"/>
              <a:buChar char="•"/>
            </a:pPr>
            <a:r>
              <a:rPr lang="en-US" sz="1600" b="1" dirty="0"/>
              <a:t>Content marketing – creating livestreams, webinars through different platforms will be a great way to have an engagement with business owners.</a:t>
            </a:r>
            <a:endParaRPr dirty="0"/>
          </a:p>
          <a:p>
            <a:pPr marL="457200" lvl="0" indent="-457200" algn="l" rtl="0">
              <a:lnSpc>
                <a:spcPct val="90000"/>
              </a:lnSpc>
              <a:spcBef>
                <a:spcPts val="1000"/>
              </a:spcBef>
              <a:spcAft>
                <a:spcPts val="0"/>
              </a:spcAft>
              <a:buSzPts val="1600"/>
              <a:buFont typeface="Arial"/>
              <a:buChar char="•"/>
            </a:pPr>
            <a:r>
              <a:rPr lang="en-US" sz="1600" b="1" dirty="0"/>
              <a:t>Using inside sales team phone/email to qualify based on lead scoring. Generate marketing qualified leads that need to be nurtured.</a:t>
            </a:r>
            <a:endParaRPr dirty="0"/>
          </a:p>
          <a:p>
            <a:pPr marL="457200" lvl="0" indent="-355600" algn="l" rtl="0">
              <a:lnSpc>
                <a:spcPct val="90000"/>
              </a:lnSpc>
              <a:spcBef>
                <a:spcPts val="1000"/>
              </a:spcBef>
              <a:spcAft>
                <a:spcPts val="0"/>
              </a:spcAft>
              <a:buSzPts val="1600"/>
              <a:buFont typeface="Noto Sans Symbols"/>
              <a:buNone/>
            </a:pPr>
            <a:endParaRPr sz="1600" dirty="0"/>
          </a:p>
        </p:txBody>
      </p:sp>
      <p:pic>
        <p:nvPicPr>
          <p:cNvPr id="379" name="Google Shape;379;p9"/>
          <p:cNvPicPr preferRelativeResize="0"/>
          <p:nvPr/>
        </p:nvPicPr>
        <p:blipFill rotWithShape="1">
          <a:blip r:embed="rId3">
            <a:alphaModFix/>
          </a:blip>
          <a:srcRect l="31516" r="5893" b="1"/>
          <a:stretch/>
        </p:blipFill>
        <p:spPr>
          <a:xfrm>
            <a:off x="6474163" y="1517715"/>
            <a:ext cx="5184437" cy="4659248"/>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666</Words>
  <Application>Microsoft Office PowerPoint</Application>
  <PresentationFormat>Widescreen</PresentationFormat>
  <Paragraphs>74</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Oswald</vt:lpstr>
      <vt:lpstr>Calibri</vt:lpstr>
      <vt:lpstr>Trebuchet MS</vt:lpstr>
      <vt:lpstr>Noto Sans Symbols</vt:lpstr>
      <vt:lpstr>Arial</vt:lpstr>
      <vt:lpstr>Office Theme</vt:lpstr>
      <vt:lpstr>Document Management System and Information Centre</vt:lpstr>
      <vt:lpstr>TEAM MEMBERS</vt:lpstr>
      <vt:lpstr>PROBLEM STATEMENT</vt:lpstr>
      <vt:lpstr>       Feedback from SMALL BUSINESS OWNERS         Based off the Information we got from actual small business owners </vt:lpstr>
      <vt:lpstr>Proposed Solution </vt:lpstr>
      <vt:lpstr>IMPACTION JOURNEY HACKATHON JOURNEY</vt:lpstr>
      <vt:lpstr>PRODUCTS – Unique selling point (USP)</vt:lpstr>
      <vt:lpstr>FINANCIAL VIABILITY</vt:lpstr>
      <vt:lpstr>MARKETING STRATEGY</vt:lpstr>
      <vt:lpstr>DEMO</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Management System and Information Centre</dc:title>
  <dc:creator>PABALLO PETRONELLA MATHIPA</dc:creator>
  <cp:lastModifiedBy>Mr. TK Sithole</cp:lastModifiedBy>
  <cp:revision>5</cp:revision>
  <dcterms:created xsi:type="dcterms:W3CDTF">2022-06-25T09:03:13Z</dcterms:created>
  <dcterms:modified xsi:type="dcterms:W3CDTF">2022-06-26T15:38:49Z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