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75" d="100"/>
          <a:sy n="75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DAA88-1148-4FA2-A987-55D046D81201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FA8AE-E5D9-4953-ADB0-674114CAAA5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678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F&amp;B: rigid/inelastic demand</a:t>
            </a:r>
          </a:p>
          <a:p>
            <a:r>
              <a:rPr lang="en-US" altLang="zh-Hans-HK" dirty="0"/>
              <a:t>Non-duty-free/ Duty free: elastic demand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FA8AE-E5D9-4953-ADB0-674114CAAA5C}" type="slidenum">
              <a:rPr lang="zh-Hans-HK" altLang="en-US" smtClean="0"/>
              <a:t>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8174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If the proportion of Yes is 100%, the advertisement and promotions are totally failed.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FA8AE-E5D9-4953-ADB0-674114CAAA5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0589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800E5-2B5E-497B-9C85-F87E838E9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A2F-A805-489F-A856-B6CC7F135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C5585-7799-42DB-B078-B80303F1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3ED7B-7291-4F71-8628-D96D6677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630BA-E3F3-4042-9263-24A8A426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9486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C51BC-2AC7-43E6-B1DC-948E671E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11992-B551-4627-9DA9-5125CCDB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4BF8A-1FBA-4C4C-831C-8E9F8E7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5D4C3-7681-4464-9B4E-8FF88B1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8C4B-927B-44A0-B9FF-A4AD0661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899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635910-3AA7-49FA-893A-DE0C2B85C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4D7E6-AEAB-4879-BE9F-86FA9435A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4E692-0A2E-4403-9A15-3498EE70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D78A0-10EB-4A0B-9393-EBF6B88F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C8B33-2E24-4772-A444-55EB0D14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7097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D104-240E-44DA-A577-8F93C475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2536-8AD3-4C66-A3CF-64D6CD4E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37D1E-C659-45A5-BCBA-44F324F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5C4A8-9677-4529-A9B5-96CDB73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52AB3-E0DD-4B21-91F9-D8801537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5882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13C5-B011-4784-9D42-7320F78B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906C2-858F-451D-8F80-8FC6D36B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71BAF-E160-46C9-80EE-27B73655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7A540-521E-4873-87F9-A74F0C63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ABDF8-AB93-49F1-9EF7-023822B5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837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F1F2-B5FF-40EB-981B-E42C3457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70828-F5AE-4087-A11E-49F57A9BA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AAEA9-D15D-437C-BAE4-C37123BF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F03BF-AE62-4C60-A40F-F3D488F5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C9D4D-CC5E-443B-A067-5695EABE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182BB-7324-407D-B0D4-9ECDD44C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389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BE58-7FD9-4FFB-8E00-63A67BDF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4E43D-86B2-4AEF-9E0F-5F47C90B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88322-0965-4F45-84B8-B9ED35CE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FFE5B-D141-436C-8715-B657F0582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A587D1-4CD6-4CEF-884B-C7167C94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CADD3-8DA6-4BF1-8EA6-CD30C5F2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8B987A-6AF8-49F8-815E-34DE9197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072FD0-48EF-46DA-B551-1DC40DD3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942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2646E-68BD-49CA-BA75-1FF6B318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337508-A546-436F-8473-1F51095E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22BF44-3D29-4E95-822A-655EC75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A11B9-33EA-4675-B32A-F85224B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787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6D8E0B-1760-4DBA-8DE3-4CD189F5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699C4-6801-433B-86DB-1574D049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4DE98-C0EE-4D22-A7C8-FFF32193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695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F7A05-C64F-427F-B349-3C6F27C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B7213-7922-4B75-A7B7-AE3DAFCC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18289-D26B-4FA1-B7F2-AFD48B5D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C59A0-A53B-499D-B74D-E43E74BD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7D3AD-D040-4A7F-BC27-DE74C803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1F28A-E1D8-4A9D-A550-F5053B6E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8955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9512A-1D95-412C-A26E-09763C6D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AA1FEA-27A9-4239-BEDB-86BBC288E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803F2-CEE5-42DD-907E-313D94DE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BB521-8CF0-411D-B139-93708B57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64F00-2B98-4C63-8B61-8A3B5E0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E54FF-B634-428B-AF41-E6A00784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573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1F91A-AA52-43C6-9BD4-0DF9164D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E0770-6972-4FF3-8C51-75B504C5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F2D07-2D58-4C20-B265-1FCC73571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5876-F22F-4072-A410-EE0BA7811970}" type="datetimeFigureOut">
              <a:rPr lang="zh-Hans-HK" altLang="en-US" smtClean="0"/>
              <a:t>4/5/2018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2DF1F-7C13-4DC6-A0BC-00185640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8C290-4463-4A4A-94D0-CBADEAED2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6C31-ADB5-4919-A4E5-80F81A37419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036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E47C30-F11D-410C-9BD8-F08E0EDA1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1"/>
          <a:stretch/>
        </p:blipFill>
        <p:spPr>
          <a:xfrm>
            <a:off x="4038600" y="1563178"/>
            <a:ext cx="7188199" cy="37282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2FDB1C-22DB-441B-8E79-E7EB0E5B2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Passenger Survey</a:t>
            </a:r>
            <a:endParaRPr lang="en-US" alt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76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14">
            <a:extLst>
              <a:ext uri="{FF2B5EF4-FFF2-40B4-BE49-F238E27FC236}">
                <a16:creationId xmlns:a16="http://schemas.microsoft.com/office/drawing/2014/main" id="{2141F1CC-6A53-4BCF-9127-AABB52E249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16">
            <a:extLst>
              <a:ext uri="{FF2B5EF4-FFF2-40B4-BE49-F238E27FC236}">
                <a16:creationId xmlns:a16="http://schemas.microsoft.com/office/drawing/2014/main" id="{2EEE8F11-3582-44B7-9869-F2D26D7DD9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18">
            <a:extLst>
              <a:ext uri="{FF2B5EF4-FFF2-40B4-BE49-F238E27FC236}">
                <a16:creationId xmlns:a16="http://schemas.microsoft.com/office/drawing/2014/main" id="{561B2B49-7142-4CA8-A929-4671548E6A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1C34C1-9118-469D-A9BC-F379DD8E1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r="8466" b="3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图片 8" descr="图片包含 iPod&#10;&#10;已生成高可信度的说明">
            <a:extLst>
              <a:ext uri="{FF2B5EF4-FFF2-40B4-BE49-F238E27FC236}">
                <a16:creationId xmlns:a16="http://schemas.microsoft.com/office/drawing/2014/main" id="{8EA18A64-2860-4BCC-A004-1F990027C1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r="2" b="2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7" name="图片 6" descr="图片包含 iPod, 电子产品&#10;&#10;已生成高可信度的说明">
            <a:extLst>
              <a:ext uri="{FF2B5EF4-FFF2-40B4-BE49-F238E27FC236}">
                <a16:creationId xmlns:a16="http://schemas.microsoft.com/office/drawing/2014/main" id="{F8504D76-30BD-42D4-BEBC-B5E29D0819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" r="1286" b="-4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C38AA-7BE6-4813-8394-701684D9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Methodology	</a:t>
            </a:r>
            <a:endParaRPr lang="zh-Hans-HK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DABCE-C3CC-4090-8BDD-B871BB78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Conditional Probability and </a:t>
            </a:r>
            <a:r>
              <a:rPr lang="en-US" altLang="zh-Hans-HK" sz="2400" dirty="0"/>
              <a:t>Bayes' theorem</a:t>
            </a:r>
          </a:p>
          <a:p>
            <a:r>
              <a:rPr lang="en-US" altLang="zh-CN" sz="2400" dirty="0"/>
              <a:t>Calculate the intention (Yes/No/Undecided) of the people who eventually bought at airport based on different good categories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732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22">
            <a:extLst>
              <a:ext uri="{FF2B5EF4-FFF2-40B4-BE49-F238E27FC236}">
                <a16:creationId xmlns:a16="http://schemas.microsoft.com/office/drawing/2014/main" id="{2141F1CC-6A53-4BCF-9127-AABB52E249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EE8F11-3582-44B7-9869-F2D26D7DD9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26">
            <a:extLst>
              <a:ext uri="{FF2B5EF4-FFF2-40B4-BE49-F238E27FC236}">
                <a16:creationId xmlns:a16="http://schemas.microsoft.com/office/drawing/2014/main" id="{561B2B49-7142-4CA8-A929-4671548E6A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图片 8" descr="图片包含 电子产品&#10;&#10;已生成高可信度的说明">
            <a:extLst>
              <a:ext uri="{FF2B5EF4-FFF2-40B4-BE49-F238E27FC236}">
                <a16:creationId xmlns:a16="http://schemas.microsoft.com/office/drawing/2014/main" id="{040B7420-3325-4EFC-8BB8-E73185251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r="8466" b="3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7" name="图片 6" descr="图片包含 iPod&#10;&#10;已生成高可信度的说明">
            <a:extLst>
              <a:ext uri="{FF2B5EF4-FFF2-40B4-BE49-F238E27FC236}">
                <a16:creationId xmlns:a16="http://schemas.microsoft.com/office/drawing/2014/main" id="{ECEF4DF5-1328-42C4-A3DC-B48864123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r="2" b="2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图片 4" descr="图片包含 iPod, 电子产品&#10;&#10;已生成高可信度的说明">
            <a:extLst>
              <a:ext uri="{FF2B5EF4-FFF2-40B4-BE49-F238E27FC236}">
                <a16:creationId xmlns:a16="http://schemas.microsoft.com/office/drawing/2014/main" id="{BF8E6FF4-79C2-44B8-A00A-AFA1E4C4E0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" r="1286" b="-4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E2BF52-8EF0-4B0F-AF2B-CF17B953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028" y="448702"/>
            <a:ext cx="4668257" cy="1325563"/>
          </a:xfrm>
        </p:spPr>
        <p:txBody>
          <a:bodyPr>
            <a:normAutofit/>
          </a:bodyPr>
          <a:lstStyle/>
          <a:p>
            <a:r>
              <a:rPr lang="en-US" altLang="zh-Hans-HK" b="1" dirty="0"/>
              <a:t>Insights	</a:t>
            </a:r>
            <a:endParaRPr lang="zh-Hans-HK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6BA09-C7B3-4825-BBFB-07E91543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028" y="1792437"/>
            <a:ext cx="4668256" cy="448983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ans-HK" sz="2000" dirty="0"/>
              <a:t>“</a:t>
            </a:r>
            <a:r>
              <a:rPr lang="en-US" altLang="zh-Hans-HK" sz="2000" i="1" dirty="0"/>
              <a:t>Duty free</a:t>
            </a:r>
            <a:r>
              <a:rPr lang="en-US" altLang="zh-Hans-HK" sz="2000" dirty="0"/>
              <a:t>” and “</a:t>
            </a:r>
            <a:r>
              <a:rPr lang="en-US" altLang="zh-Hans-HK" sz="2000" i="1" dirty="0"/>
              <a:t>Non-duty free</a:t>
            </a:r>
            <a:r>
              <a:rPr lang="en-US" altLang="zh-Hans-HK" sz="2000" dirty="0"/>
              <a:t>” are much more elastic </a:t>
            </a:r>
            <a:r>
              <a:rPr lang="en-US" altLang="zh-CN" sz="2000" dirty="0"/>
              <a:t>market</a:t>
            </a:r>
            <a:r>
              <a:rPr lang="en-US" altLang="zh-Hans-HK" sz="2000" dirty="0"/>
              <a:t> compared with “</a:t>
            </a:r>
            <a:r>
              <a:rPr lang="en-US" altLang="zh-Hans-HK" sz="2000" i="1" dirty="0"/>
              <a:t>F&amp;B</a:t>
            </a:r>
            <a:r>
              <a:rPr lang="en-US" altLang="zh-Hans-HK" sz="2000" dirty="0"/>
              <a:t>” since the “</a:t>
            </a:r>
            <a:r>
              <a:rPr lang="en-US" altLang="zh-Hans-HK" sz="2000" i="1" dirty="0"/>
              <a:t>No</a:t>
            </a:r>
            <a:r>
              <a:rPr lang="en-US" altLang="zh-Hans-HK" sz="2000" dirty="0"/>
              <a:t>” proportion is much greater than the “</a:t>
            </a:r>
            <a:r>
              <a:rPr lang="en-US" altLang="zh-Hans-HK" sz="2000" i="1" dirty="0"/>
              <a:t>Undecided</a:t>
            </a:r>
            <a:r>
              <a:rPr lang="en-US" altLang="zh-Hans-HK" sz="2000" dirty="0"/>
              <a:t>” proportion.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ans-HK" sz="2000" dirty="0"/>
              <a:t>The proportion of “</a:t>
            </a:r>
            <a:r>
              <a:rPr lang="en-US" altLang="zh-Hans-HK" sz="2000" i="1" dirty="0"/>
              <a:t>No</a:t>
            </a:r>
            <a:r>
              <a:rPr lang="en-US" altLang="zh-Hans-HK" sz="2000" dirty="0"/>
              <a:t>” plus “</a:t>
            </a:r>
            <a:r>
              <a:rPr lang="en-US" altLang="zh-Hans-HK" sz="2000" i="1" dirty="0"/>
              <a:t>Undecided</a:t>
            </a:r>
            <a:r>
              <a:rPr lang="en-US" altLang="zh-Hans-HK" sz="2000" dirty="0"/>
              <a:t>” indicates how good the sales promotion and advertisement of airport shops 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ans-HK" sz="2000" dirty="0"/>
              <a:t>The “</a:t>
            </a:r>
            <a:r>
              <a:rPr lang="en-US" altLang="zh-Hans-HK" sz="2000" i="1" dirty="0"/>
              <a:t>Non-duty free</a:t>
            </a:r>
            <a:r>
              <a:rPr lang="en-US" altLang="zh-Hans-HK" sz="2000" dirty="0"/>
              <a:t>” category is the easiest category airport can improve their sale performance.</a:t>
            </a:r>
          </a:p>
          <a:p>
            <a:pPr marL="514350" indent="-514350">
              <a:buFont typeface="+mj-lt"/>
              <a:buAutoNum type="arabicPeriod"/>
            </a:pP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744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宽屏</PresentationFormat>
  <Paragraphs>13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Passenger Survey</vt:lpstr>
      <vt:lpstr>Methodology </vt:lpstr>
      <vt:lpstr>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Survey</dc:title>
  <dc:creator>Chen Kaiwen</dc:creator>
  <cp:lastModifiedBy>Chen Kaiwen</cp:lastModifiedBy>
  <cp:revision>7</cp:revision>
  <dcterms:created xsi:type="dcterms:W3CDTF">2018-05-04T03:48:00Z</dcterms:created>
  <dcterms:modified xsi:type="dcterms:W3CDTF">2018-05-04T06:06:46Z</dcterms:modified>
</cp:coreProperties>
</file>