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6"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711" autoAdjust="0"/>
  </p:normalViewPr>
  <p:slideViewPr>
    <p:cSldViewPr snapToGrid="0">
      <p:cViewPr varScale="1">
        <p:scale>
          <a:sx n="82" d="100"/>
          <a:sy n="82" d="100"/>
        </p:scale>
        <p:origin x="680"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DE0CA-2B16-4456-B1DA-0DFEBB44BE81}" type="datetimeFigureOut">
              <a:rPr lang="en-US" smtClean="0"/>
              <a:t>5/5/2018</a:t>
            </a:fld>
            <a:endParaRPr 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21FAA1-1350-4383-A876-FF1CBDAE4512}" type="slidenum">
              <a:rPr lang="en-US" smtClean="0"/>
              <a:t>‹#›</a:t>
            </a:fld>
            <a:endParaRPr lang="en-US"/>
          </a:p>
        </p:txBody>
      </p:sp>
    </p:spTree>
    <p:extLst>
      <p:ext uri="{BB962C8B-B14F-4D97-AF65-F5344CB8AC3E}">
        <p14:creationId xmlns:p14="http://schemas.microsoft.com/office/powerpoint/2010/main" val="2804379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4721FAA1-1350-4383-A876-FF1CBDAE4512}" type="slidenum">
              <a:rPr lang="en-US" smtClean="0"/>
              <a:t>1</a:t>
            </a:fld>
            <a:endParaRPr lang="en-US"/>
          </a:p>
        </p:txBody>
      </p:sp>
    </p:spTree>
    <p:extLst>
      <p:ext uri="{BB962C8B-B14F-4D97-AF65-F5344CB8AC3E}">
        <p14:creationId xmlns:p14="http://schemas.microsoft.com/office/powerpoint/2010/main" val="2837386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10"/>
          </p:nvPr>
        </p:nvSpPr>
        <p:spPr/>
        <p:txBody>
          <a:bodyPr/>
          <a:lstStyle/>
          <a:p>
            <a:fld id="{4721FAA1-1350-4383-A876-FF1CBDAE4512}" type="slidenum">
              <a:rPr lang="en-US" smtClean="0"/>
              <a:t>2</a:t>
            </a:fld>
            <a:endParaRPr lang="en-US"/>
          </a:p>
        </p:txBody>
      </p:sp>
    </p:spTree>
    <p:extLst>
      <p:ext uri="{BB962C8B-B14F-4D97-AF65-F5344CB8AC3E}">
        <p14:creationId xmlns:p14="http://schemas.microsoft.com/office/powerpoint/2010/main" val="1803618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AC4684-F0E4-42DD-AB65-965C47765D27}"/>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endParaRPr lang="en-US"/>
          </a:p>
        </p:txBody>
      </p:sp>
      <p:sp>
        <p:nvSpPr>
          <p:cNvPr id="3" name="副標題 2">
            <a:extLst>
              <a:ext uri="{FF2B5EF4-FFF2-40B4-BE49-F238E27FC236}">
                <a16:creationId xmlns:a16="http://schemas.microsoft.com/office/drawing/2014/main" id="{AEA67191-4DE4-4CC2-AB75-CE99C3BF59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a:p>
        </p:txBody>
      </p:sp>
      <p:sp>
        <p:nvSpPr>
          <p:cNvPr id="4" name="日期版面配置區 3">
            <a:extLst>
              <a:ext uri="{FF2B5EF4-FFF2-40B4-BE49-F238E27FC236}">
                <a16:creationId xmlns:a16="http://schemas.microsoft.com/office/drawing/2014/main" id="{6A78FB17-145F-4138-BC21-E0B6BAE27CE6}"/>
              </a:ext>
            </a:extLst>
          </p:cNvPr>
          <p:cNvSpPr>
            <a:spLocks noGrp="1"/>
          </p:cNvSpPr>
          <p:nvPr>
            <p:ph type="dt" sz="half" idx="10"/>
          </p:nvPr>
        </p:nvSpPr>
        <p:spPr/>
        <p:txBody>
          <a:bodyPr/>
          <a:lstStyle/>
          <a:p>
            <a:fld id="{08D04BDF-DECA-45B1-89D9-F4EAF5FC1A25}" type="datetimeFigureOut">
              <a:rPr lang="en-US" smtClean="0"/>
              <a:t>5/5/2018</a:t>
            </a:fld>
            <a:endParaRPr lang="en-US"/>
          </a:p>
        </p:txBody>
      </p:sp>
      <p:sp>
        <p:nvSpPr>
          <p:cNvPr id="5" name="頁尾版面配置區 4">
            <a:extLst>
              <a:ext uri="{FF2B5EF4-FFF2-40B4-BE49-F238E27FC236}">
                <a16:creationId xmlns:a16="http://schemas.microsoft.com/office/drawing/2014/main" id="{8FD2609C-F902-4738-9486-902963558EBD}"/>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0517D59C-07B1-4AE9-86D2-606F9B19A08D}"/>
              </a:ext>
            </a:extLst>
          </p:cNvPr>
          <p:cNvSpPr>
            <a:spLocks noGrp="1"/>
          </p:cNvSpPr>
          <p:nvPr>
            <p:ph type="sldNum" sz="quarter" idx="12"/>
          </p:nvPr>
        </p:nvSpPr>
        <p:spPr/>
        <p:txBody>
          <a:bodyPr/>
          <a:lstStyle/>
          <a:p>
            <a:fld id="{39A73C13-62B5-4B41-B0C3-9520E0088EA6}" type="slidenum">
              <a:rPr lang="en-US" smtClean="0"/>
              <a:t>‹#›</a:t>
            </a:fld>
            <a:endParaRPr lang="en-US"/>
          </a:p>
        </p:txBody>
      </p:sp>
    </p:spTree>
    <p:extLst>
      <p:ext uri="{BB962C8B-B14F-4D97-AF65-F5344CB8AC3E}">
        <p14:creationId xmlns:p14="http://schemas.microsoft.com/office/powerpoint/2010/main" val="3745221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363273-EBD0-4752-B90B-8B622DCF7EF0}"/>
              </a:ext>
            </a:extLst>
          </p:cNvPr>
          <p:cNvSpPr>
            <a:spLocks noGrp="1"/>
          </p:cNvSpPr>
          <p:nvPr>
            <p:ph type="title"/>
          </p:nvPr>
        </p:nvSpPr>
        <p:spPr/>
        <p:txBody>
          <a:bodyPr/>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3DCD975F-AE10-436D-B659-44FF93A3AD0A}"/>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64655E41-0A50-4A71-A2BB-9A6A0978093A}"/>
              </a:ext>
            </a:extLst>
          </p:cNvPr>
          <p:cNvSpPr>
            <a:spLocks noGrp="1"/>
          </p:cNvSpPr>
          <p:nvPr>
            <p:ph type="dt" sz="half" idx="10"/>
          </p:nvPr>
        </p:nvSpPr>
        <p:spPr/>
        <p:txBody>
          <a:bodyPr/>
          <a:lstStyle/>
          <a:p>
            <a:fld id="{08D04BDF-DECA-45B1-89D9-F4EAF5FC1A25}" type="datetimeFigureOut">
              <a:rPr lang="en-US" smtClean="0"/>
              <a:t>5/5/2018</a:t>
            </a:fld>
            <a:endParaRPr lang="en-US"/>
          </a:p>
        </p:txBody>
      </p:sp>
      <p:sp>
        <p:nvSpPr>
          <p:cNvPr id="5" name="頁尾版面配置區 4">
            <a:extLst>
              <a:ext uri="{FF2B5EF4-FFF2-40B4-BE49-F238E27FC236}">
                <a16:creationId xmlns:a16="http://schemas.microsoft.com/office/drawing/2014/main" id="{C4745681-1463-40A4-8539-1A80FEC49584}"/>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4ECC0203-6669-4034-807D-D87DBAD73020}"/>
              </a:ext>
            </a:extLst>
          </p:cNvPr>
          <p:cNvSpPr>
            <a:spLocks noGrp="1"/>
          </p:cNvSpPr>
          <p:nvPr>
            <p:ph type="sldNum" sz="quarter" idx="12"/>
          </p:nvPr>
        </p:nvSpPr>
        <p:spPr/>
        <p:txBody>
          <a:bodyPr/>
          <a:lstStyle/>
          <a:p>
            <a:fld id="{39A73C13-62B5-4B41-B0C3-9520E0088EA6}" type="slidenum">
              <a:rPr lang="en-US" smtClean="0"/>
              <a:t>‹#›</a:t>
            </a:fld>
            <a:endParaRPr lang="en-US"/>
          </a:p>
        </p:txBody>
      </p:sp>
    </p:spTree>
    <p:extLst>
      <p:ext uri="{BB962C8B-B14F-4D97-AF65-F5344CB8AC3E}">
        <p14:creationId xmlns:p14="http://schemas.microsoft.com/office/powerpoint/2010/main" val="19889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65ACD0D1-D809-4B96-B44A-4CCBAE24F54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endParaRPr lang="en-US"/>
          </a:p>
        </p:txBody>
      </p:sp>
      <p:sp>
        <p:nvSpPr>
          <p:cNvPr id="3" name="直排文字版面配置區 2">
            <a:extLst>
              <a:ext uri="{FF2B5EF4-FFF2-40B4-BE49-F238E27FC236}">
                <a16:creationId xmlns:a16="http://schemas.microsoft.com/office/drawing/2014/main" id="{C1415402-43B4-4D0F-8522-A905962CC074}"/>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B0CB5702-DF24-4165-901F-BEB7CA5DCAFB}"/>
              </a:ext>
            </a:extLst>
          </p:cNvPr>
          <p:cNvSpPr>
            <a:spLocks noGrp="1"/>
          </p:cNvSpPr>
          <p:nvPr>
            <p:ph type="dt" sz="half" idx="10"/>
          </p:nvPr>
        </p:nvSpPr>
        <p:spPr/>
        <p:txBody>
          <a:bodyPr/>
          <a:lstStyle/>
          <a:p>
            <a:fld id="{08D04BDF-DECA-45B1-89D9-F4EAF5FC1A25}" type="datetimeFigureOut">
              <a:rPr lang="en-US" smtClean="0"/>
              <a:t>5/5/2018</a:t>
            </a:fld>
            <a:endParaRPr lang="en-US"/>
          </a:p>
        </p:txBody>
      </p:sp>
      <p:sp>
        <p:nvSpPr>
          <p:cNvPr id="5" name="頁尾版面配置區 4">
            <a:extLst>
              <a:ext uri="{FF2B5EF4-FFF2-40B4-BE49-F238E27FC236}">
                <a16:creationId xmlns:a16="http://schemas.microsoft.com/office/drawing/2014/main" id="{0EF365D2-A4B5-4503-AB3A-7F4913264C89}"/>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94305875-6451-48DF-A701-319C48E4B4FB}"/>
              </a:ext>
            </a:extLst>
          </p:cNvPr>
          <p:cNvSpPr>
            <a:spLocks noGrp="1"/>
          </p:cNvSpPr>
          <p:nvPr>
            <p:ph type="sldNum" sz="quarter" idx="12"/>
          </p:nvPr>
        </p:nvSpPr>
        <p:spPr/>
        <p:txBody>
          <a:bodyPr/>
          <a:lstStyle/>
          <a:p>
            <a:fld id="{39A73C13-62B5-4B41-B0C3-9520E0088EA6}" type="slidenum">
              <a:rPr lang="en-US" smtClean="0"/>
              <a:t>‹#›</a:t>
            </a:fld>
            <a:endParaRPr lang="en-US"/>
          </a:p>
        </p:txBody>
      </p:sp>
    </p:spTree>
    <p:extLst>
      <p:ext uri="{BB962C8B-B14F-4D97-AF65-F5344CB8AC3E}">
        <p14:creationId xmlns:p14="http://schemas.microsoft.com/office/powerpoint/2010/main" val="133680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CA1C5C-2E0B-42BF-A3C3-37C29EC2F8B6}"/>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6F350084-C6BA-4AC5-AC82-D7A8667B5627}"/>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0BCA4907-4044-4DD6-A165-D6BE34DB57FB}"/>
              </a:ext>
            </a:extLst>
          </p:cNvPr>
          <p:cNvSpPr>
            <a:spLocks noGrp="1"/>
          </p:cNvSpPr>
          <p:nvPr>
            <p:ph type="dt" sz="half" idx="10"/>
          </p:nvPr>
        </p:nvSpPr>
        <p:spPr/>
        <p:txBody>
          <a:bodyPr/>
          <a:lstStyle/>
          <a:p>
            <a:fld id="{08D04BDF-DECA-45B1-89D9-F4EAF5FC1A25}" type="datetimeFigureOut">
              <a:rPr lang="en-US" smtClean="0"/>
              <a:t>5/5/2018</a:t>
            </a:fld>
            <a:endParaRPr lang="en-US"/>
          </a:p>
        </p:txBody>
      </p:sp>
      <p:sp>
        <p:nvSpPr>
          <p:cNvPr id="5" name="頁尾版面配置區 4">
            <a:extLst>
              <a:ext uri="{FF2B5EF4-FFF2-40B4-BE49-F238E27FC236}">
                <a16:creationId xmlns:a16="http://schemas.microsoft.com/office/drawing/2014/main" id="{56FC11A3-F78C-4ECD-944F-9C18E25AE96F}"/>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A02B5C81-4B4B-4BE6-855D-2D7A32833F4F}"/>
              </a:ext>
            </a:extLst>
          </p:cNvPr>
          <p:cNvSpPr>
            <a:spLocks noGrp="1"/>
          </p:cNvSpPr>
          <p:nvPr>
            <p:ph type="sldNum" sz="quarter" idx="12"/>
          </p:nvPr>
        </p:nvSpPr>
        <p:spPr/>
        <p:txBody>
          <a:bodyPr/>
          <a:lstStyle/>
          <a:p>
            <a:fld id="{39A73C13-62B5-4B41-B0C3-9520E0088EA6}" type="slidenum">
              <a:rPr lang="en-US" smtClean="0"/>
              <a:t>‹#›</a:t>
            </a:fld>
            <a:endParaRPr lang="en-US"/>
          </a:p>
        </p:txBody>
      </p:sp>
    </p:spTree>
    <p:extLst>
      <p:ext uri="{BB962C8B-B14F-4D97-AF65-F5344CB8AC3E}">
        <p14:creationId xmlns:p14="http://schemas.microsoft.com/office/powerpoint/2010/main" val="1267173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0EEB9D-2B4B-4ED9-90E0-8A59944BF3C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BA7C397B-0BA8-46F3-A47C-80AEB03E24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816F2EAF-3B55-4F02-9199-E22674A074BF}"/>
              </a:ext>
            </a:extLst>
          </p:cNvPr>
          <p:cNvSpPr>
            <a:spLocks noGrp="1"/>
          </p:cNvSpPr>
          <p:nvPr>
            <p:ph type="dt" sz="half" idx="10"/>
          </p:nvPr>
        </p:nvSpPr>
        <p:spPr/>
        <p:txBody>
          <a:bodyPr/>
          <a:lstStyle/>
          <a:p>
            <a:fld id="{08D04BDF-DECA-45B1-89D9-F4EAF5FC1A25}" type="datetimeFigureOut">
              <a:rPr lang="en-US" smtClean="0"/>
              <a:t>5/5/2018</a:t>
            </a:fld>
            <a:endParaRPr lang="en-US"/>
          </a:p>
        </p:txBody>
      </p:sp>
      <p:sp>
        <p:nvSpPr>
          <p:cNvPr id="5" name="頁尾版面配置區 4">
            <a:extLst>
              <a:ext uri="{FF2B5EF4-FFF2-40B4-BE49-F238E27FC236}">
                <a16:creationId xmlns:a16="http://schemas.microsoft.com/office/drawing/2014/main" id="{A425A523-F30E-436E-9DF7-D286600F1C1F}"/>
              </a:ext>
            </a:extLst>
          </p:cNvPr>
          <p:cNvSpPr>
            <a:spLocks noGrp="1"/>
          </p:cNvSpPr>
          <p:nvPr>
            <p:ph type="ftr" sz="quarter" idx="11"/>
          </p:nvPr>
        </p:nvSpPr>
        <p:spPr/>
        <p:txBody>
          <a:bodyPr/>
          <a:lstStyle/>
          <a:p>
            <a:endParaRPr lang="en-US"/>
          </a:p>
        </p:txBody>
      </p:sp>
      <p:sp>
        <p:nvSpPr>
          <p:cNvPr id="6" name="投影片編號版面配置區 5">
            <a:extLst>
              <a:ext uri="{FF2B5EF4-FFF2-40B4-BE49-F238E27FC236}">
                <a16:creationId xmlns:a16="http://schemas.microsoft.com/office/drawing/2014/main" id="{F7752F72-0DEB-435D-803E-D3AB42E01831}"/>
              </a:ext>
            </a:extLst>
          </p:cNvPr>
          <p:cNvSpPr>
            <a:spLocks noGrp="1"/>
          </p:cNvSpPr>
          <p:nvPr>
            <p:ph type="sldNum" sz="quarter" idx="12"/>
          </p:nvPr>
        </p:nvSpPr>
        <p:spPr/>
        <p:txBody>
          <a:bodyPr/>
          <a:lstStyle/>
          <a:p>
            <a:fld id="{39A73C13-62B5-4B41-B0C3-9520E0088EA6}" type="slidenum">
              <a:rPr lang="en-US" smtClean="0"/>
              <a:t>‹#›</a:t>
            </a:fld>
            <a:endParaRPr lang="en-US"/>
          </a:p>
        </p:txBody>
      </p:sp>
    </p:spTree>
    <p:extLst>
      <p:ext uri="{BB962C8B-B14F-4D97-AF65-F5344CB8AC3E}">
        <p14:creationId xmlns:p14="http://schemas.microsoft.com/office/powerpoint/2010/main" val="344873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E5D553-436B-4CEE-B556-AE91EBF4752F}"/>
              </a:ext>
            </a:extLst>
          </p:cNvPr>
          <p:cNvSpPr>
            <a:spLocks noGrp="1"/>
          </p:cNvSpPr>
          <p:nvPr>
            <p:ph type="title"/>
          </p:nvPr>
        </p:nvSpPr>
        <p:spPr/>
        <p:txBody>
          <a:body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18CB8D4E-FE80-49C4-96FE-754A621261D0}"/>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內容版面配置區 3">
            <a:extLst>
              <a:ext uri="{FF2B5EF4-FFF2-40B4-BE49-F238E27FC236}">
                <a16:creationId xmlns:a16="http://schemas.microsoft.com/office/drawing/2014/main" id="{B0EEA6F3-65BE-4723-B9FC-65E09AC34534}"/>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4">
            <a:extLst>
              <a:ext uri="{FF2B5EF4-FFF2-40B4-BE49-F238E27FC236}">
                <a16:creationId xmlns:a16="http://schemas.microsoft.com/office/drawing/2014/main" id="{91A1DB37-1BD8-4F41-B027-6AE8F5107E16}"/>
              </a:ext>
            </a:extLst>
          </p:cNvPr>
          <p:cNvSpPr>
            <a:spLocks noGrp="1"/>
          </p:cNvSpPr>
          <p:nvPr>
            <p:ph type="dt" sz="half" idx="10"/>
          </p:nvPr>
        </p:nvSpPr>
        <p:spPr/>
        <p:txBody>
          <a:bodyPr/>
          <a:lstStyle/>
          <a:p>
            <a:fld id="{08D04BDF-DECA-45B1-89D9-F4EAF5FC1A25}" type="datetimeFigureOut">
              <a:rPr lang="en-US" smtClean="0"/>
              <a:t>5/5/2018</a:t>
            </a:fld>
            <a:endParaRPr lang="en-US"/>
          </a:p>
        </p:txBody>
      </p:sp>
      <p:sp>
        <p:nvSpPr>
          <p:cNvPr id="6" name="頁尾版面配置區 5">
            <a:extLst>
              <a:ext uri="{FF2B5EF4-FFF2-40B4-BE49-F238E27FC236}">
                <a16:creationId xmlns:a16="http://schemas.microsoft.com/office/drawing/2014/main" id="{3AA9CC3D-9DB6-4381-B9E9-03E7FEF17955}"/>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349D78E3-9688-47C9-8795-8B8DF812EA80}"/>
              </a:ext>
            </a:extLst>
          </p:cNvPr>
          <p:cNvSpPr>
            <a:spLocks noGrp="1"/>
          </p:cNvSpPr>
          <p:nvPr>
            <p:ph type="sldNum" sz="quarter" idx="12"/>
          </p:nvPr>
        </p:nvSpPr>
        <p:spPr/>
        <p:txBody>
          <a:bodyPr/>
          <a:lstStyle/>
          <a:p>
            <a:fld id="{39A73C13-62B5-4B41-B0C3-9520E0088EA6}" type="slidenum">
              <a:rPr lang="en-US" smtClean="0"/>
              <a:t>‹#›</a:t>
            </a:fld>
            <a:endParaRPr lang="en-US"/>
          </a:p>
        </p:txBody>
      </p:sp>
    </p:spTree>
    <p:extLst>
      <p:ext uri="{BB962C8B-B14F-4D97-AF65-F5344CB8AC3E}">
        <p14:creationId xmlns:p14="http://schemas.microsoft.com/office/powerpoint/2010/main" val="2108061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94400C-3E18-46AE-A8F5-DC572408147E}"/>
              </a:ext>
            </a:extLst>
          </p:cNvPr>
          <p:cNvSpPr>
            <a:spLocks noGrp="1"/>
          </p:cNvSpPr>
          <p:nvPr>
            <p:ph type="title"/>
          </p:nvPr>
        </p:nvSpPr>
        <p:spPr>
          <a:xfrm>
            <a:off x="839788" y="365125"/>
            <a:ext cx="10515600" cy="1325563"/>
          </a:xfrm>
        </p:spPr>
        <p:txBody>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FAE61E4A-47AE-44DD-964F-437ADC0560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F6B87C1C-1BDD-4545-816E-E8757C448514}"/>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文字版面配置區 4">
            <a:extLst>
              <a:ext uri="{FF2B5EF4-FFF2-40B4-BE49-F238E27FC236}">
                <a16:creationId xmlns:a16="http://schemas.microsoft.com/office/drawing/2014/main" id="{1F0A9461-3BCF-4780-8570-31EA41751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8BBC0469-620C-4100-AF87-1E03BAE2A479}"/>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6">
            <a:extLst>
              <a:ext uri="{FF2B5EF4-FFF2-40B4-BE49-F238E27FC236}">
                <a16:creationId xmlns:a16="http://schemas.microsoft.com/office/drawing/2014/main" id="{601B5D57-6339-41F3-832E-9852CF819A61}"/>
              </a:ext>
            </a:extLst>
          </p:cNvPr>
          <p:cNvSpPr>
            <a:spLocks noGrp="1"/>
          </p:cNvSpPr>
          <p:nvPr>
            <p:ph type="dt" sz="half" idx="10"/>
          </p:nvPr>
        </p:nvSpPr>
        <p:spPr/>
        <p:txBody>
          <a:bodyPr/>
          <a:lstStyle/>
          <a:p>
            <a:fld id="{08D04BDF-DECA-45B1-89D9-F4EAF5FC1A25}" type="datetimeFigureOut">
              <a:rPr lang="en-US" smtClean="0"/>
              <a:t>5/5/2018</a:t>
            </a:fld>
            <a:endParaRPr lang="en-US"/>
          </a:p>
        </p:txBody>
      </p:sp>
      <p:sp>
        <p:nvSpPr>
          <p:cNvPr id="8" name="頁尾版面配置區 7">
            <a:extLst>
              <a:ext uri="{FF2B5EF4-FFF2-40B4-BE49-F238E27FC236}">
                <a16:creationId xmlns:a16="http://schemas.microsoft.com/office/drawing/2014/main" id="{8BEC7287-38DD-4D18-B014-D669BFC481AC}"/>
              </a:ext>
            </a:extLst>
          </p:cNvPr>
          <p:cNvSpPr>
            <a:spLocks noGrp="1"/>
          </p:cNvSpPr>
          <p:nvPr>
            <p:ph type="ftr" sz="quarter" idx="11"/>
          </p:nvPr>
        </p:nvSpPr>
        <p:spPr/>
        <p:txBody>
          <a:bodyPr/>
          <a:lstStyle/>
          <a:p>
            <a:endParaRPr lang="en-US"/>
          </a:p>
        </p:txBody>
      </p:sp>
      <p:sp>
        <p:nvSpPr>
          <p:cNvPr id="9" name="投影片編號版面配置區 8">
            <a:extLst>
              <a:ext uri="{FF2B5EF4-FFF2-40B4-BE49-F238E27FC236}">
                <a16:creationId xmlns:a16="http://schemas.microsoft.com/office/drawing/2014/main" id="{16F39353-A73F-4942-A5AD-0470088186C6}"/>
              </a:ext>
            </a:extLst>
          </p:cNvPr>
          <p:cNvSpPr>
            <a:spLocks noGrp="1"/>
          </p:cNvSpPr>
          <p:nvPr>
            <p:ph type="sldNum" sz="quarter" idx="12"/>
          </p:nvPr>
        </p:nvSpPr>
        <p:spPr/>
        <p:txBody>
          <a:bodyPr/>
          <a:lstStyle/>
          <a:p>
            <a:fld id="{39A73C13-62B5-4B41-B0C3-9520E0088EA6}" type="slidenum">
              <a:rPr lang="en-US" smtClean="0"/>
              <a:t>‹#›</a:t>
            </a:fld>
            <a:endParaRPr lang="en-US"/>
          </a:p>
        </p:txBody>
      </p:sp>
    </p:spTree>
    <p:extLst>
      <p:ext uri="{BB962C8B-B14F-4D97-AF65-F5344CB8AC3E}">
        <p14:creationId xmlns:p14="http://schemas.microsoft.com/office/powerpoint/2010/main" val="589618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A6E554-52D8-447E-AB41-8B66AD5C86AF}"/>
              </a:ext>
            </a:extLst>
          </p:cNvPr>
          <p:cNvSpPr>
            <a:spLocks noGrp="1"/>
          </p:cNvSpPr>
          <p:nvPr>
            <p:ph type="title"/>
          </p:nvPr>
        </p:nvSpPr>
        <p:spPr/>
        <p:txBody>
          <a:bodyPr/>
          <a:lstStyle/>
          <a:p>
            <a:r>
              <a:rPr lang="zh-TW" altLang="en-US"/>
              <a:t>按一下以編輯母片標題樣式</a:t>
            </a:r>
            <a:endParaRPr lang="en-US"/>
          </a:p>
        </p:txBody>
      </p:sp>
      <p:sp>
        <p:nvSpPr>
          <p:cNvPr id="3" name="日期版面配置區 2">
            <a:extLst>
              <a:ext uri="{FF2B5EF4-FFF2-40B4-BE49-F238E27FC236}">
                <a16:creationId xmlns:a16="http://schemas.microsoft.com/office/drawing/2014/main" id="{4039BFFD-CBEF-42BD-890D-E113B487B3CF}"/>
              </a:ext>
            </a:extLst>
          </p:cNvPr>
          <p:cNvSpPr>
            <a:spLocks noGrp="1"/>
          </p:cNvSpPr>
          <p:nvPr>
            <p:ph type="dt" sz="half" idx="10"/>
          </p:nvPr>
        </p:nvSpPr>
        <p:spPr/>
        <p:txBody>
          <a:bodyPr/>
          <a:lstStyle/>
          <a:p>
            <a:fld id="{08D04BDF-DECA-45B1-89D9-F4EAF5FC1A25}" type="datetimeFigureOut">
              <a:rPr lang="en-US" smtClean="0"/>
              <a:t>5/5/2018</a:t>
            </a:fld>
            <a:endParaRPr lang="en-US"/>
          </a:p>
        </p:txBody>
      </p:sp>
      <p:sp>
        <p:nvSpPr>
          <p:cNvPr id="4" name="頁尾版面配置區 3">
            <a:extLst>
              <a:ext uri="{FF2B5EF4-FFF2-40B4-BE49-F238E27FC236}">
                <a16:creationId xmlns:a16="http://schemas.microsoft.com/office/drawing/2014/main" id="{2E3C2F27-AE8F-457F-BD59-579F6A27A5FF}"/>
              </a:ext>
            </a:extLst>
          </p:cNvPr>
          <p:cNvSpPr>
            <a:spLocks noGrp="1"/>
          </p:cNvSpPr>
          <p:nvPr>
            <p:ph type="ftr" sz="quarter" idx="11"/>
          </p:nvPr>
        </p:nvSpPr>
        <p:spPr/>
        <p:txBody>
          <a:bodyPr/>
          <a:lstStyle/>
          <a:p>
            <a:endParaRPr lang="en-US"/>
          </a:p>
        </p:txBody>
      </p:sp>
      <p:sp>
        <p:nvSpPr>
          <p:cNvPr id="5" name="投影片編號版面配置區 4">
            <a:extLst>
              <a:ext uri="{FF2B5EF4-FFF2-40B4-BE49-F238E27FC236}">
                <a16:creationId xmlns:a16="http://schemas.microsoft.com/office/drawing/2014/main" id="{64C99934-8818-45EC-B693-5626E901BFC8}"/>
              </a:ext>
            </a:extLst>
          </p:cNvPr>
          <p:cNvSpPr>
            <a:spLocks noGrp="1"/>
          </p:cNvSpPr>
          <p:nvPr>
            <p:ph type="sldNum" sz="quarter" idx="12"/>
          </p:nvPr>
        </p:nvSpPr>
        <p:spPr/>
        <p:txBody>
          <a:bodyPr/>
          <a:lstStyle/>
          <a:p>
            <a:fld id="{39A73C13-62B5-4B41-B0C3-9520E0088EA6}" type="slidenum">
              <a:rPr lang="en-US" smtClean="0"/>
              <a:t>‹#›</a:t>
            </a:fld>
            <a:endParaRPr lang="en-US"/>
          </a:p>
        </p:txBody>
      </p:sp>
    </p:spTree>
    <p:extLst>
      <p:ext uri="{BB962C8B-B14F-4D97-AF65-F5344CB8AC3E}">
        <p14:creationId xmlns:p14="http://schemas.microsoft.com/office/powerpoint/2010/main" val="494557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6C397A8-B1CD-4475-AC82-5ED13F6147F7}"/>
              </a:ext>
            </a:extLst>
          </p:cNvPr>
          <p:cNvSpPr>
            <a:spLocks noGrp="1"/>
          </p:cNvSpPr>
          <p:nvPr>
            <p:ph type="dt" sz="half" idx="10"/>
          </p:nvPr>
        </p:nvSpPr>
        <p:spPr/>
        <p:txBody>
          <a:bodyPr/>
          <a:lstStyle/>
          <a:p>
            <a:fld id="{08D04BDF-DECA-45B1-89D9-F4EAF5FC1A25}" type="datetimeFigureOut">
              <a:rPr lang="en-US" smtClean="0"/>
              <a:t>5/5/2018</a:t>
            </a:fld>
            <a:endParaRPr lang="en-US"/>
          </a:p>
        </p:txBody>
      </p:sp>
      <p:sp>
        <p:nvSpPr>
          <p:cNvPr id="3" name="頁尾版面配置區 2">
            <a:extLst>
              <a:ext uri="{FF2B5EF4-FFF2-40B4-BE49-F238E27FC236}">
                <a16:creationId xmlns:a16="http://schemas.microsoft.com/office/drawing/2014/main" id="{52AE70D0-F726-4FED-9E86-71C1853F8187}"/>
              </a:ext>
            </a:extLst>
          </p:cNvPr>
          <p:cNvSpPr>
            <a:spLocks noGrp="1"/>
          </p:cNvSpPr>
          <p:nvPr>
            <p:ph type="ftr" sz="quarter" idx="11"/>
          </p:nvPr>
        </p:nvSpPr>
        <p:spPr/>
        <p:txBody>
          <a:bodyPr/>
          <a:lstStyle/>
          <a:p>
            <a:endParaRPr lang="en-US"/>
          </a:p>
        </p:txBody>
      </p:sp>
      <p:sp>
        <p:nvSpPr>
          <p:cNvPr id="4" name="投影片編號版面配置區 3">
            <a:extLst>
              <a:ext uri="{FF2B5EF4-FFF2-40B4-BE49-F238E27FC236}">
                <a16:creationId xmlns:a16="http://schemas.microsoft.com/office/drawing/2014/main" id="{F48AAA53-4F9D-4C03-99AC-B877C82E6A2E}"/>
              </a:ext>
            </a:extLst>
          </p:cNvPr>
          <p:cNvSpPr>
            <a:spLocks noGrp="1"/>
          </p:cNvSpPr>
          <p:nvPr>
            <p:ph type="sldNum" sz="quarter" idx="12"/>
          </p:nvPr>
        </p:nvSpPr>
        <p:spPr/>
        <p:txBody>
          <a:bodyPr/>
          <a:lstStyle/>
          <a:p>
            <a:fld id="{39A73C13-62B5-4B41-B0C3-9520E0088EA6}" type="slidenum">
              <a:rPr lang="en-US" smtClean="0"/>
              <a:t>‹#›</a:t>
            </a:fld>
            <a:endParaRPr lang="en-US"/>
          </a:p>
        </p:txBody>
      </p:sp>
    </p:spTree>
    <p:extLst>
      <p:ext uri="{BB962C8B-B14F-4D97-AF65-F5344CB8AC3E}">
        <p14:creationId xmlns:p14="http://schemas.microsoft.com/office/powerpoint/2010/main" val="296250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DA0AED-4C12-43AF-9ED5-B039F76DC33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內容版面配置區 2">
            <a:extLst>
              <a:ext uri="{FF2B5EF4-FFF2-40B4-BE49-F238E27FC236}">
                <a16:creationId xmlns:a16="http://schemas.microsoft.com/office/drawing/2014/main" id="{E0022396-D726-4E14-A856-6729FD2BBF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文字版面配置區 3">
            <a:extLst>
              <a:ext uri="{FF2B5EF4-FFF2-40B4-BE49-F238E27FC236}">
                <a16:creationId xmlns:a16="http://schemas.microsoft.com/office/drawing/2014/main" id="{04DF1F0C-6160-4F7C-8C8B-6DE3CE039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0F65318B-93B5-4D88-B06E-691650BDB88C}"/>
              </a:ext>
            </a:extLst>
          </p:cNvPr>
          <p:cNvSpPr>
            <a:spLocks noGrp="1"/>
          </p:cNvSpPr>
          <p:nvPr>
            <p:ph type="dt" sz="half" idx="10"/>
          </p:nvPr>
        </p:nvSpPr>
        <p:spPr/>
        <p:txBody>
          <a:bodyPr/>
          <a:lstStyle/>
          <a:p>
            <a:fld id="{08D04BDF-DECA-45B1-89D9-F4EAF5FC1A25}" type="datetimeFigureOut">
              <a:rPr lang="en-US" smtClean="0"/>
              <a:t>5/5/2018</a:t>
            </a:fld>
            <a:endParaRPr lang="en-US"/>
          </a:p>
        </p:txBody>
      </p:sp>
      <p:sp>
        <p:nvSpPr>
          <p:cNvPr id="6" name="頁尾版面配置區 5">
            <a:extLst>
              <a:ext uri="{FF2B5EF4-FFF2-40B4-BE49-F238E27FC236}">
                <a16:creationId xmlns:a16="http://schemas.microsoft.com/office/drawing/2014/main" id="{2FF1DEC0-2A7E-4929-9863-507DDCFB9B36}"/>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8466D18C-7C82-45B9-B00D-93CA6639D587}"/>
              </a:ext>
            </a:extLst>
          </p:cNvPr>
          <p:cNvSpPr>
            <a:spLocks noGrp="1"/>
          </p:cNvSpPr>
          <p:nvPr>
            <p:ph type="sldNum" sz="quarter" idx="12"/>
          </p:nvPr>
        </p:nvSpPr>
        <p:spPr/>
        <p:txBody>
          <a:bodyPr/>
          <a:lstStyle/>
          <a:p>
            <a:fld id="{39A73C13-62B5-4B41-B0C3-9520E0088EA6}" type="slidenum">
              <a:rPr lang="en-US" smtClean="0"/>
              <a:t>‹#›</a:t>
            </a:fld>
            <a:endParaRPr lang="en-US"/>
          </a:p>
        </p:txBody>
      </p:sp>
    </p:spTree>
    <p:extLst>
      <p:ext uri="{BB962C8B-B14F-4D97-AF65-F5344CB8AC3E}">
        <p14:creationId xmlns:p14="http://schemas.microsoft.com/office/powerpoint/2010/main" val="3141705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421BAD-7A95-4FD4-82D8-250D63199B2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endParaRPr lang="en-US"/>
          </a:p>
        </p:txBody>
      </p:sp>
      <p:sp>
        <p:nvSpPr>
          <p:cNvPr id="3" name="圖片版面配置區 2">
            <a:extLst>
              <a:ext uri="{FF2B5EF4-FFF2-40B4-BE49-F238E27FC236}">
                <a16:creationId xmlns:a16="http://schemas.microsoft.com/office/drawing/2014/main" id="{9395205D-7384-45FB-93B5-CAFEBFF936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字版面配置區 3">
            <a:extLst>
              <a:ext uri="{FF2B5EF4-FFF2-40B4-BE49-F238E27FC236}">
                <a16:creationId xmlns:a16="http://schemas.microsoft.com/office/drawing/2014/main" id="{488AD654-00F6-4884-A5CB-0CB506592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0C08BF4B-CA7C-4E7B-BEBF-A7E5B47D2A8E}"/>
              </a:ext>
            </a:extLst>
          </p:cNvPr>
          <p:cNvSpPr>
            <a:spLocks noGrp="1"/>
          </p:cNvSpPr>
          <p:nvPr>
            <p:ph type="dt" sz="half" idx="10"/>
          </p:nvPr>
        </p:nvSpPr>
        <p:spPr/>
        <p:txBody>
          <a:bodyPr/>
          <a:lstStyle/>
          <a:p>
            <a:fld id="{08D04BDF-DECA-45B1-89D9-F4EAF5FC1A25}" type="datetimeFigureOut">
              <a:rPr lang="en-US" smtClean="0"/>
              <a:t>5/5/2018</a:t>
            </a:fld>
            <a:endParaRPr lang="en-US"/>
          </a:p>
        </p:txBody>
      </p:sp>
      <p:sp>
        <p:nvSpPr>
          <p:cNvPr id="6" name="頁尾版面配置區 5">
            <a:extLst>
              <a:ext uri="{FF2B5EF4-FFF2-40B4-BE49-F238E27FC236}">
                <a16:creationId xmlns:a16="http://schemas.microsoft.com/office/drawing/2014/main" id="{6B7B9B28-DAA3-4107-AD4C-F1D65FBC741B}"/>
              </a:ext>
            </a:extLst>
          </p:cNvPr>
          <p:cNvSpPr>
            <a:spLocks noGrp="1"/>
          </p:cNvSpPr>
          <p:nvPr>
            <p:ph type="ftr" sz="quarter" idx="11"/>
          </p:nvPr>
        </p:nvSpPr>
        <p:spPr/>
        <p:txBody>
          <a:bodyPr/>
          <a:lstStyle/>
          <a:p>
            <a:endParaRPr lang="en-US"/>
          </a:p>
        </p:txBody>
      </p:sp>
      <p:sp>
        <p:nvSpPr>
          <p:cNvPr id="7" name="投影片編號版面配置區 6">
            <a:extLst>
              <a:ext uri="{FF2B5EF4-FFF2-40B4-BE49-F238E27FC236}">
                <a16:creationId xmlns:a16="http://schemas.microsoft.com/office/drawing/2014/main" id="{F999AB64-E98E-4E15-B46E-CE9F6D6A5B37}"/>
              </a:ext>
            </a:extLst>
          </p:cNvPr>
          <p:cNvSpPr>
            <a:spLocks noGrp="1"/>
          </p:cNvSpPr>
          <p:nvPr>
            <p:ph type="sldNum" sz="quarter" idx="12"/>
          </p:nvPr>
        </p:nvSpPr>
        <p:spPr/>
        <p:txBody>
          <a:bodyPr/>
          <a:lstStyle/>
          <a:p>
            <a:fld id="{39A73C13-62B5-4B41-B0C3-9520E0088EA6}" type="slidenum">
              <a:rPr lang="en-US" smtClean="0"/>
              <a:t>‹#›</a:t>
            </a:fld>
            <a:endParaRPr lang="en-US"/>
          </a:p>
        </p:txBody>
      </p:sp>
    </p:spTree>
    <p:extLst>
      <p:ext uri="{BB962C8B-B14F-4D97-AF65-F5344CB8AC3E}">
        <p14:creationId xmlns:p14="http://schemas.microsoft.com/office/powerpoint/2010/main" val="402752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73754BEC-F254-41E8-B44D-72D757ED9A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文字版面配置區 2">
            <a:extLst>
              <a:ext uri="{FF2B5EF4-FFF2-40B4-BE49-F238E27FC236}">
                <a16:creationId xmlns:a16="http://schemas.microsoft.com/office/drawing/2014/main" id="{0F5FDF7F-69A5-4EC6-ABF1-5E6EBBB018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3">
            <a:extLst>
              <a:ext uri="{FF2B5EF4-FFF2-40B4-BE49-F238E27FC236}">
                <a16:creationId xmlns:a16="http://schemas.microsoft.com/office/drawing/2014/main" id="{7A129E16-8106-432D-81E1-1027D78D56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D04BDF-DECA-45B1-89D9-F4EAF5FC1A25}" type="datetimeFigureOut">
              <a:rPr lang="en-US" smtClean="0"/>
              <a:t>5/5/2018</a:t>
            </a:fld>
            <a:endParaRPr lang="en-US"/>
          </a:p>
        </p:txBody>
      </p:sp>
      <p:sp>
        <p:nvSpPr>
          <p:cNvPr id="5" name="頁尾版面配置區 4">
            <a:extLst>
              <a:ext uri="{FF2B5EF4-FFF2-40B4-BE49-F238E27FC236}">
                <a16:creationId xmlns:a16="http://schemas.microsoft.com/office/drawing/2014/main" id="{5BEA93AC-DD4D-41C2-AE1B-C2185AE7F7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投影片編號版面配置區 5">
            <a:extLst>
              <a:ext uri="{FF2B5EF4-FFF2-40B4-BE49-F238E27FC236}">
                <a16:creationId xmlns:a16="http://schemas.microsoft.com/office/drawing/2014/main" id="{F7FB2E10-86A3-4937-A55E-F585F5DF2B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A73C13-62B5-4B41-B0C3-9520E0088EA6}" type="slidenum">
              <a:rPr lang="en-US" smtClean="0"/>
              <a:t>‹#›</a:t>
            </a:fld>
            <a:endParaRPr lang="en-US"/>
          </a:p>
        </p:txBody>
      </p:sp>
    </p:spTree>
    <p:extLst>
      <p:ext uri="{BB962C8B-B14F-4D97-AF65-F5344CB8AC3E}">
        <p14:creationId xmlns:p14="http://schemas.microsoft.com/office/powerpoint/2010/main" val="2452397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8A4132F-DEC6-4332-A00C-A11AD4519B6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圖片 6">
            <a:extLst>
              <a:ext uri="{FF2B5EF4-FFF2-40B4-BE49-F238E27FC236}">
                <a16:creationId xmlns:a16="http://schemas.microsoft.com/office/drawing/2014/main" id="{6448AA49-54D9-46AC-8602-247621595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8963" y="1471083"/>
            <a:ext cx="4775877" cy="5027240"/>
          </a:xfrm>
          <a:prstGeom prst="rect">
            <a:avLst/>
          </a:prstGeom>
        </p:spPr>
      </p:pic>
      <p:sp>
        <p:nvSpPr>
          <p:cNvPr id="20" name="Freeform: Shape 19">
            <a:extLst>
              <a:ext uri="{FF2B5EF4-FFF2-40B4-BE49-F238E27FC236}">
                <a16:creationId xmlns:a16="http://schemas.microsoft.com/office/drawing/2014/main" id="{64965EAE-E41A-435F-B993-07E824B6C97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152F8994-E6D4-4311-9548-C3607BC436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文字方塊 7">
            <a:extLst>
              <a:ext uri="{FF2B5EF4-FFF2-40B4-BE49-F238E27FC236}">
                <a16:creationId xmlns:a16="http://schemas.microsoft.com/office/drawing/2014/main" id="{465D8087-08B5-4FC1-94AD-342E45949B2F}"/>
              </a:ext>
            </a:extLst>
          </p:cNvPr>
          <p:cNvSpPr txBox="1"/>
          <p:nvPr/>
        </p:nvSpPr>
        <p:spPr>
          <a:xfrm>
            <a:off x="900732" y="433953"/>
            <a:ext cx="4128169" cy="477569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600" i="1" dirty="0"/>
              <a:t>"As the SIA Group moves towards a new phase of growth across all airlines in the Group, our fleet and network continue to expand in support of our portfolio strategy. With both full-service and low-cost airline investments, we remain committed to short-, medium- and long-haul markets with our portfolio of airlines.</a:t>
            </a:r>
          </a:p>
          <a:p>
            <a:pPr indent="-228600">
              <a:lnSpc>
                <a:spcPct val="90000"/>
              </a:lnSpc>
              <a:spcAft>
                <a:spcPts val="600"/>
              </a:spcAft>
              <a:buFont typeface="Arial" panose="020B0604020202020204" pitchFamily="34" charset="0"/>
              <a:buChar char="•"/>
            </a:pPr>
            <a:r>
              <a:rPr lang="en-US" sz="1600" dirty="0"/>
              <a:t>The SIA Group continues to place emphasis on the need to adapt nimbly and flexibly to industry changes, so as to stay relevant in the competitive environment as we step up in the next phase of our growth. During the new financial year, Scoot and Tigerair will be merging under the Scoot brand name.</a:t>
            </a:r>
          </a:p>
          <a:p>
            <a:r>
              <a:rPr lang="en-US" altLang="zh-CN" sz="1600" b="1" dirty="0"/>
              <a:t>——Quote from </a:t>
            </a:r>
            <a:r>
              <a:rPr lang="en-US" b="1" i="1" dirty="0"/>
              <a:t>SINGAPORE</a:t>
            </a:r>
          </a:p>
          <a:p>
            <a:r>
              <a:rPr lang="en-US" b="1" i="1" dirty="0"/>
              <a:t>AIRLINES Annual Report FY2016/17</a:t>
            </a:r>
            <a:endParaRPr lang="en-US" sz="1600" b="1" i="1" dirty="0"/>
          </a:p>
        </p:txBody>
      </p:sp>
    </p:spTree>
    <p:extLst>
      <p:ext uri="{BB962C8B-B14F-4D97-AF65-F5344CB8AC3E}">
        <p14:creationId xmlns:p14="http://schemas.microsoft.com/office/powerpoint/2010/main" val="87926182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a:extLst>
              <a:ext uri="{FF2B5EF4-FFF2-40B4-BE49-F238E27FC236}">
                <a16:creationId xmlns:a16="http://schemas.microsoft.com/office/drawing/2014/main" id="{1EC10E21-F74B-44A9-9D67-919A93647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778" y="723761"/>
            <a:ext cx="6597989" cy="2705239"/>
          </a:xfrm>
          <a:prstGeom prst="rect">
            <a:avLst/>
          </a:prstGeom>
        </p:spPr>
      </p:pic>
      <p:pic>
        <p:nvPicPr>
          <p:cNvPr id="16" name="圖片 15">
            <a:extLst>
              <a:ext uri="{FF2B5EF4-FFF2-40B4-BE49-F238E27FC236}">
                <a16:creationId xmlns:a16="http://schemas.microsoft.com/office/drawing/2014/main" id="{80A91965-3FB2-40AF-BCEA-41BA4F601D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6778" y="3675422"/>
            <a:ext cx="6572588" cy="1841595"/>
          </a:xfrm>
          <a:prstGeom prst="rect">
            <a:avLst/>
          </a:prstGeom>
        </p:spPr>
      </p:pic>
      <p:sp>
        <p:nvSpPr>
          <p:cNvPr id="19" name="文字方塊 18">
            <a:extLst>
              <a:ext uri="{FF2B5EF4-FFF2-40B4-BE49-F238E27FC236}">
                <a16:creationId xmlns:a16="http://schemas.microsoft.com/office/drawing/2014/main" id="{2C4610CC-A18F-4A75-AE57-44133367A89B}"/>
              </a:ext>
            </a:extLst>
          </p:cNvPr>
          <p:cNvSpPr txBox="1"/>
          <p:nvPr/>
        </p:nvSpPr>
        <p:spPr>
          <a:xfrm>
            <a:off x="8234171" y="992702"/>
            <a:ext cx="3384550" cy="4524315"/>
          </a:xfrm>
          <a:prstGeom prst="rect">
            <a:avLst/>
          </a:prstGeom>
          <a:noFill/>
        </p:spPr>
        <p:txBody>
          <a:bodyPr wrap="square" rtlCol="0">
            <a:spAutoFit/>
          </a:bodyPr>
          <a:lstStyle/>
          <a:p>
            <a:r>
              <a:rPr lang="en-US" dirty="0"/>
              <a:t>Singapore Airline</a:t>
            </a:r>
            <a:r>
              <a:rPr lang="zh-CN" altLang="en-US" dirty="0"/>
              <a:t>’</a:t>
            </a:r>
            <a:r>
              <a:rPr lang="en-US" altLang="zh-CN" dirty="0"/>
              <a:t>s growth</a:t>
            </a:r>
            <a:r>
              <a:rPr lang="en-US" dirty="0"/>
              <a:t> is stable. The annual change is around 2</a:t>
            </a:r>
            <a:r>
              <a:rPr lang="en-US" altLang="zh-CN" dirty="0"/>
              <a:t>~3</a:t>
            </a:r>
            <a:r>
              <a:rPr lang="en-US" dirty="0"/>
              <a:t> %.</a:t>
            </a:r>
          </a:p>
          <a:p>
            <a:endParaRPr lang="en-US" dirty="0"/>
          </a:p>
          <a:p>
            <a:r>
              <a:rPr lang="en-US" dirty="0"/>
              <a:t>Scoot is now fast growing and developing quite quickly.</a:t>
            </a:r>
          </a:p>
          <a:p>
            <a:r>
              <a:rPr lang="en-US" dirty="0"/>
              <a:t>Due to the price comparative advantage, the load factor is impressively high. </a:t>
            </a:r>
          </a:p>
          <a:p>
            <a:endParaRPr lang="en-US" dirty="0"/>
          </a:p>
          <a:p>
            <a:r>
              <a:rPr lang="en-US" dirty="0"/>
              <a:t>Selected routes to India, South East Asia , China, Australia, and fifth  freedom routes to North Asia and America continued to improve. 	</a:t>
            </a:r>
          </a:p>
          <a:p>
            <a:endParaRPr lang="en-US" dirty="0"/>
          </a:p>
        </p:txBody>
      </p:sp>
      <p:sp>
        <p:nvSpPr>
          <p:cNvPr id="23" name="矩形 22">
            <a:extLst>
              <a:ext uri="{FF2B5EF4-FFF2-40B4-BE49-F238E27FC236}">
                <a16:creationId xmlns:a16="http://schemas.microsoft.com/office/drawing/2014/main" id="{05FB6487-26A5-4107-8D91-8ECA4ED9BE75}"/>
              </a:ext>
            </a:extLst>
          </p:cNvPr>
          <p:cNvSpPr/>
          <p:nvPr/>
        </p:nvSpPr>
        <p:spPr>
          <a:xfrm>
            <a:off x="5274733" y="5201790"/>
            <a:ext cx="2704633" cy="14605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矩形 2">
            <a:extLst>
              <a:ext uri="{FF2B5EF4-FFF2-40B4-BE49-F238E27FC236}">
                <a16:creationId xmlns:a16="http://schemas.microsoft.com/office/drawing/2014/main" id="{17FA1CDA-6BF7-4A4C-BA53-236011ED1863}"/>
              </a:ext>
            </a:extLst>
          </p:cNvPr>
          <p:cNvSpPr/>
          <p:nvPr/>
        </p:nvSpPr>
        <p:spPr>
          <a:xfrm>
            <a:off x="6878446" y="5471051"/>
            <a:ext cx="6096000" cy="553998"/>
          </a:xfrm>
          <a:prstGeom prst="rect">
            <a:avLst/>
          </a:prstGeom>
        </p:spPr>
        <p:txBody>
          <a:bodyPr>
            <a:spAutoFit/>
          </a:bodyPr>
          <a:lstStyle/>
          <a:p>
            <a:endParaRPr lang="en-US" sz="1600" dirty="0">
              <a:solidFill>
                <a:srgbClr val="000000"/>
              </a:solidFill>
              <a:latin typeface="+mj-lt"/>
            </a:endParaRPr>
          </a:p>
          <a:p>
            <a:r>
              <a:rPr lang="en-US" sz="1400" dirty="0">
                <a:solidFill>
                  <a:srgbClr val="000000"/>
                </a:solidFill>
              </a:rPr>
              <a:t> </a:t>
            </a:r>
            <a:r>
              <a:rPr lang="en-US" altLang="zh-CN" sz="1400" dirty="0">
                <a:solidFill>
                  <a:srgbClr val="000000"/>
                </a:solidFill>
              </a:rPr>
              <a:t>Source: </a:t>
            </a:r>
            <a:r>
              <a:rPr lang="en-US" sz="1400" dirty="0">
                <a:solidFill>
                  <a:srgbClr val="000000"/>
                </a:solidFill>
              </a:rPr>
              <a:t>MARCH 2018 OPERATING RESULTS	</a:t>
            </a:r>
          </a:p>
        </p:txBody>
      </p:sp>
    </p:spTree>
    <p:extLst>
      <p:ext uri="{BB962C8B-B14F-4D97-AF65-F5344CB8AC3E}">
        <p14:creationId xmlns:p14="http://schemas.microsoft.com/office/powerpoint/2010/main" val="1340992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32BC26D8-82FB-445E-AA49-62A77D7C1EE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25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CB44330D-EA18-4254-AA95-EB49948539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內容版面配置區 4">
            <a:extLst>
              <a:ext uri="{FF2B5EF4-FFF2-40B4-BE49-F238E27FC236}">
                <a16:creationId xmlns:a16="http://schemas.microsoft.com/office/drawing/2014/main" id="{86638110-87C7-4FA8-9C86-5744162A44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4677" y="643467"/>
            <a:ext cx="9402646" cy="5571066"/>
          </a:xfrm>
          <a:prstGeom prst="rect">
            <a:avLst/>
          </a:prstGeom>
        </p:spPr>
      </p:pic>
    </p:spTree>
    <p:extLst>
      <p:ext uri="{BB962C8B-B14F-4D97-AF65-F5344CB8AC3E}">
        <p14:creationId xmlns:p14="http://schemas.microsoft.com/office/powerpoint/2010/main" val="51000482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196</Words>
  <Application>Microsoft Office PowerPoint</Application>
  <PresentationFormat>寬螢幕</PresentationFormat>
  <Paragraphs>14</Paragraphs>
  <Slides>3</Slides>
  <Notes>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vt:i4>
      </vt:variant>
    </vt:vector>
  </HeadingPairs>
  <TitlesOfParts>
    <vt:vector size="9" baseType="lpstr">
      <vt:lpstr>新細明體</vt:lpstr>
      <vt:lpstr>等线</vt:lpstr>
      <vt:lpstr>Arial</vt:lpstr>
      <vt:lpstr>Calibri</vt:lpstr>
      <vt:lpstr>Calibri Light</vt:lpstr>
      <vt:lpstr>Office 佈景主題</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Chen Kaiwen</dc:creator>
  <cp:lastModifiedBy>Chen Kaiwen</cp:lastModifiedBy>
  <cp:revision>14</cp:revision>
  <dcterms:created xsi:type="dcterms:W3CDTF">2018-05-05T05:22:44Z</dcterms:created>
  <dcterms:modified xsi:type="dcterms:W3CDTF">2018-05-05T06:57:36Z</dcterms:modified>
</cp:coreProperties>
</file>