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640F652-D37C-7842-B50E-D86FF0870DF9}">
          <p14:sldIdLst>
            <p14:sldId id="256"/>
            <p14:sldId id="257"/>
          </p14:sldIdLst>
        </p14:section>
        <p14:section name="识别照明灯" id="{B39833D8-8DC8-A447-88F0-149E622D934A}">
          <p14:sldIdLst>
            <p14:sldId id="262"/>
            <p14:sldId id="258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/>
    <p:restoredTop sz="94231"/>
  </p:normalViewPr>
  <p:slideViewPr>
    <p:cSldViewPr snapToGrid="0" snapToObjects="1">
      <p:cViewPr varScale="1">
        <p:scale>
          <a:sx n="58" d="100"/>
          <a:sy n="58" d="100"/>
        </p:scale>
        <p:origin x="24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C1808-FC4B-3644-BDA2-BAA4F954847D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BA30-4F85-DF4D-9B65-77C2D4EA1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84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C1808-FC4B-3644-BDA2-BAA4F954847D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BA30-4F85-DF4D-9B65-77C2D4EA1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1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C1808-FC4B-3644-BDA2-BAA4F954847D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BA30-4F85-DF4D-9B65-77C2D4EA1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0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C1808-FC4B-3644-BDA2-BAA4F954847D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BA30-4F85-DF4D-9B65-77C2D4EA1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14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C1808-FC4B-3644-BDA2-BAA4F954847D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BA30-4F85-DF4D-9B65-77C2D4EA1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75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C1808-FC4B-3644-BDA2-BAA4F954847D}" type="datetimeFigureOut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BA30-4F85-DF4D-9B65-77C2D4EA1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2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C1808-FC4B-3644-BDA2-BAA4F954847D}" type="datetimeFigureOut">
              <a:rPr lang="en-US" smtClean="0"/>
              <a:t>3/8/18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BA30-4F85-DF4D-9B65-77C2D4EA1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0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C1808-FC4B-3644-BDA2-BAA4F954847D}" type="datetimeFigureOut">
              <a:rPr lang="en-US" smtClean="0"/>
              <a:t>3/8/18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BA30-4F85-DF4D-9B65-77C2D4EA1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39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C1808-FC4B-3644-BDA2-BAA4F954847D}" type="datetimeFigureOut">
              <a:rPr lang="en-US" smtClean="0"/>
              <a:t>3/8/18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BA30-4F85-DF4D-9B65-77C2D4EA1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31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C1808-FC4B-3644-BDA2-BAA4F954847D}" type="datetimeFigureOut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BA30-4F85-DF4D-9B65-77C2D4EA1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10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C1808-FC4B-3644-BDA2-BAA4F954847D}" type="datetimeFigureOut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BA30-4F85-DF4D-9B65-77C2D4EA1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24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C1808-FC4B-3644-BDA2-BAA4F954847D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EBA30-4F85-DF4D-9B65-77C2D4EA1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57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机器学习之手写识别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y</a:t>
            </a:r>
            <a:r>
              <a:rPr lang="en-US" dirty="0" err="1" smtClean="0"/>
              <a:t>unp.top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65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机器学习程序工作流程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85041" y="3137338"/>
            <a:ext cx="2031325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3600" dirty="0" smtClean="0"/>
              <a:t>收集数据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5930985" y="3137338"/>
            <a:ext cx="1107996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3600" dirty="0" smtClean="0"/>
              <a:t>训练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9753599" y="3137338"/>
            <a:ext cx="1107996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3600" dirty="0" smtClean="0"/>
              <a:t>预测</a:t>
            </a:r>
            <a:endParaRPr lang="en-US" sz="3600" dirty="0"/>
          </a:p>
        </p:txBody>
      </p:sp>
      <p:sp>
        <p:nvSpPr>
          <p:cNvPr id="12" name="Right Arrow 11"/>
          <p:cNvSpPr/>
          <p:nvPr/>
        </p:nvSpPr>
        <p:spPr>
          <a:xfrm>
            <a:off x="3682924" y="3370503"/>
            <a:ext cx="1781503" cy="18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7505539" y="3370503"/>
            <a:ext cx="1781503" cy="18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78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3528" y="1394619"/>
            <a:ext cx="5404945" cy="1325563"/>
          </a:xfrm>
        </p:spPr>
        <p:txBody>
          <a:bodyPr/>
          <a:lstStyle/>
          <a:p>
            <a:r>
              <a:rPr lang="zh-CN" altLang="en-US" dirty="0" smtClean="0"/>
              <a:t>识别照明灯范例讲解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64921" y="304274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决策树分类器的应用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97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区分照明灯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351896"/>
            <a:ext cx="6634655" cy="419743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10304" y="58253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白炽灯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04642" y="58253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节能灯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598980" y="582535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LED</a:t>
            </a:r>
            <a:r>
              <a:rPr lang="zh-CN" altLang="en-US" dirty="0" smtClean="0"/>
              <a:t>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通过外观容易区分的照明灯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998" y="1844565"/>
            <a:ext cx="2033387" cy="37088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10766" y="596724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节能灯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138" y="1844565"/>
            <a:ext cx="2399424" cy="36978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13845" y="5967245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LED</a:t>
            </a:r>
            <a:r>
              <a:rPr lang="zh-CN" altLang="en-US" dirty="0" smtClean="0"/>
              <a:t>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68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照明灯特征参数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06071"/>
              </p:ext>
            </p:extLst>
          </p:nvPr>
        </p:nvGraphicFramePr>
        <p:xfrm>
          <a:off x="2304393" y="1574800"/>
          <a:ext cx="758321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7738"/>
                <a:gridCol w="2527738"/>
                <a:gridCol w="252773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照明灯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功率（</a:t>
                      </a:r>
                      <a:r>
                        <a:rPr lang="en-US" altLang="zh-CN" dirty="0" smtClean="0"/>
                        <a:t>W</a:t>
                      </a:r>
                      <a:r>
                        <a:rPr lang="zh-CN" altLang="en-US" dirty="0" smtClean="0"/>
                        <a:t>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光通量（</a:t>
                      </a:r>
                      <a:r>
                        <a:rPr lang="en-US" altLang="zh-CN" dirty="0" smtClean="0"/>
                        <a:t>LM</a:t>
                      </a:r>
                      <a:r>
                        <a:rPr lang="zh-CN" altLang="en-US" dirty="0" smtClean="0"/>
                        <a:t>）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LED</a:t>
                      </a:r>
                      <a:r>
                        <a:rPr lang="zh-CN" altLang="en-US" dirty="0" smtClean="0"/>
                        <a:t>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LED</a:t>
                      </a:r>
                      <a:r>
                        <a:rPr lang="zh-CN" altLang="en-US" dirty="0" smtClean="0"/>
                        <a:t>灯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LED</a:t>
                      </a:r>
                      <a:r>
                        <a:rPr lang="zh-CN" altLang="en-US" dirty="0" smtClean="0"/>
                        <a:t>灯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节能灯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节能灯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节能灯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白炽灯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白炽灯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白炽灯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11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对特征样本</a:t>
            </a:r>
            <a:r>
              <a:rPr lang="en-US" altLang="zh-CN" dirty="0" smtClean="0"/>
              <a:t>[30W,400LM]</a:t>
            </a:r>
            <a:r>
              <a:rPr lang="zh-CN" altLang="en-US" dirty="0" smtClean="0"/>
              <a:t>进行预测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233" y="1516182"/>
            <a:ext cx="8099534" cy="508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42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99</Words>
  <Application>Microsoft Macintosh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Calibri Light</vt:lpstr>
      <vt:lpstr>DengXian</vt:lpstr>
      <vt:lpstr>DengXian Light</vt:lpstr>
      <vt:lpstr>Arial</vt:lpstr>
      <vt:lpstr>Office Theme</vt:lpstr>
      <vt:lpstr>机器学习之手写识别</vt:lpstr>
      <vt:lpstr>机器学习程序工作流程</vt:lpstr>
      <vt:lpstr>识别照明灯范例讲解</vt:lpstr>
      <vt:lpstr>区分照明灯</vt:lpstr>
      <vt:lpstr>通过外观容易区分的照明灯</vt:lpstr>
      <vt:lpstr>照明灯特征参数</vt:lpstr>
      <vt:lpstr>对特征样本[30W,400LM]进行预测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机器学习之手写识别</dc:title>
  <dc:creator>Peter Chaney</dc:creator>
  <cp:lastModifiedBy>Peter Chaney</cp:lastModifiedBy>
  <cp:revision>87</cp:revision>
  <dcterms:created xsi:type="dcterms:W3CDTF">2018-03-08T05:48:04Z</dcterms:created>
  <dcterms:modified xsi:type="dcterms:W3CDTF">2018-03-08T07:28:11Z</dcterms:modified>
</cp:coreProperties>
</file>