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40F652-D37C-7842-B50E-D86FF0870DF9}">
          <p14:sldIdLst>
            <p14:sldId id="256"/>
            <p14:sldId id="257"/>
          </p14:sldIdLst>
        </p14:section>
        <p14:section name="识别照明灯" id="{B39833D8-8DC8-A447-88F0-149E622D934A}">
          <p14:sldIdLst>
            <p14:sldId id="262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231"/>
  </p:normalViewPr>
  <p:slideViewPr>
    <p:cSldViewPr snapToGrid="0" snapToObjects="1">
      <p:cViewPr varScale="1">
        <p:scale>
          <a:sx n="74" d="100"/>
          <a:sy n="7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机器学习之手写识别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unp.top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机器学习程序工作流程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041" y="3137338"/>
            <a:ext cx="203132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收集数据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30985" y="3137338"/>
            <a:ext cx="11079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训练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753599" y="3137338"/>
            <a:ext cx="11079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预测</a:t>
            </a:r>
            <a:endParaRPr lang="en-US" sz="3600" dirty="0"/>
          </a:p>
        </p:txBody>
      </p:sp>
      <p:sp>
        <p:nvSpPr>
          <p:cNvPr id="12" name="Right Arrow 11"/>
          <p:cNvSpPr/>
          <p:nvPr/>
        </p:nvSpPr>
        <p:spPr>
          <a:xfrm>
            <a:off x="3682924" y="3370503"/>
            <a:ext cx="1781503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505539" y="3370503"/>
            <a:ext cx="1781503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528" y="1394619"/>
            <a:ext cx="5404945" cy="1325563"/>
          </a:xfrm>
        </p:spPr>
        <p:txBody>
          <a:bodyPr/>
          <a:lstStyle/>
          <a:p>
            <a:r>
              <a:rPr lang="zh-CN" altLang="en-US" dirty="0" smtClean="0"/>
              <a:t>识别照明灯范例讲解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4921" y="30427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决策树分类器的应用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区分照明灯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1896"/>
            <a:ext cx="6634655" cy="41974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10304" y="5825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白炽灯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4642" y="5825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节能灯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8980" y="582535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r>
              <a:rPr lang="zh-CN" altLang="en-US" dirty="0" smtClean="0"/>
              <a:t>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通过外观不容易区分的照明灯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98" y="1844565"/>
            <a:ext cx="2033387" cy="370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766" y="59672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节能灯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38" y="1844565"/>
            <a:ext cx="2399424" cy="3697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3845" y="596724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r>
              <a:rPr lang="zh-CN" altLang="en-US" dirty="0" smtClean="0"/>
              <a:t>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照明灯特征参数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6071"/>
              </p:ext>
            </p:extLst>
          </p:nvPr>
        </p:nvGraphicFramePr>
        <p:xfrm>
          <a:off x="2304393" y="1574800"/>
          <a:ext cx="75832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738"/>
                <a:gridCol w="2527738"/>
                <a:gridCol w="25277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照明灯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功率（</a:t>
                      </a:r>
                      <a:r>
                        <a:rPr lang="en-US" altLang="zh-CN" dirty="0" smtClean="0"/>
                        <a:t>W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光通量（</a:t>
                      </a:r>
                      <a:r>
                        <a:rPr lang="en-US" altLang="zh-CN" dirty="0" smtClean="0"/>
                        <a:t>LM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对特征样本</a:t>
            </a:r>
            <a:r>
              <a:rPr lang="en-US" altLang="zh-CN" dirty="0" smtClean="0"/>
              <a:t>[30W,400LM]</a:t>
            </a:r>
            <a:r>
              <a:rPr lang="zh-CN" altLang="en-US" dirty="0" smtClean="0"/>
              <a:t>进行预测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33" y="1516182"/>
            <a:ext cx="8099534" cy="50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98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DengXian</vt:lpstr>
      <vt:lpstr>DengXian Light</vt:lpstr>
      <vt:lpstr>Office Theme</vt:lpstr>
      <vt:lpstr>机器学习之手写识别</vt:lpstr>
      <vt:lpstr>机器学习程序工作流程</vt:lpstr>
      <vt:lpstr>识别照明灯范例讲解</vt:lpstr>
      <vt:lpstr>区分照明灯</vt:lpstr>
      <vt:lpstr>通过外观不容易区分的照明灯</vt:lpstr>
      <vt:lpstr>照明灯特征参数</vt:lpstr>
      <vt:lpstr>对特征样本[30W,400LM]进行预测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机器学习之手写识别</dc:title>
  <dc:creator>Peter Chaney</dc:creator>
  <cp:lastModifiedBy>Peter Chaney</cp:lastModifiedBy>
  <cp:revision>88</cp:revision>
  <dcterms:created xsi:type="dcterms:W3CDTF">2018-03-08T05:48:04Z</dcterms:created>
  <dcterms:modified xsi:type="dcterms:W3CDTF">2018-03-08T14:30:14Z</dcterms:modified>
</cp:coreProperties>
</file>