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40F652-D37C-7842-B50E-D86FF0870DF9}">
          <p14:sldIdLst>
            <p14:sldId id="256"/>
            <p14:sldId id="257"/>
          </p14:sldIdLst>
        </p14:section>
        <p14:section name="识别照明灯" id="{B39833D8-8DC8-A447-88F0-149E622D934A}">
          <p14:sldIdLst>
            <p14:sldId id="262"/>
            <p14:sldId id="258"/>
            <p14:sldId id="259"/>
            <p14:sldId id="260"/>
            <p14:sldId id="261"/>
          </p14:sldIdLst>
        </p14:section>
        <p14:section name="位图" id="{BFB8DD58-21AA-CB41-BD86-A38573269500}">
          <p14:sldIdLst>
            <p14:sldId id="263"/>
            <p14:sldId id="265"/>
            <p14:sldId id="266"/>
            <p14:sldId id="267"/>
            <p14:sldId id="268"/>
            <p14:sldId id="269"/>
            <p14:sldId id="270"/>
            <p14:sldId id="264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EC778"/>
    <a:srgbClr val="FFB54C"/>
    <a:srgbClr val="00FF00"/>
    <a:srgbClr val="FF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231"/>
  </p:normalViewPr>
  <p:slideViewPr>
    <p:cSldViewPr snapToGrid="0" snapToObjects="1">
      <p:cViewPr varScale="1">
        <p:scale>
          <a:sx n="58" d="100"/>
          <a:sy n="58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808-FC4B-3644-BDA2-BAA4F954847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机器学习之手写识别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unp.top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红绿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4" name="Pie 3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红蓝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蓝绿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三原色不同比例可以搭配出所有颜色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9517" y="1923394"/>
            <a:ext cx="2880000" cy="2880000"/>
            <a:chOff x="1040524" y="1860332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594665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16190817"/>
                <a:gd name="adj2" fmla="val 21527691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1520002"/>
                <a:gd name="adj2" fmla="val 2657180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41325" y="1923394"/>
            <a:ext cx="2880000" cy="2880000"/>
          </a:xfrm>
          <a:prstGeom prst="ellipse">
            <a:avLst/>
          </a:prstGeom>
          <a:solidFill>
            <a:srgbClr val="FFB5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71021" y="3247696"/>
            <a:ext cx="1828800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图像叠加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807" y="1513489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5144" y="2839052"/>
            <a:ext cx="2880000" cy="288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2763" y="1513489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8100" y="2839052"/>
            <a:ext cx="2880000" cy="2880000"/>
          </a:xfrm>
          <a:prstGeom prst="ellipse">
            <a:avLst/>
          </a:prstGeom>
          <a:solidFill>
            <a:srgbClr val="0000F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80946" y="3531476"/>
            <a:ext cx="882869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4" y="1914415"/>
            <a:ext cx="2794000" cy="3517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693572" y="3815255"/>
            <a:ext cx="1198180" cy="77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位图放大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9" y="2427430"/>
            <a:ext cx="2540000" cy="2540000"/>
          </a:xfrm>
        </p:spPr>
      </p:pic>
      <p:sp>
        <p:nvSpPr>
          <p:cNvPr id="6" name="Rectangle 5"/>
          <p:cNvSpPr/>
          <p:nvPr/>
        </p:nvSpPr>
        <p:spPr>
          <a:xfrm>
            <a:off x="1601959" y="3228475"/>
            <a:ext cx="342378" cy="34237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0" y="2478230"/>
            <a:ext cx="2590800" cy="2489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960103" y="3326521"/>
            <a:ext cx="1949741" cy="24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1376" y="2474732"/>
            <a:ext cx="108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16" y="2884630"/>
            <a:ext cx="27813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48935" y="3263902"/>
            <a:ext cx="917856" cy="917856"/>
          </a:xfrm>
          <a:prstGeom prst="rect">
            <a:avLst/>
          </a:prstGeom>
          <a:solidFill>
            <a:srgbClr val="DEC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4049376" y="2528732"/>
            <a:ext cx="3155465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8332055" y="3602834"/>
            <a:ext cx="688431" cy="21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687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计算机存储颜色用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个数值，分别为</a:t>
            </a:r>
            <a:r>
              <a:rPr lang="en-US" altLang="zh-CN" dirty="0" smtClean="0"/>
              <a:t>RGBA(</a:t>
            </a:r>
            <a:r>
              <a:rPr lang="en-US" altLang="zh-CN" dirty="0" err="1" smtClean="0"/>
              <a:t>Red,Green,Blue,Alpha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四个颜色通道的值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一个通道用一个字节存储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一个字节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个位，取值范围为 </a:t>
            </a:r>
            <a:r>
              <a:rPr lang="en-US" altLang="zh-CN" dirty="0" smtClean="0"/>
              <a:t>[0,256)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一个颜色值用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个字节存储，也称用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位存储，这种方式存储的颜色称为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位颜色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5826" y="3973116"/>
            <a:ext cx="1260000" cy="12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1" y="3168016"/>
            <a:ext cx="2768600" cy="287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5654" y="4002951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</a:t>
            </a:r>
          </a:p>
          <a:p>
            <a:r>
              <a:rPr lang="en-US" dirty="0" smtClean="0"/>
              <a:t>00000000</a:t>
            </a:r>
          </a:p>
          <a:p>
            <a:r>
              <a:rPr lang="en-US" dirty="0" smtClean="0"/>
              <a:t>11111111</a:t>
            </a:r>
          </a:p>
          <a:p>
            <a:r>
              <a:rPr lang="en-US" dirty="0" smtClean="0"/>
              <a:t>11111111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38347" y="4493579"/>
            <a:ext cx="835573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67561" y="4484874"/>
            <a:ext cx="835573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406"/>
            <a:ext cx="2540000" cy="2540000"/>
          </a:xfrm>
        </p:spPr>
      </p:pic>
      <p:sp>
        <p:nvSpPr>
          <p:cNvPr id="5" name="TextBox 4"/>
          <p:cNvSpPr txBox="1"/>
          <p:nvPr/>
        </p:nvSpPr>
        <p:spPr>
          <a:xfrm>
            <a:off x="4067573" y="2806571"/>
            <a:ext cx="19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200x200=40000</a:t>
            </a:r>
            <a:r>
              <a:rPr lang="en-US" altLang="zh-CN" dirty="0" smtClean="0"/>
              <a:t>px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573" y="331943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40000x4=160000b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573" y="383230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160000/1024 = 156.25kb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74665" y="3465748"/>
            <a:ext cx="1382751" cy="30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596" y="2943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33329" y="24372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5631" y="303675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5631" y="363627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gif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33329" y="4235795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8720253" y="2605853"/>
            <a:ext cx="257680" cy="1937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8148" y="437507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图片实际大小</a:t>
            </a:r>
            <a:r>
              <a:rPr lang="en-US" altLang="zh-CN" dirty="0" smtClean="0"/>
              <a:t>8kb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机器学习程序工作流程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041" y="3137338"/>
            <a:ext cx="203132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收集数据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30985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训练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53599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预测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3682924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505539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528" y="1394619"/>
            <a:ext cx="5404945" cy="1325563"/>
          </a:xfrm>
        </p:spPr>
        <p:txBody>
          <a:bodyPr/>
          <a:lstStyle/>
          <a:p>
            <a:r>
              <a:rPr lang="zh-CN" altLang="en-US" dirty="0" smtClean="0"/>
              <a:t>识别照明灯范例讲解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921" y="304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决策树分类器的应用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区分照明灯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1896"/>
            <a:ext cx="6634655" cy="4197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10304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白炽灯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642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8980" y="58253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通过外观不容易区分的照明灯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844565"/>
            <a:ext cx="2033387" cy="370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766" y="5967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8" y="1844565"/>
            <a:ext cx="2399424" cy="369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3845" y="596724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照明灯特征参数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6071"/>
              </p:ext>
            </p:extLst>
          </p:nvPr>
        </p:nvGraphicFramePr>
        <p:xfrm>
          <a:off x="2304393" y="1574800"/>
          <a:ext cx="7583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738"/>
                <a:gridCol w="2527738"/>
                <a:gridCol w="25277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照明灯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功率（</a:t>
                      </a:r>
                      <a:r>
                        <a:rPr lang="en-US" altLang="zh-CN" dirty="0" smtClean="0"/>
                        <a:t>W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光通量（</a:t>
                      </a:r>
                      <a:r>
                        <a:rPr lang="en-US" altLang="zh-CN" dirty="0" smtClean="0"/>
                        <a:t>LM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对特征样本</a:t>
            </a:r>
            <a:r>
              <a:rPr lang="en-US" altLang="zh-CN" dirty="0" smtClean="0"/>
              <a:t>[30W,400LM]</a:t>
            </a:r>
            <a:r>
              <a:rPr lang="zh-CN" altLang="en-US" dirty="0" smtClean="0"/>
              <a:t>进行预测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3" y="1516182"/>
            <a:ext cx="8099534" cy="50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131" y="1488564"/>
            <a:ext cx="1479115" cy="1325563"/>
          </a:xfrm>
        </p:spPr>
        <p:txBody>
          <a:bodyPr/>
          <a:lstStyle/>
          <a:p>
            <a:r>
              <a:rPr lang="zh-CN" altLang="en-US" smtClean="0"/>
              <a:t>位图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28" y="3056352"/>
            <a:ext cx="363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理解计算机存储及呈现图像的原理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三原色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9517" y="1923394"/>
            <a:ext cx="2880000" cy="2880000"/>
            <a:chOff x="1040524" y="1860332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906269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16190817"/>
                <a:gd name="adj2" fmla="val 2088956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079788"/>
                <a:gd name="adj2" fmla="val 9088010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41325" y="1923394"/>
            <a:ext cx="2880000" cy="28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71021" y="3247696"/>
            <a:ext cx="1828800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212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DengXian</vt:lpstr>
      <vt:lpstr>DengXian Light</vt:lpstr>
      <vt:lpstr>Arial</vt:lpstr>
      <vt:lpstr>Office Theme</vt:lpstr>
      <vt:lpstr>机器学习之手写识别</vt:lpstr>
      <vt:lpstr>机器学习程序工作流程</vt:lpstr>
      <vt:lpstr>识别照明灯范例讲解</vt:lpstr>
      <vt:lpstr>区分照明灯</vt:lpstr>
      <vt:lpstr>通过外观不容易区分的照明灯</vt:lpstr>
      <vt:lpstr>照明灯特征参数</vt:lpstr>
      <vt:lpstr>对特征样本[30W,400LM]进行预测</vt:lpstr>
      <vt:lpstr>位图</vt:lpstr>
      <vt:lpstr>三原色</vt:lpstr>
      <vt:lpstr>红绿</vt:lpstr>
      <vt:lpstr>红蓝</vt:lpstr>
      <vt:lpstr>蓝绿</vt:lpstr>
      <vt:lpstr>三原色不同比例可以搭配出所有颜色</vt:lpstr>
      <vt:lpstr>图像叠加</vt:lpstr>
      <vt:lpstr>位图放大</vt:lpstr>
      <vt:lpstr>总结</vt:lpstr>
      <vt:lpstr>延伸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机器学习之手写识别</dc:title>
  <dc:creator>Peter Chaney</dc:creator>
  <cp:lastModifiedBy>Peter Chaney</cp:lastModifiedBy>
  <cp:revision>258</cp:revision>
  <dcterms:created xsi:type="dcterms:W3CDTF">2018-03-08T05:48:04Z</dcterms:created>
  <dcterms:modified xsi:type="dcterms:W3CDTF">2018-03-09T05:33:02Z</dcterms:modified>
</cp:coreProperties>
</file>