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2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B7FA-26D2-4BED-92CD-FF2FB632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4AA389-FB7D-4761-A20E-EB06C2E26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AE343-10B0-46AC-9C9E-D58B077D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037F0-18F8-4FDF-908C-ED3ADB5B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AEBDE-5FE7-4328-881E-C94F105E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24119-24AA-4388-8271-4FEEDBD2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B478C-0416-4094-B7F7-5D0C1894A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9F115-8711-48E0-BF37-3B05A957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9CF3D-24D3-4FE8-BC5A-142A431B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6ADB1-9160-422A-B07F-79FF14C6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13278-BEFE-43E3-B82C-7BE03BA69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A5E1F-C39F-48FD-80A1-32E00010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EBE76-021A-42CC-B2A9-B6629E1F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5023A-5C02-4299-A451-28CAF194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49718-D410-423C-96AD-787A3D88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1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6C317-8A05-4411-A133-D40189EF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0ED20-4DF6-4288-BC2F-9029019F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E6F9C-6673-4EAD-A74A-A59B5FFA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B228B-3EA7-4591-978B-07C381B2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65ABE-1402-41DC-B364-00B8C74F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9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7798-33ED-4D2D-92EB-F55A59C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B45E9-ECCB-48E0-8912-BDFB8E69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6B7C-311E-43DE-9F05-4D537043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0C427-B695-425F-8E12-0AAACDE2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14F5A-2D7E-4805-A6A4-59CD8D75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5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A7C79-538D-4B3F-B448-C32C18A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CB508-0143-4493-B865-D6447EAC9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1C865-AD39-4115-BD1C-5411B956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13AD9-7FCE-4101-83DF-91861DBF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F3CD9-4871-44E0-9F13-0ADCC1C5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28CF4-1066-4660-8072-7FBD6487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AF561-F972-43D7-804A-97D6B44C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1554A-6CC8-4439-BD0E-DC63CF56E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AA7FF-C039-4BB4-9544-637B5964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D85285-7367-4673-B225-B26AD47BD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4F4F3-F962-41F7-A598-C24B22632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1A13A-54A4-405C-A0B0-9AAE1CD5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CDA30-8945-42FD-9C6D-F162FE44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54E85-D0C3-4523-B0A6-2475F82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8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B8EC5-0AE6-43E3-B8D4-666D2D2B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92B9DF-22F2-4319-9E9A-A5151BF1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3386CA-A4E6-46FB-8850-9CA8976D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B4A17-0960-4ADC-BE14-A82B4D47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617CC6-8D13-4481-BF08-C9C21AA1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6D436B-1B98-4724-8FBC-6F3889FD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D8133-ACB7-488A-9961-891B266A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23FE5-5C94-4DBC-B8A1-50709A60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C8521-3A29-4AC5-BE83-F9F033AB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4C5D9-3314-4DED-8CCE-B6A394D91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8260D-AF63-4B7D-99BA-FF13DFC5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CC670-9C7D-4372-9280-416B0519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E1F05-7FA1-4AF8-9598-3AA868C3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7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83064-CF02-435C-B9D4-AF96E25E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D03C7D-CAC7-47BB-BF70-44F0A907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C7718-4911-486C-875C-441F3DF2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6B4104-50C8-4E42-8137-D480CFBD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660ED-F847-4CF8-8088-5CDC27E9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75EA6-4004-4EA1-B51C-4718034C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26F667-6737-4AB0-B850-78E547C7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1F2DF-497C-4225-8ADA-6F83F9E2E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C91A-C88D-49B2-B6E3-630EEF54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6ED9F-13E6-418B-8E4F-708C57B5F665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375F3-C531-4F44-AA66-3F1A2670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7E5FA-87C5-48E6-ABFC-91F720A55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801B-B011-470A-A450-9B99E3A31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3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4D26A87-A49A-4B70-A091-25D1BEDD4E94}"/>
              </a:ext>
            </a:extLst>
          </p:cNvPr>
          <p:cNvCxnSpPr>
            <a:cxnSpLocks/>
          </p:cNvCxnSpPr>
          <p:nvPr/>
        </p:nvCxnSpPr>
        <p:spPr>
          <a:xfrm>
            <a:off x="1505708" y="3206900"/>
            <a:ext cx="7927049" cy="472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79D85781-6910-4300-909D-42FA2A71E999}"/>
              </a:ext>
            </a:extLst>
          </p:cNvPr>
          <p:cNvSpPr>
            <a:spLocks noChangeAspect="1"/>
          </p:cNvSpPr>
          <p:nvPr/>
        </p:nvSpPr>
        <p:spPr>
          <a:xfrm>
            <a:off x="1796612" y="3116899"/>
            <a:ext cx="180000" cy="180000"/>
          </a:xfrm>
          <a:prstGeom prst="ellipse">
            <a:avLst/>
          </a:prstGeom>
          <a:solidFill>
            <a:srgbClr val="F8F8F8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6DBFA0FB-2131-496B-B5FE-703B2D11BF47}"/>
              </a:ext>
            </a:extLst>
          </p:cNvPr>
          <p:cNvSpPr>
            <a:spLocks/>
          </p:cNvSpPr>
          <p:nvPr/>
        </p:nvSpPr>
        <p:spPr>
          <a:xfrm>
            <a:off x="5033421" y="2846899"/>
            <a:ext cx="2520000" cy="720000"/>
          </a:xfrm>
          <a:prstGeom prst="flowChartAlternateProcess">
            <a:avLst/>
          </a:prstGeom>
          <a:solidFill>
            <a:srgbClr val="F8F8F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资源占用期</a:t>
            </a:r>
          </a:p>
        </p:txBody>
      </p:sp>
      <p:sp>
        <p:nvSpPr>
          <p:cNvPr id="19" name="标注: 线形(无边框) 18">
            <a:extLst>
              <a:ext uri="{FF2B5EF4-FFF2-40B4-BE49-F238E27FC236}">
                <a16:creationId xmlns:a16="http://schemas.microsoft.com/office/drawing/2014/main" id="{DC96FEC0-6514-4087-A0EC-B28B2B8C0783}"/>
              </a:ext>
            </a:extLst>
          </p:cNvPr>
          <p:cNvSpPr/>
          <p:nvPr/>
        </p:nvSpPr>
        <p:spPr>
          <a:xfrm>
            <a:off x="390242" y="3702123"/>
            <a:ext cx="3331446" cy="2257829"/>
          </a:xfrm>
          <a:prstGeom prst="callout1">
            <a:avLst>
              <a:gd name="adj1" fmla="val 315"/>
              <a:gd name="adj2" fmla="val 51337"/>
              <a:gd name="adj3" fmla="val -18762"/>
              <a:gd name="adj4" fmla="val 7330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发送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 message &lt;Tm:Pi&gt; </a:t>
            </a:r>
          </a:p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到其他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8CA29DA-ECC4-4930-A9C2-9B69C1921B0A}"/>
              </a:ext>
            </a:extLst>
          </p:cNvPr>
          <p:cNvSpPr>
            <a:spLocks noChangeAspect="1"/>
          </p:cNvSpPr>
          <p:nvPr/>
        </p:nvSpPr>
        <p:spPr>
          <a:xfrm>
            <a:off x="2769955" y="3116899"/>
            <a:ext cx="180000" cy="180000"/>
          </a:xfrm>
          <a:prstGeom prst="ellipse">
            <a:avLst/>
          </a:prstGeom>
          <a:solidFill>
            <a:srgbClr val="F8F8F8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9DA7DCA-7A03-4C7E-BC5A-D935E6DA4F8C}"/>
              </a:ext>
            </a:extLst>
          </p:cNvPr>
          <p:cNvSpPr>
            <a:spLocks noChangeAspect="1"/>
          </p:cNvSpPr>
          <p:nvPr/>
        </p:nvSpPr>
        <p:spPr>
          <a:xfrm>
            <a:off x="3721688" y="3121629"/>
            <a:ext cx="180000" cy="180000"/>
          </a:xfrm>
          <a:prstGeom prst="ellipse">
            <a:avLst/>
          </a:prstGeom>
          <a:solidFill>
            <a:srgbClr val="F8F8F8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170EB8D-B671-4DFB-8BC6-2E185CA7C1FC}"/>
              </a:ext>
            </a:extLst>
          </p:cNvPr>
          <p:cNvSpPr>
            <a:spLocks noChangeAspect="1"/>
          </p:cNvSpPr>
          <p:nvPr/>
        </p:nvSpPr>
        <p:spPr>
          <a:xfrm>
            <a:off x="4605031" y="3116899"/>
            <a:ext cx="180000" cy="180000"/>
          </a:xfrm>
          <a:prstGeom prst="ellipse">
            <a:avLst/>
          </a:prstGeom>
          <a:solidFill>
            <a:srgbClr val="F8F8F8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1B6D55A-9362-404D-B452-9EA684FC84DB}"/>
              </a:ext>
            </a:extLst>
          </p:cNvPr>
          <p:cNvSpPr>
            <a:spLocks noChangeAspect="1"/>
          </p:cNvSpPr>
          <p:nvPr/>
        </p:nvSpPr>
        <p:spPr>
          <a:xfrm>
            <a:off x="7886871" y="3114970"/>
            <a:ext cx="180000" cy="180000"/>
          </a:xfrm>
          <a:prstGeom prst="ellipse">
            <a:avLst/>
          </a:prstGeom>
          <a:solidFill>
            <a:srgbClr val="F8F8F8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7F06ABF-7C98-4846-93FB-8D44A369D9B7}"/>
              </a:ext>
            </a:extLst>
          </p:cNvPr>
          <p:cNvSpPr>
            <a:spLocks noChangeAspect="1"/>
          </p:cNvSpPr>
          <p:nvPr/>
        </p:nvSpPr>
        <p:spPr>
          <a:xfrm>
            <a:off x="8786163" y="3114970"/>
            <a:ext cx="180000" cy="180000"/>
          </a:xfrm>
          <a:prstGeom prst="ellipse">
            <a:avLst/>
          </a:prstGeom>
          <a:solidFill>
            <a:srgbClr val="F8F8F8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注: 线形(无边框) 27">
            <a:extLst>
              <a:ext uri="{FF2B5EF4-FFF2-40B4-BE49-F238E27FC236}">
                <a16:creationId xmlns:a16="http://schemas.microsoft.com/office/drawing/2014/main" id="{67FA1FFA-2456-424D-9C03-0BB16E7CAFCA}"/>
              </a:ext>
            </a:extLst>
          </p:cNvPr>
          <p:cNvSpPr/>
          <p:nvPr/>
        </p:nvSpPr>
        <p:spPr>
          <a:xfrm>
            <a:off x="593375" y="1228817"/>
            <a:ext cx="1824665" cy="1146525"/>
          </a:xfrm>
          <a:prstGeom prst="callout1">
            <a:avLst>
              <a:gd name="adj1" fmla="val 98110"/>
              <a:gd name="adj2" fmla="val 50515"/>
              <a:gd name="adj3" fmla="val 164033"/>
              <a:gd name="adj4" fmla="val 676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生成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&lt;Tm:Pi&gt;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标注: 线形(无边框) 28">
            <a:extLst>
              <a:ext uri="{FF2B5EF4-FFF2-40B4-BE49-F238E27FC236}">
                <a16:creationId xmlns:a16="http://schemas.microsoft.com/office/drawing/2014/main" id="{C1DC7778-7EC9-4F56-A59C-E13B6586B64B}"/>
              </a:ext>
            </a:extLst>
          </p:cNvPr>
          <p:cNvSpPr/>
          <p:nvPr/>
        </p:nvSpPr>
        <p:spPr>
          <a:xfrm>
            <a:off x="2769955" y="1276318"/>
            <a:ext cx="3361725" cy="1051522"/>
          </a:xfrm>
          <a:prstGeom prst="callout1">
            <a:avLst>
              <a:gd name="adj1" fmla="val 97934"/>
              <a:gd name="adj2" fmla="val 26215"/>
              <a:gd name="adj3" fmla="val 176246"/>
              <a:gd name="adj4" fmla="val 312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把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&lt;Tm:Pi&gt;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加入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Pi.requestQueue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标注: 线形(无边框) 29">
            <a:extLst>
              <a:ext uri="{FF2B5EF4-FFF2-40B4-BE49-F238E27FC236}">
                <a16:creationId xmlns:a16="http://schemas.microsoft.com/office/drawing/2014/main" id="{F4D1626F-E59A-44C5-BE38-1F7B15062583}"/>
              </a:ext>
            </a:extLst>
          </p:cNvPr>
          <p:cNvSpPr/>
          <p:nvPr/>
        </p:nvSpPr>
        <p:spPr>
          <a:xfrm>
            <a:off x="4003716" y="3926900"/>
            <a:ext cx="2490048" cy="1275216"/>
          </a:xfrm>
          <a:prstGeom prst="callout1">
            <a:avLst>
              <a:gd name="adj1" fmla="val 3377"/>
              <a:gd name="adj2" fmla="val 39689"/>
              <a:gd name="adj3" fmla="val -50935"/>
              <a:gd name="adj4" fmla="val 263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&lt;Tm:Pi&gt; </a:t>
            </a:r>
          </a:p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满足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Rule 5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标注: 线形(无边框) 34">
            <a:extLst>
              <a:ext uri="{FF2B5EF4-FFF2-40B4-BE49-F238E27FC236}">
                <a16:creationId xmlns:a16="http://schemas.microsoft.com/office/drawing/2014/main" id="{E42914C7-26F7-4F70-AD41-5D056A4A02A1}"/>
              </a:ext>
            </a:extLst>
          </p:cNvPr>
          <p:cNvSpPr/>
          <p:nvPr/>
        </p:nvSpPr>
        <p:spPr>
          <a:xfrm>
            <a:off x="6407136" y="1276318"/>
            <a:ext cx="4106430" cy="1051522"/>
          </a:xfrm>
          <a:prstGeom prst="callout1">
            <a:avLst>
              <a:gd name="adj1" fmla="val 95187"/>
              <a:gd name="adj2" fmla="val 29877"/>
              <a:gd name="adj3" fmla="val 175331"/>
              <a:gd name="adj4" fmla="val 383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把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&lt;Tm:Pi&gt;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从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Pi.requestQueue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删除</a:t>
            </a:r>
          </a:p>
        </p:txBody>
      </p:sp>
      <p:sp>
        <p:nvSpPr>
          <p:cNvPr id="36" name="标注: 线形(无边框) 35">
            <a:extLst>
              <a:ext uri="{FF2B5EF4-FFF2-40B4-BE49-F238E27FC236}">
                <a16:creationId xmlns:a16="http://schemas.microsoft.com/office/drawing/2014/main" id="{936B2810-5688-4503-A034-50040A52CD61}"/>
              </a:ext>
            </a:extLst>
          </p:cNvPr>
          <p:cNvSpPr/>
          <p:nvPr/>
        </p:nvSpPr>
        <p:spPr>
          <a:xfrm>
            <a:off x="6493764" y="3702123"/>
            <a:ext cx="3331446" cy="2091260"/>
          </a:xfrm>
          <a:prstGeom prst="callout1">
            <a:avLst>
              <a:gd name="adj1" fmla="val -994"/>
              <a:gd name="adj2" fmla="val 49314"/>
              <a:gd name="adj3" fmla="val -20252"/>
              <a:gd name="adj4" fmla="val 6955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发送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release message &lt;Tm:Pi&gt; </a:t>
            </a:r>
          </a:p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到其他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A9440-79AE-4326-916D-66B435C9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064ED-E132-4AAC-A3AB-C15199AF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8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9CD1A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63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2018-05-15T03:55:53Z</dcterms:created>
  <dcterms:modified xsi:type="dcterms:W3CDTF">2018-05-15T05:59:25Z</dcterms:modified>
</cp:coreProperties>
</file>