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8483600" cy="4584700"/>
  <p:notesSz cx="8483600" cy="45847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0" d="100"/>
          <a:sy n="170" d="100"/>
        </p:scale>
        <p:origin x="504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6270" y="1421257"/>
            <a:ext cx="7211060" cy="962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72540" y="2567432"/>
            <a:ext cx="5938520" cy="1146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24180" y="1054481"/>
            <a:ext cx="3690366" cy="30259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369054" y="1054481"/>
            <a:ext cx="3690366" cy="30259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7455" y="159575"/>
            <a:ext cx="1108614" cy="39882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86666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8" y="3490168"/>
                </a:lnTo>
                <a:lnTo>
                  <a:pt x="359998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86666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4" h="2520315">
                <a:moveTo>
                  <a:pt x="359998" y="0"/>
                </a:moveTo>
                <a:lnTo>
                  <a:pt x="0" y="0"/>
                </a:lnTo>
                <a:lnTo>
                  <a:pt x="0" y="2519987"/>
                </a:lnTo>
                <a:lnTo>
                  <a:pt x="359998" y="2519987"/>
                </a:lnTo>
                <a:lnTo>
                  <a:pt x="359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86666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8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8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056847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359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86666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056847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86666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59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4666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44666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446665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4180" y="183388"/>
            <a:ext cx="7635240" cy="733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4180" y="1054481"/>
            <a:ext cx="7635240" cy="30259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84424" y="4263771"/>
            <a:ext cx="2714752" cy="22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24180" y="4263771"/>
            <a:ext cx="1951228" cy="22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108192" y="4263771"/>
            <a:ext cx="1951228" cy="22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900000">
            <a:off x="1405317" y="3905217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6666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6663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1349" y="3804126"/>
            <a:ext cx="551180" cy="49275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000" b="1" spc="60" dirty="0">
                <a:latin typeface="Palatino Linotype"/>
                <a:cs typeface="Palatino Linotype"/>
              </a:rPr>
              <a:t>DnCNN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6665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69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6665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6665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69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16846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6665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6846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6665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866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866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18665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6665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2662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8671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8" y="3490168"/>
                </a:lnTo>
                <a:lnTo>
                  <a:pt x="359998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8671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4" h="2520315">
                <a:moveTo>
                  <a:pt x="359998" y="0"/>
                </a:moveTo>
                <a:lnTo>
                  <a:pt x="0" y="0"/>
                </a:lnTo>
                <a:lnTo>
                  <a:pt x="0" y="2519987"/>
                </a:lnTo>
                <a:lnTo>
                  <a:pt x="359998" y="2519987"/>
                </a:lnTo>
                <a:lnTo>
                  <a:pt x="359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8671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8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8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28852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58671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8852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58671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59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162695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1867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1867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18670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 rot="18900000">
            <a:off x="2377312" y="3905217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58671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38668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18670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9" y="3490168"/>
                </a:lnTo>
                <a:lnTo>
                  <a:pt x="359999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18670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4" h="2520315">
                <a:moveTo>
                  <a:pt x="359999" y="0"/>
                </a:moveTo>
                <a:lnTo>
                  <a:pt x="0" y="0"/>
                </a:lnTo>
                <a:lnTo>
                  <a:pt x="0" y="2519987"/>
                </a:lnTo>
                <a:lnTo>
                  <a:pt x="359999" y="2519987"/>
                </a:lnTo>
                <a:lnTo>
                  <a:pt x="359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18670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88851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18670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88851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18670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59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522689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778669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78669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78669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 rot="18900000">
            <a:off x="2737306" y="3905217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418670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98667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78669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70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78669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89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78669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70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48850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78669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48850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78669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50669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50669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50669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78669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14666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03755" y="2153716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5">
                <a:moveTo>
                  <a:pt x="0" y="0"/>
                </a:moveTo>
                <a:lnTo>
                  <a:pt x="540006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14281" y="210849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90675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8" y="3490168"/>
                </a:lnTo>
                <a:lnTo>
                  <a:pt x="359998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90675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5" h="2520315">
                <a:moveTo>
                  <a:pt x="359998" y="0"/>
                </a:moveTo>
                <a:lnTo>
                  <a:pt x="0" y="0"/>
                </a:lnTo>
                <a:lnTo>
                  <a:pt x="0" y="2519987"/>
                </a:lnTo>
                <a:lnTo>
                  <a:pt x="359998" y="2519987"/>
                </a:lnTo>
                <a:lnTo>
                  <a:pt x="359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90675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8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8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60856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90675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60856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90675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494684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750674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50674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50674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 rot="18900000">
            <a:off x="3709300" y="3905217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90675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70672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50674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8" y="3490168"/>
                </a:lnTo>
                <a:lnTo>
                  <a:pt x="359998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50674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5" h="2520315">
                <a:moveTo>
                  <a:pt x="359998" y="0"/>
                </a:moveTo>
                <a:lnTo>
                  <a:pt x="0" y="0"/>
                </a:lnTo>
                <a:lnTo>
                  <a:pt x="0" y="2519987"/>
                </a:lnTo>
                <a:lnTo>
                  <a:pt x="359998" y="2519987"/>
                </a:lnTo>
                <a:lnTo>
                  <a:pt x="359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50674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8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8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20855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50674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20855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50674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854678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11067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1067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1067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 rot="18900000">
            <a:off x="4069295" y="3905217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750674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30671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10673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70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10673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89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10673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70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80854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11067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80854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0673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18267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18267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8267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10673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46670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35759" y="2153716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5">
                <a:moveTo>
                  <a:pt x="0" y="0"/>
                </a:moveTo>
                <a:lnTo>
                  <a:pt x="540006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46269" y="210849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722680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8" y="3490168"/>
                </a:lnTo>
                <a:lnTo>
                  <a:pt x="359998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722680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5" h="2520315">
                <a:moveTo>
                  <a:pt x="359998" y="0"/>
                </a:moveTo>
                <a:lnTo>
                  <a:pt x="0" y="0"/>
                </a:lnTo>
                <a:lnTo>
                  <a:pt x="0" y="2519987"/>
                </a:lnTo>
                <a:lnTo>
                  <a:pt x="359998" y="2519987"/>
                </a:lnTo>
                <a:lnTo>
                  <a:pt x="359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722680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8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8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692861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722680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692861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722680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4826673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5082678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82678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082678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 rot="18900000">
            <a:off x="5041280" y="3905226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722680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902676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082678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8" y="3490168"/>
                </a:lnTo>
                <a:lnTo>
                  <a:pt x="359998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082678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5" h="2520315">
                <a:moveTo>
                  <a:pt x="359998" y="0"/>
                </a:moveTo>
                <a:lnTo>
                  <a:pt x="0" y="0"/>
                </a:lnTo>
                <a:lnTo>
                  <a:pt x="0" y="2519987"/>
                </a:lnTo>
                <a:lnTo>
                  <a:pt x="359998" y="2519987"/>
                </a:lnTo>
                <a:lnTo>
                  <a:pt x="359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082678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8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8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052859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082678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052859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082678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5186667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5442677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442677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442677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 rot="18900000">
            <a:off x="5401275" y="3905226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5082678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262675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442677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70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442677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89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442677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70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412858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442677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412858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442677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514677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514677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514677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442677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478674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667763" y="2153716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5">
                <a:moveTo>
                  <a:pt x="0" y="0"/>
                </a:moveTo>
                <a:lnTo>
                  <a:pt x="540006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878258" y="210849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054684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8" y="3490168"/>
                </a:lnTo>
                <a:lnTo>
                  <a:pt x="359998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054684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5" h="2520315">
                <a:moveTo>
                  <a:pt x="359998" y="0"/>
                </a:moveTo>
                <a:lnTo>
                  <a:pt x="0" y="0"/>
                </a:lnTo>
                <a:lnTo>
                  <a:pt x="0" y="2519987"/>
                </a:lnTo>
                <a:lnTo>
                  <a:pt x="359998" y="2519987"/>
                </a:lnTo>
                <a:lnTo>
                  <a:pt x="359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054684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8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8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024865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054684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24865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54684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6158661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41468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41468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41468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 rot="18900000">
            <a:off x="6373269" y="3905226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054684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234681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414683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9" y="3490168"/>
                </a:lnTo>
                <a:lnTo>
                  <a:pt x="359999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414683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5" h="2520315">
                <a:moveTo>
                  <a:pt x="359999" y="0"/>
                </a:moveTo>
                <a:lnTo>
                  <a:pt x="0" y="0"/>
                </a:lnTo>
                <a:lnTo>
                  <a:pt x="0" y="2519987"/>
                </a:lnTo>
                <a:lnTo>
                  <a:pt x="359999" y="2519987"/>
                </a:lnTo>
                <a:lnTo>
                  <a:pt x="359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414683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384863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41468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384863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414683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6518656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6774681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774681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774681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 rot="18900000">
            <a:off x="6733263" y="3905226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6414683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594679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774681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70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774681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774681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70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44862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774681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744862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774681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846682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846682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846682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774681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810678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999768" y="2153716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4">
                <a:moveTo>
                  <a:pt x="0" y="0"/>
                </a:moveTo>
                <a:lnTo>
                  <a:pt x="540006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210247" y="210849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332695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70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6A006A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332695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332695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70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302876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332695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02876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332695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40469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A006A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40469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404695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 txBox="1"/>
          <p:nvPr/>
        </p:nvSpPr>
        <p:spPr>
          <a:xfrm rot="18900000">
            <a:off x="7363269" y="3905217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7332695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368692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 txBox="1"/>
          <p:nvPr/>
        </p:nvSpPr>
        <p:spPr>
          <a:xfrm>
            <a:off x="7261021" y="4107502"/>
            <a:ext cx="5353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5" dirty="0">
                <a:latin typeface="Palatino Linotype"/>
                <a:cs typeface="Palatino Linotype"/>
              </a:rPr>
              <a:t>Sigmoid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7331772" y="2153716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6013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515235" y="210849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自定义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Microsoft Yi Baiti</vt:lpstr>
      <vt:lpstr>Palatino Linotype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KEXT</dc:creator>
  <cp:lastModifiedBy>c xt</cp:lastModifiedBy>
  <cp:revision>1</cp:revision>
  <dcterms:created xsi:type="dcterms:W3CDTF">2023-04-28T13:30:00Z</dcterms:created>
  <dcterms:modified xsi:type="dcterms:W3CDTF">2023-04-28T13:30:20Z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2023-04-28T00:00:00Z</vt:filetime>
  </property>
  <property fmtid="{D5CDD505-2E9C-101B-9397-08002B2CF9AE}" pid="3" name="Creator">
    <vt:lpwstr>TeX</vt:lpwstr>
  </property>
  <property fmtid="{D5CDD505-2E9C-101B-9397-08002B2CF9AE}" pid="4" name="LastSaved">
    <vt:filetime>2023-04-28T00:00:00Z</vt:filetime>
  </property>
</Properties>
</file>