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8237200" cy="5937250"/>
  <p:notesSz cx="18237200" cy="5937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2" y="9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67790" y="1840547"/>
            <a:ext cx="15501620" cy="1246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35580" y="3324860"/>
            <a:ext cx="12766040" cy="1484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1860" y="1365567"/>
            <a:ext cx="7933182" cy="391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392158" y="1365567"/>
            <a:ext cx="7933182" cy="391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7455" y="159587"/>
            <a:ext cx="1108614" cy="39882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6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06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876845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0666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6845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02664" y="408632"/>
            <a:ext cx="1018540" cy="3490595"/>
          </a:xfrm>
          <a:custGeom>
            <a:avLst/>
            <a:gdLst/>
            <a:ahLst/>
            <a:cxnLst/>
            <a:rect l="l" t="t" r="r" b="b"/>
            <a:pathLst>
              <a:path w="1018539" h="3490595">
                <a:moveTo>
                  <a:pt x="1018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7999" y="3490168"/>
                </a:lnTo>
                <a:lnTo>
                  <a:pt x="47999" y="970180"/>
                </a:lnTo>
                <a:lnTo>
                  <a:pt x="10181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02664" y="1378813"/>
            <a:ext cx="48260" cy="2520315"/>
          </a:xfrm>
          <a:custGeom>
            <a:avLst/>
            <a:gdLst/>
            <a:ahLst/>
            <a:cxnLst/>
            <a:rect l="l" t="t" r="r" b="b"/>
            <a:pathLst>
              <a:path w="48259" h="2520315">
                <a:moveTo>
                  <a:pt x="47999" y="0"/>
                </a:moveTo>
                <a:lnTo>
                  <a:pt x="0" y="0"/>
                </a:lnTo>
                <a:lnTo>
                  <a:pt x="0" y="2519987"/>
                </a:lnTo>
                <a:lnTo>
                  <a:pt x="47999" y="2519987"/>
                </a:lnTo>
                <a:lnTo>
                  <a:pt x="47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02664" y="408632"/>
            <a:ext cx="1018540" cy="970280"/>
          </a:xfrm>
          <a:custGeom>
            <a:avLst/>
            <a:gdLst/>
            <a:ahLst/>
            <a:cxnLst/>
            <a:rect l="l" t="t" r="r" b="b"/>
            <a:pathLst>
              <a:path w="1018539" h="970280">
                <a:moveTo>
                  <a:pt x="47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8180" y="0"/>
                </a:lnTo>
                <a:lnTo>
                  <a:pt x="47999" y="9701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06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06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06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6664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50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050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0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020844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5066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020844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146663" y="408632"/>
            <a:ext cx="1018540" cy="3490595"/>
          </a:xfrm>
          <a:custGeom>
            <a:avLst/>
            <a:gdLst/>
            <a:ahLst/>
            <a:cxnLst/>
            <a:rect l="l" t="t" r="r" b="b"/>
            <a:pathLst>
              <a:path w="1018539" h="3490595">
                <a:moveTo>
                  <a:pt x="1018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7999" y="3490168"/>
                </a:lnTo>
                <a:lnTo>
                  <a:pt x="47999" y="970180"/>
                </a:lnTo>
                <a:lnTo>
                  <a:pt x="10181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146663" y="1378813"/>
            <a:ext cx="48260" cy="2520315"/>
          </a:xfrm>
          <a:custGeom>
            <a:avLst/>
            <a:gdLst/>
            <a:ahLst/>
            <a:cxnLst/>
            <a:rect l="l" t="t" r="r" b="b"/>
            <a:pathLst>
              <a:path w="48259" h="2520315">
                <a:moveTo>
                  <a:pt x="47999" y="0"/>
                </a:moveTo>
                <a:lnTo>
                  <a:pt x="0" y="0"/>
                </a:lnTo>
                <a:lnTo>
                  <a:pt x="0" y="2519987"/>
                </a:lnTo>
                <a:lnTo>
                  <a:pt x="47999" y="2519987"/>
                </a:lnTo>
                <a:lnTo>
                  <a:pt x="47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146663" y="408632"/>
            <a:ext cx="1018540" cy="970280"/>
          </a:xfrm>
          <a:custGeom>
            <a:avLst/>
            <a:gdLst/>
            <a:ahLst/>
            <a:cxnLst/>
            <a:rect l="l" t="t" r="r" b="b"/>
            <a:pathLst>
              <a:path w="1018539" h="970280">
                <a:moveTo>
                  <a:pt x="47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8180" y="0"/>
                </a:lnTo>
                <a:lnTo>
                  <a:pt x="47999" y="9701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50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50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50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50664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9466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860" y="237490"/>
            <a:ext cx="16413480" cy="94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860" y="1365567"/>
            <a:ext cx="16413480" cy="391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00648" y="5521642"/>
            <a:ext cx="5835904" cy="296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1860" y="5521642"/>
            <a:ext cx="4194556" cy="296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30785" y="5521642"/>
            <a:ext cx="4194556" cy="296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900000">
            <a:off x="1153324" y="390520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666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0664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177" y="3804139"/>
            <a:ext cx="423545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20" dirty="0">
                <a:latin typeface="Georgia"/>
                <a:cs typeface="Georgia"/>
              </a:rPr>
              <a:t>U-Net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1680" y="757646"/>
            <a:ext cx="848360" cy="2792730"/>
          </a:xfrm>
          <a:custGeom>
            <a:avLst/>
            <a:gdLst/>
            <a:ahLst/>
            <a:cxnLst/>
            <a:rect l="l" t="t" r="r" b="b"/>
            <a:pathLst>
              <a:path w="848360" h="2792729">
                <a:moveTo>
                  <a:pt x="848146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71999" y="2792140"/>
                </a:lnTo>
                <a:lnTo>
                  <a:pt x="71999" y="776146"/>
                </a:lnTo>
                <a:lnTo>
                  <a:pt x="848146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1680" y="1533793"/>
            <a:ext cx="72390" cy="2016125"/>
          </a:xfrm>
          <a:custGeom>
            <a:avLst/>
            <a:gdLst/>
            <a:ahLst/>
            <a:cxnLst/>
            <a:rect l="l" t="t" r="r" b="b"/>
            <a:pathLst>
              <a:path w="72390" h="2016125">
                <a:moveTo>
                  <a:pt x="71999" y="0"/>
                </a:moveTo>
                <a:lnTo>
                  <a:pt x="0" y="0"/>
                </a:lnTo>
                <a:lnTo>
                  <a:pt x="0" y="2015994"/>
                </a:lnTo>
                <a:lnTo>
                  <a:pt x="71999" y="2015994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1680" y="757646"/>
            <a:ext cx="848360" cy="776605"/>
          </a:xfrm>
          <a:custGeom>
            <a:avLst/>
            <a:gdLst/>
            <a:ahLst/>
            <a:cxnLst/>
            <a:rect l="l" t="t" r="r" b="b"/>
            <a:pathLst>
              <a:path w="848360" h="776605">
                <a:moveTo>
                  <a:pt x="71999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48146" y="0"/>
                </a:lnTo>
                <a:lnTo>
                  <a:pt x="71999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7827" y="2773640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1680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67827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1680" y="3549787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368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368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3680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1680" y="1533793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7677" y="38661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2458" y="2264426"/>
            <a:ext cx="570865" cy="499109"/>
          </a:xfrm>
          <a:custGeom>
            <a:avLst/>
            <a:gdLst/>
            <a:ahLst/>
            <a:cxnLst/>
            <a:rect l="l" t="t" r="r" b="b"/>
            <a:pathLst>
              <a:path w="570864" h="499110">
                <a:moveTo>
                  <a:pt x="570593" y="0"/>
                </a:moveTo>
                <a:lnTo>
                  <a:pt x="138595" y="0"/>
                </a:lnTo>
                <a:lnTo>
                  <a:pt x="0" y="138595"/>
                </a:lnTo>
                <a:lnTo>
                  <a:pt x="0" y="498588"/>
                </a:lnTo>
                <a:lnTo>
                  <a:pt x="431998" y="498588"/>
                </a:lnTo>
                <a:lnTo>
                  <a:pt x="431998" y="138595"/>
                </a:lnTo>
                <a:lnTo>
                  <a:pt x="570593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62458" y="2403022"/>
            <a:ext cx="432434" cy="360045"/>
          </a:xfrm>
          <a:custGeom>
            <a:avLst/>
            <a:gdLst/>
            <a:ahLst/>
            <a:cxnLst/>
            <a:rect l="l" t="t" r="r" b="b"/>
            <a:pathLst>
              <a:path w="432435" h="360044">
                <a:moveTo>
                  <a:pt x="431998" y="0"/>
                </a:moveTo>
                <a:lnTo>
                  <a:pt x="0" y="0"/>
                </a:lnTo>
                <a:lnTo>
                  <a:pt x="0" y="359993"/>
                </a:lnTo>
                <a:lnTo>
                  <a:pt x="431998" y="359993"/>
                </a:lnTo>
                <a:lnTo>
                  <a:pt x="431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2458" y="2264426"/>
            <a:ext cx="570865" cy="139065"/>
          </a:xfrm>
          <a:custGeom>
            <a:avLst/>
            <a:gdLst/>
            <a:ahLst/>
            <a:cxnLst/>
            <a:rect l="l" t="t" r="r" b="b"/>
            <a:pathLst>
              <a:path w="570864" h="139064">
                <a:moveTo>
                  <a:pt x="431998" y="138595"/>
                </a:moveTo>
                <a:lnTo>
                  <a:pt x="0" y="138595"/>
                </a:lnTo>
                <a:lnTo>
                  <a:pt x="138595" y="0"/>
                </a:lnTo>
                <a:lnTo>
                  <a:pt x="570593" y="0"/>
                </a:lnTo>
                <a:lnTo>
                  <a:pt x="431998" y="1385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01053" y="2624420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>
                <a:moveTo>
                  <a:pt x="431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2458" y="2624420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95"/>
                </a:moveTo>
                <a:lnTo>
                  <a:pt x="138595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01053" y="2264426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4">
                <a:moveTo>
                  <a:pt x="0" y="0"/>
                </a:moveTo>
                <a:lnTo>
                  <a:pt x="0" y="359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2458" y="2763015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>
                <a:moveTo>
                  <a:pt x="0" y="0"/>
                </a:moveTo>
                <a:lnTo>
                  <a:pt x="43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94456" y="2264426"/>
            <a:ext cx="139065" cy="499109"/>
          </a:xfrm>
          <a:custGeom>
            <a:avLst/>
            <a:gdLst/>
            <a:ahLst/>
            <a:cxnLst/>
            <a:rect l="l" t="t" r="r" b="b"/>
            <a:pathLst>
              <a:path w="139064" h="499110">
                <a:moveTo>
                  <a:pt x="138595" y="0"/>
                </a:moveTo>
                <a:lnTo>
                  <a:pt x="0" y="138595"/>
                </a:lnTo>
                <a:lnTo>
                  <a:pt x="0" y="498588"/>
                </a:lnTo>
                <a:lnTo>
                  <a:pt x="138595" y="359993"/>
                </a:lnTo>
                <a:lnTo>
                  <a:pt x="138595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94456" y="2264426"/>
            <a:ext cx="139065" cy="499109"/>
          </a:xfrm>
          <a:custGeom>
            <a:avLst/>
            <a:gdLst/>
            <a:ahLst/>
            <a:cxnLst/>
            <a:rect l="l" t="t" r="r" b="b"/>
            <a:pathLst>
              <a:path w="139064" h="499110">
                <a:moveTo>
                  <a:pt x="0" y="138595"/>
                </a:moveTo>
                <a:lnTo>
                  <a:pt x="138595" y="0"/>
                </a:lnTo>
                <a:lnTo>
                  <a:pt x="138595" y="359993"/>
                </a:lnTo>
                <a:lnTo>
                  <a:pt x="0" y="498588"/>
                </a:lnTo>
                <a:lnTo>
                  <a:pt x="0" y="1385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4456" y="2624420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95"/>
                </a:moveTo>
                <a:lnTo>
                  <a:pt x="1385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 rot="18900000">
            <a:off x="2253103" y="2769433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62458" y="2403022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4">
                <a:moveTo>
                  <a:pt x="0" y="359993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78457" y="30793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57819" y="2668378"/>
            <a:ext cx="641985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-5" dirty="0">
                <a:latin typeface="Georgia"/>
                <a:cs typeface="Georgia"/>
              </a:rPr>
              <a:t>ResNet5</a:t>
            </a:r>
            <a:r>
              <a:rPr sz="1000" b="1" spc="-130" dirty="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51753" y="215371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0" y="0"/>
                </a:moveTo>
                <a:lnTo>
                  <a:pt x="180002" y="360004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79545" y="2265131"/>
            <a:ext cx="92579" cy="115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35685" y="1477655"/>
            <a:ext cx="956310" cy="2792730"/>
          </a:xfrm>
          <a:custGeom>
            <a:avLst/>
            <a:gdLst/>
            <a:ahLst/>
            <a:cxnLst/>
            <a:rect l="l" t="t" r="r" b="b"/>
            <a:pathLst>
              <a:path w="956310" h="2792729">
                <a:moveTo>
                  <a:pt x="956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179996" y="2792140"/>
                </a:lnTo>
                <a:lnTo>
                  <a:pt x="179996" y="776146"/>
                </a:lnTo>
                <a:lnTo>
                  <a:pt x="956143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35685" y="2253801"/>
            <a:ext cx="180340" cy="2016125"/>
          </a:xfrm>
          <a:custGeom>
            <a:avLst/>
            <a:gdLst/>
            <a:ahLst/>
            <a:cxnLst/>
            <a:rect l="l" t="t" r="r" b="b"/>
            <a:pathLst>
              <a:path w="180339" h="2016125">
                <a:moveTo>
                  <a:pt x="179996" y="0"/>
                </a:moveTo>
                <a:lnTo>
                  <a:pt x="0" y="0"/>
                </a:lnTo>
                <a:lnTo>
                  <a:pt x="0" y="2015994"/>
                </a:lnTo>
                <a:lnTo>
                  <a:pt x="179996" y="2015994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35685" y="1477655"/>
            <a:ext cx="956310" cy="776605"/>
          </a:xfrm>
          <a:custGeom>
            <a:avLst/>
            <a:gdLst/>
            <a:ahLst/>
            <a:cxnLst/>
            <a:rect l="l" t="t" r="r" b="b"/>
            <a:pathLst>
              <a:path w="956310" h="776605">
                <a:moveTo>
                  <a:pt x="179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956143" y="0"/>
                </a:lnTo>
                <a:lnTo>
                  <a:pt x="179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11832" y="349364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35685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11832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55685" y="1477655"/>
            <a:ext cx="836294" cy="2792730"/>
          </a:xfrm>
          <a:custGeom>
            <a:avLst/>
            <a:gdLst/>
            <a:ahLst/>
            <a:cxnLst/>
            <a:rect l="l" t="t" r="r" b="b"/>
            <a:pathLst>
              <a:path w="836295" h="2792729">
                <a:moveTo>
                  <a:pt x="836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59997" y="2792140"/>
                </a:lnTo>
                <a:lnTo>
                  <a:pt x="59997" y="776146"/>
                </a:lnTo>
                <a:lnTo>
                  <a:pt x="836143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55685" y="2253801"/>
            <a:ext cx="60325" cy="2016125"/>
          </a:xfrm>
          <a:custGeom>
            <a:avLst/>
            <a:gdLst/>
            <a:ahLst/>
            <a:cxnLst/>
            <a:rect l="l" t="t" r="r" b="b"/>
            <a:pathLst>
              <a:path w="60325" h="2016125">
                <a:moveTo>
                  <a:pt x="59997" y="0"/>
                </a:moveTo>
                <a:lnTo>
                  <a:pt x="0" y="0"/>
                </a:lnTo>
                <a:lnTo>
                  <a:pt x="0" y="2015994"/>
                </a:lnTo>
                <a:lnTo>
                  <a:pt x="59997" y="2015994"/>
                </a:lnTo>
                <a:lnTo>
                  <a:pt x="59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55685" y="1477655"/>
            <a:ext cx="836294" cy="776605"/>
          </a:xfrm>
          <a:custGeom>
            <a:avLst/>
            <a:gdLst/>
            <a:ahLst/>
            <a:cxnLst/>
            <a:rect l="l" t="t" r="r" b="b"/>
            <a:pathLst>
              <a:path w="836295" h="776605">
                <a:moveTo>
                  <a:pt x="59997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6143" y="0"/>
                </a:lnTo>
                <a:lnTo>
                  <a:pt x="59997" y="77614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35685" y="1477655"/>
            <a:ext cx="956310" cy="2792730"/>
          </a:xfrm>
          <a:custGeom>
            <a:avLst/>
            <a:gdLst/>
            <a:ahLst/>
            <a:cxnLst/>
            <a:rect l="l" t="t" r="r" b="b"/>
            <a:pathLst>
              <a:path w="956310" h="2792729">
                <a:moveTo>
                  <a:pt x="956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179996" y="2792140"/>
                </a:lnTo>
                <a:lnTo>
                  <a:pt x="179996" y="776146"/>
                </a:lnTo>
                <a:lnTo>
                  <a:pt x="95614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35685" y="2253801"/>
            <a:ext cx="180340" cy="2016125"/>
          </a:xfrm>
          <a:custGeom>
            <a:avLst/>
            <a:gdLst/>
            <a:ahLst/>
            <a:cxnLst/>
            <a:rect l="l" t="t" r="r" b="b"/>
            <a:pathLst>
              <a:path w="180339" h="2016125">
                <a:moveTo>
                  <a:pt x="179996" y="0"/>
                </a:moveTo>
                <a:lnTo>
                  <a:pt x="0" y="0"/>
                </a:lnTo>
                <a:lnTo>
                  <a:pt x="0" y="2015994"/>
                </a:lnTo>
                <a:lnTo>
                  <a:pt x="179996" y="2015994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35685" y="1477655"/>
            <a:ext cx="956310" cy="776605"/>
          </a:xfrm>
          <a:custGeom>
            <a:avLst/>
            <a:gdLst/>
            <a:ahLst/>
            <a:cxnLst/>
            <a:rect l="l" t="t" r="r" b="b"/>
            <a:pathLst>
              <a:path w="956310" h="776605">
                <a:moveTo>
                  <a:pt x="179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956143" y="0"/>
                </a:lnTo>
                <a:lnTo>
                  <a:pt x="179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35685" y="426979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15682" y="1477655"/>
            <a:ext cx="956310" cy="2792730"/>
          </a:xfrm>
          <a:custGeom>
            <a:avLst/>
            <a:gdLst/>
            <a:ahLst/>
            <a:cxnLst/>
            <a:rect l="l" t="t" r="r" b="b"/>
            <a:pathLst>
              <a:path w="956310" h="2792729">
                <a:moveTo>
                  <a:pt x="956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179996" y="2792140"/>
                </a:lnTo>
                <a:lnTo>
                  <a:pt x="179996" y="776146"/>
                </a:lnTo>
                <a:lnTo>
                  <a:pt x="956143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15682" y="2253801"/>
            <a:ext cx="180340" cy="2016125"/>
          </a:xfrm>
          <a:custGeom>
            <a:avLst/>
            <a:gdLst/>
            <a:ahLst/>
            <a:cxnLst/>
            <a:rect l="l" t="t" r="r" b="b"/>
            <a:pathLst>
              <a:path w="180339" h="2016125">
                <a:moveTo>
                  <a:pt x="179996" y="0"/>
                </a:moveTo>
                <a:lnTo>
                  <a:pt x="0" y="0"/>
                </a:lnTo>
                <a:lnTo>
                  <a:pt x="0" y="2015994"/>
                </a:lnTo>
                <a:lnTo>
                  <a:pt x="179996" y="2015994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15682" y="1477655"/>
            <a:ext cx="956310" cy="776605"/>
          </a:xfrm>
          <a:custGeom>
            <a:avLst/>
            <a:gdLst/>
            <a:ahLst/>
            <a:cxnLst/>
            <a:rect l="l" t="t" r="r" b="b"/>
            <a:pathLst>
              <a:path w="956310" h="776605">
                <a:moveTo>
                  <a:pt x="179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956143" y="0"/>
                </a:lnTo>
                <a:lnTo>
                  <a:pt x="179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91828" y="349364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15682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1828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35682" y="1477655"/>
            <a:ext cx="836294" cy="2792730"/>
          </a:xfrm>
          <a:custGeom>
            <a:avLst/>
            <a:gdLst/>
            <a:ahLst/>
            <a:cxnLst/>
            <a:rect l="l" t="t" r="r" b="b"/>
            <a:pathLst>
              <a:path w="836295" h="2792729">
                <a:moveTo>
                  <a:pt x="836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59997" y="2792140"/>
                </a:lnTo>
                <a:lnTo>
                  <a:pt x="59997" y="776146"/>
                </a:lnTo>
                <a:lnTo>
                  <a:pt x="836143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35682" y="2253801"/>
            <a:ext cx="60325" cy="2016125"/>
          </a:xfrm>
          <a:custGeom>
            <a:avLst/>
            <a:gdLst/>
            <a:ahLst/>
            <a:cxnLst/>
            <a:rect l="l" t="t" r="r" b="b"/>
            <a:pathLst>
              <a:path w="60325" h="2016125">
                <a:moveTo>
                  <a:pt x="59997" y="0"/>
                </a:moveTo>
                <a:lnTo>
                  <a:pt x="0" y="0"/>
                </a:lnTo>
                <a:lnTo>
                  <a:pt x="0" y="2015994"/>
                </a:lnTo>
                <a:lnTo>
                  <a:pt x="59997" y="2015994"/>
                </a:lnTo>
                <a:lnTo>
                  <a:pt x="59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35682" y="1477655"/>
            <a:ext cx="836294" cy="776605"/>
          </a:xfrm>
          <a:custGeom>
            <a:avLst/>
            <a:gdLst/>
            <a:ahLst/>
            <a:cxnLst/>
            <a:rect l="l" t="t" r="r" b="b"/>
            <a:pathLst>
              <a:path w="836295" h="776605">
                <a:moveTo>
                  <a:pt x="59997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6143" y="0"/>
                </a:lnTo>
                <a:lnTo>
                  <a:pt x="59997" y="77614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15682" y="1477655"/>
            <a:ext cx="956310" cy="2792730"/>
          </a:xfrm>
          <a:custGeom>
            <a:avLst/>
            <a:gdLst/>
            <a:ahLst/>
            <a:cxnLst/>
            <a:rect l="l" t="t" r="r" b="b"/>
            <a:pathLst>
              <a:path w="956310" h="2792729">
                <a:moveTo>
                  <a:pt x="956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179996" y="2792140"/>
                </a:lnTo>
                <a:lnTo>
                  <a:pt x="179996" y="776146"/>
                </a:lnTo>
                <a:lnTo>
                  <a:pt x="95614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15682" y="2253801"/>
            <a:ext cx="180340" cy="2016125"/>
          </a:xfrm>
          <a:custGeom>
            <a:avLst/>
            <a:gdLst/>
            <a:ahLst/>
            <a:cxnLst/>
            <a:rect l="l" t="t" r="r" b="b"/>
            <a:pathLst>
              <a:path w="180339" h="2016125">
                <a:moveTo>
                  <a:pt x="179996" y="0"/>
                </a:moveTo>
                <a:lnTo>
                  <a:pt x="0" y="0"/>
                </a:lnTo>
                <a:lnTo>
                  <a:pt x="0" y="2015994"/>
                </a:lnTo>
                <a:lnTo>
                  <a:pt x="179996" y="2015994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15682" y="1477655"/>
            <a:ext cx="956310" cy="776605"/>
          </a:xfrm>
          <a:custGeom>
            <a:avLst/>
            <a:gdLst/>
            <a:ahLst/>
            <a:cxnLst/>
            <a:rect l="l" t="t" r="r" b="b"/>
            <a:pathLst>
              <a:path w="956310" h="776605">
                <a:moveTo>
                  <a:pt x="179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956143" y="0"/>
                </a:lnTo>
                <a:lnTo>
                  <a:pt x="179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15682" y="426979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318080" y="4256778"/>
            <a:ext cx="395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12</a:t>
            </a:r>
            <a:r>
              <a:rPr sz="1000" spc="-85" dirty="0">
                <a:latin typeface="Times New Roman"/>
                <a:cs typeface="Times New Roman"/>
              </a:rPr>
              <a:t>8</a:t>
            </a:r>
            <a:r>
              <a:rPr sz="1000" spc="-5" dirty="0">
                <a:latin typeface="Times New Roman"/>
                <a:cs typeface="Times New Roman"/>
              </a:rPr>
              <a:t>128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95679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95679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95679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95679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95679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95679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 rot="18900000">
            <a:off x="2654319" y="4276190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128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335685" y="2253801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15682" y="45861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92698" y="1826677"/>
            <a:ext cx="654685" cy="2094230"/>
          </a:xfrm>
          <a:custGeom>
            <a:avLst/>
            <a:gdLst/>
            <a:ahLst/>
            <a:cxnLst/>
            <a:rect l="l" t="t" r="r" b="b"/>
            <a:pathLst>
              <a:path w="654685" h="2094229">
                <a:moveTo>
                  <a:pt x="654107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71999" y="2094097"/>
                </a:lnTo>
                <a:lnTo>
                  <a:pt x="71999" y="582107"/>
                </a:lnTo>
                <a:lnTo>
                  <a:pt x="654107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92698" y="2408784"/>
            <a:ext cx="72390" cy="1512570"/>
          </a:xfrm>
          <a:custGeom>
            <a:avLst/>
            <a:gdLst/>
            <a:ahLst/>
            <a:cxnLst/>
            <a:rect l="l" t="t" r="r" b="b"/>
            <a:pathLst>
              <a:path w="72389" h="1512570">
                <a:moveTo>
                  <a:pt x="71999" y="0"/>
                </a:moveTo>
                <a:lnTo>
                  <a:pt x="0" y="0"/>
                </a:lnTo>
                <a:lnTo>
                  <a:pt x="0" y="1511989"/>
                </a:lnTo>
                <a:lnTo>
                  <a:pt x="71999" y="1511989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92698" y="1826677"/>
            <a:ext cx="654685" cy="582295"/>
          </a:xfrm>
          <a:custGeom>
            <a:avLst/>
            <a:gdLst/>
            <a:ahLst/>
            <a:cxnLst/>
            <a:rect l="l" t="t" r="r" b="b"/>
            <a:pathLst>
              <a:path w="654685" h="582294">
                <a:moveTo>
                  <a:pt x="71999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54107" y="0"/>
                </a:lnTo>
                <a:lnTo>
                  <a:pt x="71999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74806" y="333866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92698" y="3338666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74806" y="1826677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89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92698" y="3920774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64698" y="1826677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89"/>
                </a:lnTo>
                <a:lnTo>
                  <a:pt x="582107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64698" y="1826677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89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64698" y="3338666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92698" y="2408784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28695" y="42370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63754" y="251372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0"/>
                </a:moveTo>
                <a:lnTo>
                  <a:pt x="360004" y="360004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75577" y="2625551"/>
            <a:ext cx="107981" cy="1079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66456" y="2984435"/>
            <a:ext cx="570865" cy="499109"/>
          </a:xfrm>
          <a:custGeom>
            <a:avLst/>
            <a:gdLst/>
            <a:ahLst/>
            <a:cxnLst/>
            <a:rect l="l" t="t" r="r" b="b"/>
            <a:pathLst>
              <a:path w="570864" h="499110">
                <a:moveTo>
                  <a:pt x="570593" y="0"/>
                </a:moveTo>
                <a:lnTo>
                  <a:pt x="138595" y="0"/>
                </a:lnTo>
                <a:lnTo>
                  <a:pt x="0" y="138595"/>
                </a:lnTo>
                <a:lnTo>
                  <a:pt x="0" y="498588"/>
                </a:lnTo>
                <a:lnTo>
                  <a:pt x="431998" y="498588"/>
                </a:lnTo>
                <a:lnTo>
                  <a:pt x="431998" y="138595"/>
                </a:lnTo>
                <a:lnTo>
                  <a:pt x="570593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66456" y="3123031"/>
            <a:ext cx="432434" cy="360045"/>
          </a:xfrm>
          <a:custGeom>
            <a:avLst/>
            <a:gdLst/>
            <a:ahLst/>
            <a:cxnLst/>
            <a:rect l="l" t="t" r="r" b="b"/>
            <a:pathLst>
              <a:path w="432435" h="360045">
                <a:moveTo>
                  <a:pt x="431998" y="0"/>
                </a:moveTo>
                <a:lnTo>
                  <a:pt x="0" y="0"/>
                </a:lnTo>
                <a:lnTo>
                  <a:pt x="0" y="359993"/>
                </a:lnTo>
                <a:lnTo>
                  <a:pt x="431998" y="359993"/>
                </a:lnTo>
                <a:lnTo>
                  <a:pt x="431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66456" y="2984435"/>
            <a:ext cx="570865" cy="139065"/>
          </a:xfrm>
          <a:custGeom>
            <a:avLst/>
            <a:gdLst/>
            <a:ahLst/>
            <a:cxnLst/>
            <a:rect l="l" t="t" r="r" b="b"/>
            <a:pathLst>
              <a:path w="570864" h="139064">
                <a:moveTo>
                  <a:pt x="431998" y="138595"/>
                </a:moveTo>
                <a:lnTo>
                  <a:pt x="0" y="138595"/>
                </a:lnTo>
                <a:lnTo>
                  <a:pt x="138595" y="0"/>
                </a:lnTo>
                <a:lnTo>
                  <a:pt x="570593" y="0"/>
                </a:lnTo>
                <a:lnTo>
                  <a:pt x="431998" y="1385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05051" y="3344429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>
                <a:moveTo>
                  <a:pt x="431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66456" y="3344429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95"/>
                </a:moveTo>
                <a:lnTo>
                  <a:pt x="138595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405051" y="2984435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66456" y="3483024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>
                <a:moveTo>
                  <a:pt x="0" y="0"/>
                </a:moveTo>
                <a:lnTo>
                  <a:pt x="43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406470" y="3470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698455" y="2984435"/>
            <a:ext cx="139065" cy="499109"/>
          </a:xfrm>
          <a:custGeom>
            <a:avLst/>
            <a:gdLst/>
            <a:ahLst/>
            <a:cxnLst/>
            <a:rect l="l" t="t" r="r" b="b"/>
            <a:pathLst>
              <a:path w="139064" h="499110">
                <a:moveTo>
                  <a:pt x="138595" y="0"/>
                </a:moveTo>
                <a:lnTo>
                  <a:pt x="0" y="138595"/>
                </a:lnTo>
                <a:lnTo>
                  <a:pt x="0" y="498588"/>
                </a:lnTo>
                <a:lnTo>
                  <a:pt x="138595" y="359993"/>
                </a:lnTo>
                <a:lnTo>
                  <a:pt x="138595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98455" y="2984435"/>
            <a:ext cx="139065" cy="499109"/>
          </a:xfrm>
          <a:custGeom>
            <a:avLst/>
            <a:gdLst/>
            <a:ahLst/>
            <a:cxnLst/>
            <a:rect l="l" t="t" r="r" b="b"/>
            <a:pathLst>
              <a:path w="139064" h="499110">
                <a:moveTo>
                  <a:pt x="0" y="138595"/>
                </a:moveTo>
                <a:lnTo>
                  <a:pt x="138595" y="0"/>
                </a:lnTo>
                <a:lnTo>
                  <a:pt x="138595" y="359993"/>
                </a:lnTo>
                <a:lnTo>
                  <a:pt x="0" y="498588"/>
                </a:lnTo>
                <a:lnTo>
                  <a:pt x="0" y="1385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98455" y="3344429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95"/>
                </a:moveTo>
                <a:lnTo>
                  <a:pt x="1385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 rot="18900000">
            <a:off x="3657085" y="348942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266456" y="3123031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993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82456" y="37993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161804" y="3703503"/>
            <a:ext cx="641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Georgia"/>
                <a:cs typeface="Georgia"/>
              </a:rPr>
              <a:t>ResNet50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155752" y="2873725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0" y="0"/>
                </a:moveTo>
                <a:lnTo>
                  <a:pt x="180002" y="360004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83523" y="2985143"/>
            <a:ext cx="92579" cy="115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36703" y="2546685"/>
            <a:ext cx="834390" cy="2094230"/>
          </a:xfrm>
          <a:custGeom>
            <a:avLst/>
            <a:gdLst/>
            <a:ahLst/>
            <a:cxnLst/>
            <a:rect l="l" t="t" r="r" b="b"/>
            <a:pathLst>
              <a:path w="834389" h="2094229">
                <a:moveTo>
                  <a:pt x="834104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251996" y="2094097"/>
                </a:lnTo>
                <a:lnTo>
                  <a:pt x="251996" y="582107"/>
                </a:lnTo>
                <a:lnTo>
                  <a:pt x="834104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36703" y="3128793"/>
            <a:ext cx="252095" cy="1512570"/>
          </a:xfrm>
          <a:custGeom>
            <a:avLst/>
            <a:gdLst/>
            <a:ahLst/>
            <a:cxnLst/>
            <a:rect l="l" t="t" r="r" b="b"/>
            <a:pathLst>
              <a:path w="252095" h="1512570">
                <a:moveTo>
                  <a:pt x="251996" y="0"/>
                </a:moveTo>
                <a:lnTo>
                  <a:pt x="0" y="0"/>
                </a:lnTo>
                <a:lnTo>
                  <a:pt x="0" y="1511989"/>
                </a:lnTo>
                <a:lnTo>
                  <a:pt x="251996" y="1511989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36703" y="2546685"/>
            <a:ext cx="834390" cy="582295"/>
          </a:xfrm>
          <a:custGeom>
            <a:avLst/>
            <a:gdLst/>
            <a:ahLst/>
            <a:cxnLst/>
            <a:rect l="l" t="t" r="r" b="b"/>
            <a:pathLst>
              <a:path w="834389" h="582294">
                <a:moveTo>
                  <a:pt x="251996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834104" y="0"/>
                </a:lnTo>
                <a:lnTo>
                  <a:pt x="251996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18811" y="4058675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36703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18811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04703" y="2546685"/>
            <a:ext cx="666115" cy="2094230"/>
          </a:xfrm>
          <a:custGeom>
            <a:avLst/>
            <a:gdLst/>
            <a:ahLst/>
            <a:cxnLst/>
            <a:rect l="l" t="t" r="r" b="b"/>
            <a:pathLst>
              <a:path w="666114" h="2094229">
                <a:moveTo>
                  <a:pt x="666104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3997" y="2094097"/>
                </a:lnTo>
                <a:lnTo>
                  <a:pt x="83997" y="582107"/>
                </a:lnTo>
                <a:lnTo>
                  <a:pt x="666104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04703" y="3128793"/>
            <a:ext cx="84455" cy="1512570"/>
          </a:xfrm>
          <a:custGeom>
            <a:avLst/>
            <a:gdLst/>
            <a:ahLst/>
            <a:cxnLst/>
            <a:rect l="l" t="t" r="r" b="b"/>
            <a:pathLst>
              <a:path w="84454" h="1512570">
                <a:moveTo>
                  <a:pt x="83997" y="0"/>
                </a:moveTo>
                <a:lnTo>
                  <a:pt x="0" y="0"/>
                </a:lnTo>
                <a:lnTo>
                  <a:pt x="0" y="1511989"/>
                </a:lnTo>
                <a:lnTo>
                  <a:pt x="83997" y="1511989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04703" y="2546685"/>
            <a:ext cx="666115" cy="582295"/>
          </a:xfrm>
          <a:custGeom>
            <a:avLst/>
            <a:gdLst/>
            <a:ahLst/>
            <a:cxnLst/>
            <a:rect l="l" t="t" r="r" b="b"/>
            <a:pathLst>
              <a:path w="666114" h="582294">
                <a:moveTo>
                  <a:pt x="83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6104" y="0"/>
                </a:lnTo>
                <a:lnTo>
                  <a:pt x="83997" y="582107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836703" y="2546685"/>
            <a:ext cx="834390" cy="2094230"/>
          </a:xfrm>
          <a:custGeom>
            <a:avLst/>
            <a:gdLst/>
            <a:ahLst/>
            <a:cxnLst/>
            <a:rect l="l" t="t" r="r" b="b"/>
            <a:pathLst>
              <a:path w="834389" h="2094229">
                <a:moveTo>
                  <a:pt x="834104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251996" y="2094097"/>
                </a:lnTo>
                <a:lnTo>
                  <a:pt x="251996" y="582107"/>
                </a:lnTo>
                <a:lnTo>
                  <a:pt x="834104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36703" y="3128793"/>
            <a:ext cx="252095" cy="1512570"/>
          </a:xfrm>
          <a:custGeom>
            <a:avLst/>
            <a:gdLst/>
            <a:ahLst/>
            <a:cxnLst/>
            <a:rect l="l" t="t" r="r" b="b"/>
            <a:pathLst>
              <a:path w="252095" h="1512570">
                <a:moveTo>
                  <a:pt x="251996" y="0"/>
                </a:moveTo>
                <a:lnTo>
                  <a:pt x="0" y="0"/>
                </a:lnTo>
                <a:lnTo>
                  <a:pt x="0" y="1511989"/>
                </a:lnTo>
                <a:lnTo>
                  <a:pt x="251996" y="1511989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836703" y="2546685"/>
            <a:ext cx="834390" cy="582295"/>
          </a:xfrm>
          <a:custGeom>
            <a:avLst/>
            <a:gdLst/>
            <a:ahLst/>
            <a:cxnLst/>
            <a:rect l="l" t="t" r="r" b="b"/>
            <a:pathLst>
              <a:path w="834389" h="582294">
                <a:moveTo>
                  <a:pt x="251996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834104" y="0"/>
                </a:lnTo>
                <a:lnTo>
                  <a:pt x="251996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36703" y="4640783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88700" y="2546685"/>
            <a:ext cx="834390" cy="2094230"/>
          </a:xfrm>
          <a:custGeom>
            <a:avLst/>
            <a:gdLst/>
            <a:ahLst/>
            <a:cxnLst/>
            <a:rect l="l" t="t" r="r" b="b"/>
            <a:pathLst>
              <a:path w="834389" h="2094229">
                <a:moveTo>
                  <a:pt x="834103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251996" y="2094097"/>
                </a:lnTo>
                <a:lnTo>
                  <a:pt x="251996" y="582107"/>
                </a:lnTo>
                <a:lnTo>
                  <a:pt x="834103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88700" y="3128793"/>
            <a:ext cx="252095" cy="1512570"/>
          </a:xfrm>
          <a:custGeom>
            <a:avLst/>
            <a:gdLst/>
            <a:ahLst/>
            <a:cxnLst/>
            <a:rect l="l" t="t" r="r" b="b"/>
            <a:pathLst>
              <a:path w="252095" h="1512570">
                <a:moveTo>
                  <a:pt x="251996" y="0"/>
                </a:moveTo>
                <a:lnTo>
                  <a:pt x="0" y="0"/>
                </a:lnTo>
                <a:lnTo>
                  <a:pt x="0" y="1511989"/>
                </a:lnTo>
                <a:lnTo>
                  <a:pt x="251996" y="1511989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88700" y="2546685"/>
            <a:ext cx="834390" cy="582295"/>
          </a:xfrm>
          <a:custGeom>
            <a:avLst/>
            <a:gdLst/>
            <a:ahLst/>
            <a:cxnLst/>
            <a:rect l="l" t="t" r="r" b="b"/>
            <a:pathLst>
              <a:path w="834389" h="582294">
                <a:moveTo>
                  <a:pt x="251996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834103" y="0"/>
                </a:lnTo>
                <a:lnTo>
                  <a:pt x="251996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670807" y="4058675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088700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670807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56699" y="2546685"/>
            <a:ext cx="666115" cy="2094230"/>
          </a:xfrm>
          <a:custGeom>
            <a:avLst/>
            <a:gdLst/>
            <a:ahLst/>
            <a:cxnLst/>
            <a:rect l="l" t="t" r="r" b="b"/>
            <a:pathLst>
              <a:path w="666114" h="2094229">
                <a:moveTo>
                  <a:pt x="666104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3997" y="2094097"/>
                </a:lnTo>
                <a:lnTo>
                  <a:pt x="83997" y="582107"/>
                </a:lnTo>
                <a:lnTo>
                  <a:pt x="666104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56699" y="3128793"/>
            <a:ext cx="84455" cy="1512570"/>
          </a:xfrm>
          <a:custGeom>
            <a:avLst/>
            <a:gdLst/>
            <a:ahLst/>
            <a:cxnLst/>
            <a:rect l="l" t="t" r="r" b="b"/>
            <a:pathLst>
              <a:path w="84454" h="1512570">
                <a:moveTo>
                  <a:pt x="83997" y="0"/>
                </a:moveTo>
                <a:lnTo>
                  <a:pt x="0" y="0"/>
                </a:lnTo>
                <a:lnTo>
                  <a:pt x="0" y="1511989"/>
                </a:lnTo>
                <a:lnTo>
                  <a:pt x="83997" y="1511989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256699" y="2546685"/>
            <a:ext cx="666115" cy="582295"/>
          </a:xfrm>
          <a:custGeom>
            <a:avLst/>
            <a:gdLst/>
            <a:ahLst/>
            <a:cxnLst/>
            <a:rect l="l" t="t" r="r" b="b"/>
            <a:pathLst>
              <a:path w="666114" h="582294">
                <a:moveTo>
                  <a:pt x="83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6104" y="0"/>
                </a:lnTo>
                <a:lnTo>
                  <a:pt x="83997" y="582107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88700" y="2546685"/>
            <a:ext cx="834390" cy="2094230"/>
          </a:xfrm>
          <a:custGeom>
            <a:avLst/>
            <a:gdLst/>
            <a:ahLst/>
            <a:cxnLst/>
            <a:rect l="l" t="t" r="r" b="b"/>
            <a:pathLst>
              <a:path w="834389" h="2094229">
                <a:moveTo>
                  <a:pt x="834103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251996" y="2094097"/>
                </a:lnTo>
                <a:lnTo>
                  <a:pt x="251996" y="582107"/>
                </a:lnTo>
                <a:lnTo>
                  <a:pt x="83410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88700" y="3128793"/>
            <a:ext cx="252095" cy="1512570"/>
          </a:xfrm>
          <a:custGeom>
            <a:avLst/>
            <a:gdLst/>
            <a:ahLst/>
            <a:cxnLst/>
            <a:rect l="l" t="t" r="r" b="b"/>
            <a:pathLst>
              <a:path w="252095" h="1512570">
                <a:moveTo>
                  <a:pt x="251996" y="0"/>
                </a:moveTo>
                <a:lnTo>
                  <a:pt x="0" y="0"/>
                </a:lnTo>
                <a:lnTo>
                  <a:pt x="0" y="1511989"/>
                </a:lnTo>
                <a:lnTo>
                  <a:pt x="251996" y="1511989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88700" y="2546685"/>
            <a:ext cx="834390" cy="582295"/>
          </a:xfrm>
          <a:custGeom>
            <a:avLst/>
            <a:gdLst/>
            <a:ahLst/>
            <a:cxnLst/>
            <a:rect l="l" t="t" r="r" b="b"/>
            <a:pathLst>
              <a:path w="834389" h="582294">
                <a:moveTo>
                  <a:pt x="251996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834103" y="0"/>
                </a:lnTo>
                <a:lnTo>
                  <a:pt x="251996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88700" y="4640783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3855072" y="4627758"/>
            <a:ext cx="4673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256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256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340696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340696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40696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340696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40696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340696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 rot="18900000">
            <a:off x="4322293" y="4647183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64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836703" y="3128793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088700" y="4957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09994" y="2795980"/>
            <a:ext cx="515620" cy="1595755"/>
          </a:xfrm>
          <a:custGeom>
            <a:avLst/>
            <a:gdLst/>
            <a:ahLst/>
            <a:cxnLst/>
            <a:rect l="l" t="t" r="r" b="b"/>
            <a:pathLst>
              <a:path w="515620" h="1595754">
                <a:moveTo>
                  <a:pt x="515511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71999" y="1595508"/>
                </a:lnTo>
                <a:lnTo>
                  <a:pt x="71999" y="443512"/>
                </a:lnTo>
                <a:lnTo>
                  <a:pt x="515511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409994" y="3239492"/>
            <a:ext cx="72390" cy="1152525"/>
          </a:xfrm>
          <a:custGeom>
            <a:avLst/>
            <a:gdLst/>
            <a:ahLst/>
            <a:cxnLst/>
            <a:rect l="l" t="t" r="r" b="b"/>
            <a:pathLst>
              <a:path w="72389" h="1152525">
                <a:moveTo>
                  <a:pt x="71999" y="0"/>
                </a:moveTo>
                <a:lnTo>
                  <a:pt x="0" y="0"/>
                </a:lnTo>
                <a:lnTo>
                  <a:pt x="0" y="1151996"/>
                </a:lnTo>
                <a:lnTo>
                  <a:pt x="71999" y="1151996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409994" y="2795980"/>
            <a:ext cx="515620" cy="443865"/>
          </a:xfrm>
          <a:custGeom>
            <a:avLst/>
            <a:gdLst/>
            <a:ahLst/>
            <a:cxnLst/>
            <a:rect l="l" t="t" r="r" b="b"/>
            <a:pathLst>
              <a:path w="515620" h="443864">
                <a:moveTo>
                  <a:pt x="71999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515511" y="0"/>
                </a:lnTo>
                <a:lnTo>
                  <a:pt x="71999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853506" y="394797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409994" y="3947976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4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53506" y="2795980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0"/>
                </a:moveTo>
                <a:lnTo>
                  <a:pt x="0" y="1151996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409994" y="4391488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81994" y="2795980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4" h="1595754">
                <a:moveTo>
                  <a:pt x="443512" y="0"/>
                </a:moveTo>
                <a:lnTo>
                  <a:pt x="0" y="443512"/>
                </a:lnTo>
                <a:lnTo>
                  <a:pt x="0" y="1595508"/>
                </a:lnTo>
                <a:lnTo>
                  <a:pt x="443512" y="1151996"/>
                </a:lnTo>
                <a:lnTo>
                  <a:pt x="443512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81994" y="2795980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4" h="1595754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81994" y="3947976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4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09994" y="3239492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1151996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45991" y="47078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67752" y="323373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360004" y="360004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879553" y="3345543"/>
            <a:ext cx="107981" cy="1079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814454" y="3704444"/>
            <a:ext cx="570865" cy="499109"/>
          </a:xfrm>
          <a:custGeom>
            <a:avLst/>
            <a:gdLst/>
            <a:ahLst/>
            <a:cxnLst/>
            <a:rect l="l" t="t" r="r" b="b"/>
            <a:pathLst>
              <a:path w="570864" h="499110">
                <a:moveTo>
                  <a:pt x="570593" y="0"/>
                </a:moveTo>
                <a:lnTo>
                  <a:pt x="138595" y="0"/>
                </a:lnTo>
                <a:lnTo>
                  <a:pt x="0" y="138595"/>
                </a:lnTo>
                <a:lnTo>
                  <a:pt x="0" y="498588"/>
                </a:lnTo>
                <a:lnTo>
                  <a:pt x="431998" y="498588"/>
                </a:lnTo>
                <a:lnTo>
                  <a:pt x="431998" y="138595"/>
                </a:lnTo>
                <a:lnTo>
                  <a:pt x="570593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814454" y="3843040"/>
            <a:ext cx="432434" cy="360045"/>
          </a:xfrm>
          <a:custGeom>
            <a:avLst/>
            <a:gdLst/>
            <a:ahLst/>
            <a:cxnLst/>
            <a:rect l="l" t="t" r="r" b="b"/>
            <a:pathLst>
              <a:path w="432435" h="360045">
                <a:moveTo>
                  <a:pt x="431998" y="0"/>
                </a:moveTo>
                <a:lnTo>
                  <a:pt x="0" y="0"/>
                </a:lnTo>
                <a:lnTo>
                  <a:pt x="0" y="359993"/>
                </a:lnTo>
                <a:lnTo>
                  <a:pt x="431998" y="359993"/>
                </a:lnTo>
                <a:lnTo>
                  <a:pt x="431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14454" y="3704444"/>
            <a:ext cx="570865" cy="139065"/>
          </a:xfrm>
          <a:custGeom>
            <a:avLst/>
            <a:gdLst/>
            <a:ahLst/>
            <a:cxnLst/>
            <a:rect l="l" t="t" r="r" b="b"/>
            <a:pathLst>
              <a:path w="570864" h="139064">
                <a:moveTo>
                  <a:pt x="431998" y="138595"/>
                </a:moveTo>
                <a:lnTo>
                  <a:pt x="0" y="138595"/>
                </a:lnTo>
                <a:lnTo>
                  <a:pt x="138595" y="0"/>
                </a:lnTo>
                <a:lnTo>
                  <a:pt x="570593" y="0"/>
                </a:lnTo>
                <a:lnTo>
                  <a:pt x="431998" y="1385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953049" y="4064438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>
                <a:moveTo>
                  <a:pt x="431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814454" y="4064438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95"/>
                </a:moveTo>
                <a:lnTo>
                  <a:pt x="138595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953049" y="3704444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814454" y="4203033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>
                <a:moveTo>
                  <a:pt x="0" y="0"/>
                </a:moveTo>
                <a:lnTo>
                  <a:pt x="43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46453" y="3704444"/>
            <a:ext cx="139065" cy="499109"/>
          </a:xfrm>
          <a:custGeom>
            <a:avLst/>
            <a:gdLst/>
            <a:ahLst/>
            <a:cxnLst/>
            <a:rect l="l" t="t" r="r" b="b"/>
            <a:pathLst>
              <a:path w="139064" h="499110">
                <a:moveTo>
                  <a:pt x="138595" y="0"/>
                </a:moveTo>
                <a:lnTo>
                  <a:pt x="0" y="138595"/>
                </a:lnTo>
                <a:lnTo>
                  <a:pt x="0" y="498588"/>
                </a:lnTo>
                <a:lnTo>
                  <a:pt x="138595" y="359993"/>
                </a:lnTo>
                <a:lnTo>
                  <a:pt x="138595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46453" y="3704444"/>
            <a:ext cx="139065" cy="499109"/>
          </a:xfrm>
          <a:custGeom>
            <a:avLst/>
            <a:gdLst/>
            <a:ahLst/>
            <a:cxnLst/>
            <a:rect l="l" t="t" r="r" b="b"/>
            <a:pathLst>
              <a:path w="139064" h="499110">
                <a:moveTo>
                  <a:pt x="0" y="138595"/>
                </a:moveTo>
                <a:lnTo>
                  <a:pt x="138595" y="0"/>
                </a:lnTo>
                <a:lnTo>
                  <a:pt x="138595" y="359993"/>
                </a:lnTo>
                <a:lnTo>
                  <a:pt x="0" y="498588"/>
                </a:lnTo>
                <a:lnTo>
                  <a:pt x="0" y="1385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46453" y="4064438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95"/>
                </a:moveTo>
                <a:lnTo>
                  <a:pt x="1385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 rot="18900000">
            <a:off x="5205062" y="4209426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4814454" y="384304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993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30454" y="45193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4709782" y="4108355"/>
            <a:ext cx="641985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-20" dirty="0">
                <a:latin typeface="Georgia"/>
                <a:cs typeface="Georgia"/>
              </a:rPr>
              <a:t>ResNet50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4703750" y="359373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5">
                <a:moveTo>
                  <a:pt x="0" y="0"/>
                </a:moveTo>
                <a:lnTo>
                  <a:pt x="180001" y="360004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31501" y="3705145"/>
            <a:ext cx="92579" cy="115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23299" y="3765291"/>
            <a:ext cx="701040" cy="1097280"/>
          </a:xfrm>
          <a:custGeom>
            <a:avLst/>
            <a:gdLst/>
            <a:ahLst/>
            <a:cxnLst/>
            <a:rect l="l" t="t" r="r" b="b"/>
            <a:pathLst>
              <a:path w="701039" h="1097279">
                <a:moveTo>
                  <a:pt x="700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95996" y="1096904"/>
                </a:lnTo>
                <a:lnTo>
                  <a:pt x="395996" y="304912"/>
                </a:lnTo>
                <a:lnTo>
                  <a:pt x="700908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23299" y="4070203"/>
            <a:ext cx="396240" cy="792480"/>
          </a:xfrm>
          <a:custGeom>
            <a:avLst/>
            <a:gdLst/>
            <a:ahLst/>
            <a:cxnLst/>
            <a:rect l="l" t="t" r="r" b="b"/>
            <a:pathLst>
              <a:path w="396239" h="792479">
                <a:moveTo>
                  <a:pt x="395996" y="0"/>
                </a:moveTo>
                <a:lnTo>
                  <a:pt x="0" y="0"/>
                </a:lnTo>
                <a:lnTo>
                  <a:pt x="0" y="791992"/>
                </a:lnTo>
                <a:lnTo>
                  <a:pt x="395996" y="791992"/>
                </a:lnTo>
                <a:lnTo>
                  <a:pt x="395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23299" y="3765291"/>
            <a:ext cx="701040" cy="305435"/>
          </a:xfrm>
          <a:custGeom>
            <a:avLst/>
            <a:gdLst/>
            <a:ahLst/>
            <a:cxnLst/>
            <a:rect l="l" t="t" r="r" b="b"/>
            <a:pathLst>
              <a:path w="701039" h="305435">
                <a:moveTo>
                  <a:pt x="395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700908" y="0"/>
                </a:lnTo>
                <a:lnTo>
                  <a:pt x="395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828211" y="455728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395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23299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5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828211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787298" y="3765291"/>
            <a:ext cx="437515" cy="1097280"/>
          </a:xfrm>
          <a:custGeom>
            <a:avLst/>
            <a:gdLst/>
            <a:ahLst/>
            <a:cxnLst/>
            <a:rect l="l" t="t" r="r" b="b"/>
            <a:pathLst>
              <a:path w="437514" h="1097279">
                <a:moveTo>
                  <a:pt x="436909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1997" y="1096904"/>
                </a:lnTo>
                <a:lnTo>
                  <a:pt x="131997" y="304912"/>
                </a:lnTo>
                <a:lnTo>
                  <a:pt x="436909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787298" y="4070203"/>
            <a:ext cx="132080" cy="792480"/>
          </a:xfrm>
          <a:custGeom>
            <a:avLst/>
            <a:gdLst/>
            <a:ahLst/>
            <a:cxnLst/>
            <a:rect l="l" t="t" r="r" b="b"/>
            <a:pathLst>
              <a:path w="132079" h="792479">
                <a:moveTo>
                  <a:pt x="131997" y="0"/>
                </a:moveTo>
                <a:lnTo>
                  <a:pt x="0" y="0"/>
                </a:lnTo>
                <a:lnTo>
                  <a:pt x="0" y="791992"/>
                </a:lnTo>
                <a:lnTo>
                  <a:pt x="131997" y="791992"/>
                </a:lnTo>
                <a:lnTo>
                  <a:pt x="131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787298" y="3765291"/>
            <a:ext cx="437515" cy="305435"/>
          </a:xfrm>
          <a:custGeom>
            <a:avLst/>
            <a:gdLst/>
            <a:ahLst/>
            <a:cxnLst/>
            <a:rect l="l" t="t" r="r" b="b"/>
            <a:pathLst>
              <a:path w="437514" h="305435">
                <a:moveTo>
                  <a:pt x="131997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6909" y="0"/>
                </a:lnTo>
                <a:lnTo>
                  <a:pt x="131997" y="304912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23299" y="3765291"/>
            <a:ext cx="701040" cy="1097280"/>
          </a:xfrm>
          <a:custGeom>
            <a:avLst/>
            <a:gdLst/>
            <a:ahLst/>
            <a:cxnLst/>
            <a:rect l="l" t="t" r="r" b="b"/>
            <a:pathLst>
              <a:path w="701039" h="1097279">
                <a:moveTo>
                  <a:pt x="700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95996" y="1096904"/>
                </a:lnTo>
                <a:lnTo>
                  <a:pt x="395996" y="304912"/>
                </a:lnTo>
                <a:lnTo>
                  <a:pt x="700908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23299" y="4070203"/>
            <a:ext cx="396240" cy="792480"/>
          </a:xfrm>
          <a:custGeom>
            <a:avLst/>
            <a:gdLst/>
            <a:ahLst/>
            <a:cxnLst/>
            <a:rect l="l" t="t" r="r" b="b"/>
            <a:pathLst>
              <a:path w="396239" h="792479">
                <a:moveTo>
                  <a:pt x="395996" y="0"/>
                </a:moveTo>
                <a:lnTo>
                  <a:pt x="0" y="0"/>
                </a:lnTo>
                <a:lnTo>
                  <a:pt x="0" y="791992"/>
                </a:lnTo>
                <a:lnTo>
                  <a:pt x="395996" y="791992"/>
                </a:lnTo>
                <a:lnTo>
                  <a:pt x="395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23299" y="3765291"/>
            <a:ext cx="701040" cy="305435"/>
          </a:xfrm>
          <a:custGeom>
            <a:avLst/>
            <a:gdLst/>
            <a:ahLst/>
            <a:cxnLst/>
            <a:rect l="l" t="t" r="r" b="b"/>
            <a:pathLst>
              <a:path w="701039" h="305435">
                <a:moveTo>
                  <a:pt x="395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700908" y="0"/>
                </a:lnTo>
                <a:lnTo>
                  <a:pt x="395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523299" y="486219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5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919295" y="3765291"/>
            <a:ext cx="701040" cy="1097280"/>
          </a:xfrm>
          <a:custGeom>
            <a:avLst/>
            <a:gdLst/>
            <a:ahLst/>
            <a:cxnLst/>
            <a:rect l="l" t="t" r="r" b="b"/>
            <a:pathLst>
              <a:path w="701040" h="1097279">
                <a:moveTo>
                  <a:pt x="700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95995" y="1096904"/>
                </a:lnTo>
                <a:lnTo>
                  <a:pt x="395995" y="304912"/>
                </a:lnTo>
                <a:lnTo>
                  <a:pt x="700908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919295" y="4070203"/>
            <a:ext cx="396240" cy="792480"/>
          </a:xfrm>
          <a:custGeom>
            <a:avLst/>
            <a:gdLst/>
            <a:ahLst/>
            <a:cxnLst/>
            <a:rect l="l" t="t" r="r" b="b"/>
            <a:pathLst>
              <a:path w="396239" h="792479">
                <a:moveTo>
                  <a:pt x="395995" y="0"/>
                </a:moveTo>
                <a:lnTo>
                  <a:pt x="0" y="0"/>
                </a:lnTo>
                <a:lnTo>
                  <a:pt x="0" y="791992"/>
                </a:lnTo>
                <a:lnTo>
                  <a:pt x="395995" y="791992"/>
                </a:lnTo>
                <a:lnTo>
                  <a:pt x="39599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919295" y="3765291"/>
            <a:ext cx="701040" cy="305435"/>
          </a:xfrm>
          <a:custGeom>
            <a:avLst/>
            <a:gdLst/>
            <a:ahLst/>
            <a:cxnLst/>
            <a:rect l="l" t="t" r="r" b="b"/>
            <a:pathLst>
              <a:path w="701040" h="305435">
                <a:moveTo>
                  <a:pt x="395995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700908" y="0"/>
                </a:lnTo>
                <a:lnTo>
                  <a:pt x="395995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224208" y="455728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395995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919295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5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224208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183294" y="3765291"/>
            <a:ext cx="437515" cy="1097280"/>
          </a:xfrm>
          <a:custGeom>
            <a:avLst/>
            <a:gdLst/>
            <a:ahLst/>
            <a:cxnLst/>
            <a:rect l="l" t="t" r="r" b="b"/>
            <a:pathLst>
              <a:path w="437515" h="1097279">
                <a:moveTo>
                  <a:pt x="436909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1996" y="1096904"/>
                </a:lnTo>
                <a:lnTo>
                  <a:pt x="131996" y="304912"/>
                </a:lnTo>
                <a:lnTo>
                  <a:pt x="436909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183294" y="4070203"/>
            <a:ext cx="132080" cy="792480"/>
          </a:xfrm>
          <a:custGeom>
            <a:avLst/>
            <a:gdLst/>
            <a:ahLst/>
            <a:cxnLst/>
            <a:rect l="l" t="t" r="r" b="b"/>
            <a:pathLst>
              <a:path w="132079" h="792479">
                <a:moveTo>
                  <a:pt x="131996" y="0"/>
                </a:moveTo>
                <a:lnTo>
                  <a:pt x="0" y="0"/>
                </a:lnTo>
                <a:lnTo>
                  <a:pt x="0" y="791992"/>
                </a:lnTo>
                <a:lnTo>
                  <a:pt x="131996" y="791992"/>
                </a:lnTo>
                <a:lnTo>
                  <a:pt x="131996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183294" y="3765291"/>
            <a:ext cx="437515" cy="305435"/>
          </a:xfrm>
          <a:custGeom>
            <a:avLst/>
            <a:gdLst/>
            <a:ahLst/>
            <a:cxnLst/>
            <a:rect l="l" t="t" r="r" b="b"/>
            <a:pathLst>
              <a:path w="437515" h="305435">
                <a:moveTo>
                  <a:pt x="131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6909" y="0"/>
                </a:lnTo>
                <a:lnTo>
                  <a:pt x="131996" y="304912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919295" y="3765291"/>
            <a:ext cx="701040" cy="1097280"/>
          </a:xfrm>
          <a:custGeom>
            <a:avLst/>
            <a:gdLst/>
            <a:ahLst/>
            <a:cxnLst/>
            <a:rect l="l" t="t" r="r" b="b"/>
            <a:pathLst>
              <a:path w="701040" h="1097279">
                <a:moveTo>
                  <a:pt x="700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95995" y="1096904"/>
                </a:lnTo>
                <a:lnTo>
                  <a:pt x="395995" y="304912"/>
                </a:lnTo>
                <a:lnTo>
                  <a:pt x="700908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919295" y="4070203"/>
            <a:ext cx="396240" cy="792480"/>
          </a:xfrm>
          <a:custGeom>
            <a:avLst/>
            <a:gdLst/>
            <a:ahLst/>
            <a:cxnLst/>
            <a:rect l="l" t="t" r="r" b="b"/>
            <a:pathLst>
              <a:path w="396239" h="792479">
                <a:moveTo>
                  <a:pt x="395995" y="0"/>
                </a:moveTo>
                <a:lnTo>
                  <a:pt x="0" y="0"/>
                </a:lnTo>
                <a:lnTo>
                  <a:pt x="0" y="791992"/>
                </a:lnTo>
                <a:lnTo>
                  <a:pt x="395995" y="791992"/>
                </a:lnTo>
                <a:lnTo>
                  <a:pt x="39599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919295" y="3765291"/>
            <a:ext cx="701040" cy="305435"/>
          </a:xfrm>
          <a:custGeom>
            <a:avLst/>
            <a:gdLst/>
            <a:ahLst/>
            <a:cxnLst/>
            <a:rect l="l" t="t" r="r" b="b"/>
            <a:pathLst>
              <a:path w="701040" h="305435">
                <a:moveTo>
                  <a:pt x="395995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700908" y="0"/>
                </a:lnTo>
                <a:lnTo>
                  <a:pt x="395995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919295" y="486219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59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5613653" y="4849169"/>
            <a:ext cx="611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8305" algn="l"/>
              </a:tabLst>
            </a:pPr>
            <a:r>
              <a:rPr sz="1000" spc="-5" dirty="0">
                <a:latin typeface="Times New Roman"/>
                <a:cs typeface="Times New Roman"/>
              </a:rPr>
              <a:t>512	512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6315291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15291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15291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15291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15291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15291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 rot="18900000">
            <a:off x="6296865" y="4868581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32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5523299" y="407020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919295" y="5178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343011" y="3865010"/>
            <a:ext cx="321945" cy="897890"/>
          </a:xfrm>
          <a:custGeom>
            <a:avLst/>
            <a:gdLst/>
            <a:ahLst/>
            <a:cxnLst/>
            <a:rect l="l" t="t" r="r" b="b"/>
            <a:pathLst>
              <a:path w="321945" h="897889">
                <a:moveTo>
                  <a:pt x="321473" y="0"/>
                </a:moveTo>
                <a:lnTo>
                  <a:pt x="249473" y="0"/>
                </a:lnTo>
                <a:lnTo>
                  <a:pt x="0" y="249473"/>
                </a:lnTo>
                <a:lnTo>
                  <a:pt x="0" y="897465"/>
                </a:lnTo>
                <a:lnTo>
                  <a:pt x="71999" y="897465"/>
                </a:lnTo>
                <a:lnTo>
                  <a:pt x="71999" y="249473"/>
                </a:lnTo>
                <a:lnTo>
                  <a:pt x="321473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343011" y="4114484"/>
            <a:ext cx="72390" cy="648335"/>
          </a:xfrm>
          <a:custGeom>
            <a:avLst/>
            <a:gdLst/>
            <a:ahLst/>
            <a:cxnLst/>
            <a:rect l="l" t="t" r="r" b="b"/>
            <a:pathLst>
              <a:path w="72389" h="648335">
                <a:moveTo>
                  <a:pt x="71999" y="0"/>
                </a:moveTo>
                <a:lnTo>
                  <a:pt x="0" y="0"/>
                </a:lnTo>
                <a:lnTo>
                  <a:pt x="0" y="647992"/>
                </a:lnTo>
                <a:lnTo>
                  <a:pt x="71999" y="647992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343011" y="3865010"/>
            <a:ext cx="321945" cy="249554"/>
          </a:xfrm>
          <a:custGeom>
            <a:avLst/>
            <a:gdLst/>
            <a:ahLst/>
            <a:cxnLst/>
            <a:rect l="l" t="t" r="r" b="b"/>
            <a:pathLst>
              <a:path w="321945" h="249554">
                <a:moveTo>
                  <a:pt x="71999" y="249473"/>
                </a:moveTo>
                <a:lnTo>
                  <a:pt x="0" y="249473"/>
                </a:lnTo>
                <a:lnTo>
                  <a:pt x="249473" y="0"/>
                </a:lnTo>
                <a:lnTo>
                  <a:pt x="321473" y="0"/>
                </a:lnTo>
                <a:lnTo>
                  <a:pt x="71999" y="24947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592484" y="451300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343011" y="4513003"/>
            <a:ext cx="249554" cy="249554"/>
          </a:xfrm>
          <a:custGeom>
            <a:avLst/>
            <a:gdLst/>
            <a:ahLst/>
            <a:cxnLst/>
            <a:rect l="l" t="t" r="r" b="b"/>
            <a:pathLst>
              <a:path w="249554" h="249554">
                <a:moveTo>
                  <a:pt x="0" y="249473"/>
                </a:moveTo>
                <a:lnTo>
                  <a:pt x="249473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92484" y="3865010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0"/>
                </a:moveTo>
                <a:lnTo>
                  <a:pt x="0" y="647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343011" y="476247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15010" y="3865010"/>
            <a:ext cx="249554" cy="897890"/>
          </a:xfrm>
          <a:custGeom>
            <a:avLst/>
            <a:gdLst/>
            <a:ahLst/>
            <a:cxnLst/>
            <a:rect l="l" t="t" r="r" b="b"/>
            <a:pathLst>
              <a:path w="249554" h="897889">
                <a:moveTo>
                  <a:pt x="249473" y="0"/>
                </a:moveTo>
                <a:lnTo>
                  <a:pt x="0" y="249473"/>
                </a:lnTo>
                <a:lnTo>
                  <a:pt x="0" y="897465"/>
                </a:lnTo>
                <a:lnTo>
                  <a:pt x="249473" y="647992"/>
                </a:lnTo>
                <a:lnTo>
                  <a:pt x="249473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15010" y="3865010"/>
            <a:ext cx="249554" cy="897890"/>
          </a:xfrm>
          <a:custGeom>
            <a:avLst/>
            <a:gdLst/>
            <a:ahLst/>
            <a:cxnLst/>
            <a:rect l="l" t="t" r="r" b="b"/>
            <a:pathLst>
              <a:path w="249554" h="897889">
                <a:moveTo>
                  <a:pt x="0" y="249473"/>
                </a:moveTo>
                <a:lnTo>
                  <a:pt x="249473" y="0"/>
                </a:lnTo>
                <a:lnTo>
                  <a:pt x="249473" y="647992"/>
                </a:lnTo>
                <a:lnTo>
                  <a:pt x="0" y="897465"/>
                </a:lnTo>
                <a:lnTo>
                  <a:pt x="0" y="24947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15010" y="4513003"/>
            <a:ext cx="249554" cy="249554"/>
          </a:xfrm>
          <a:custGeom>
            <a:avLst/>
            <a:gdLst/>
            <a:ahLst/>
            <a:cxnLst/>
            <a:rect l="l" t="t" r="r" b="b"/>
            <a:pathLst>
              <a:path w="249554" h="249554">
                <a:moveTo>
                  <a:pt x="0" y="249473"/>
                </a:moveTo>
                <a:lnTo>
                  <a:pt x="24947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3011" y="4114484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647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79007" y="50787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315751" y="395373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360004" y="360004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427528" y="4065553"/>
            <a:ext cx="107981" cy="1079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650452" y="4424453"/>
            <a:ext cx="570865" cy="499109"/>
          </a:xfrm>
          <a:custGeom>
            <a:avLst/>
            <a:gdLst/>
            <a:ahLst/>
            <a:cxnLst/>
            <a:rect l="l" t="t" r="r" b="b"/>
            <a:pathLst>
              <a:path w="570865" h="499110">
                <a:moveTo>
                  <a:pt x="570593" y="0"/>
                </a:moveTo>
                <a:lnTo>
                  <a:pt x="138595" y="0"/>
                </a:lnTo>
                <a:lnTo>
                  <a:pt x="0" y="138595"/>
                </a:lnTo>
                <a:lnTo>
                  <a:pt x="0" y="498588"/>
                </a:lnTo>
                <a:lnTo>
                  <a:pt x="431998" y="498588"/>
                </a:lnTo>
                <a:lnTo>
                  <a:pt x="431998" y="138595"/>
                </a:lnTo>
                <a:lnTo>
                  <a:pt x="570593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650452" y="4563048"/>
            <a:ext cx="432434" cy="360045"/>
          </a:xfrm>
          <a:custGeom>
            <a:avLst/>
            <a:gdLst/>
            <a:ahLst/>
            <a:cxnLst/>
            <a:rect l="l" t="t" r="r" b="b"/>
            <a:pathLst>
              <a:path w="432434" h="360045">
                <a:moveTo>
                  <a:pt x="431998" y="0"/>
                </a:moveTo>
                <a:lnTo>
                  <a:pt x="0" y="0"/>
                </a:lnTo>
                <a:lnTo>
                  <a:pt x="0" y="359993"/>
                </a:lnTo>
                <a:lnTo>
                  <a:pt x="431998" y="359993"/>
                </a:lnTo>
                <a:lnTo>
                  <a:pt x="431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650452" y="4424453"/>
            <a:ext cx="570865" cy="139065"/>
          </a:xfrm>
          <a:custGeom>
            <a:avLst/>
            <a:gdLst/>
            <a:ahLst/>
            <a:cxnLst/>
            <a:rect l="l" t="t" r="r" b="b"/>
            <a:pathLst>
              <a:path w="570865" h="139064">
                <a:moveTo>
                  <a:pt x="431998" y="138595"/>
                </a:moveTo>
                <a:lnTo>
                  <a:pt x="0" y="138595"/>
                </a:lnTo>
                <a:lnTo>
                  <a:pt x="138595" y="0"/>
                </a:lnTo>
                <a:lnTo>
                  <a:pt x="570593" y="0"/>
                </a:lnTo>
                <a:lnTo>
                  <a:pt x="431998" y="1385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789047" y="4784447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431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650452" y="478444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138595"/>
                </a:moveTo>
                <a:lnTo>
                  <a:pt x="138595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789047" y="4424453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650452" y="4923042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1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082450" y="4424453"/>
            <a:ext cx="139065" cy="499109"/>
          </a:xfrm>
          <a:custGeom>
            <a:avLst/>
            <a:gdLst/>
            <a:ahLst/>
            <a:cxnLst/>
            <a:rect l="l" t="t" r="r" b="b"/>
            <a:pathLst>
              <a:path w="139065" h="499110">
                <a:moveTo>
                  <a:pt x="138595" y="0"/>
                </a:moveTo>
                <a:lnTo>
                  <a:pt x="0" y="138595"/>
                </a:lnTo>
                <a:lnTo>
                  <a:pt x="0" y="498588"/>
                </a:lnTo>
                <a:lnTo>
                  <a:pt x="138595" y="359993"/>
                </a:lnTo>
                <a:lnTo>
                  <a:pt x="138595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082450" y="4424453"/>
            <a:ext cx="139065" cy="499109"/>
          </a:xfrm>
          <a:custGeom>
            <a:avLst/>
            <a:gdLst/>
            <a:ahLst/>
            <a:cxnLst/>
            <a:rect l="l" t="t" r="r" b="b"/>
            <a:pathLst>
              <a:path w="139065" h="499110">
                <a:moveTo>
                  <a:pt x="0" y="138595"/>
                </a:moveTo>
                <a:lnTo>
                  <a:pt x="138595" y="0"/>
                </a:lnTo>
                <a:lnTo>
                  <a:pt x="138595" y="359993"/>
                </a:lnTo>
                <a:lnTo>
                  <a:pt x="0" y="498588"/>
                </a:lnTo>
                <a:lnTo>
                  <a:pt x="0" y="1385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082450" y="478444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138595"/>
                </a:moveTo>
                <a:lnTo>
                  <a:pt x="1385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 rot="18900000">
            <a:off x="7041029" y="4929437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6650452" y="4563048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993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866451" y="5239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6545757" y="4828368"/>
            <a:ext cx="641985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-20" dirty="0">
                <a:latin typeface="Georgia"/>
                <a:cs typeface="Georgia"/>
              </a:rPr>
              <a:t>ResNet50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6539747" y="4313743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0" y="0"/>
                </a:moveTo>
                <a:lnTo>
                  <a:pt x="180002" y="360004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567482" y="4425129"/>
            <a:ext cx="92579" cy="115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400874" y="4634875"/>
            <a:ext cx="438150" cy="798195"/>
          </a:xfrm>
          <a:custGeom>
            <a:avLst/>
            <a:gdLst/>
            <a:ahLst/>
            <a:cxnLst/>
            <a:rect l="l" t="t" r="r" b="b"/>
            <a:pathLst>
              <a:path w="438150" h="798195">
                <a:moveTo>
                  <a:pt x="437755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215999" y="797754"/>
                </a:lnTo>
                <a:lnTo>
                  <a:pt x="215999" y="221756"/>
                </a:lnTo>
                <a:lnTo>
                  <a:pt x="43775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400874" y="4856631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4" h="576579">
                <a:moveTo>
                  <a:pt x="215999" y="0"/>
                </a:moveTo>
                <a:lnTo>
                  <a:pt x="0" y="0"/>
                </a:lnTo>
                <a:lnTo>
                  <a:pt x="0" y="575998"/>
                </a:lnTo>
                <a:lnTo>
                  <a:pt x="215999" y="575998"/>
                </a:lnTo>
                <a:lnTo>
                  <a:pt x="215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400874" y="4634875"/>
            <a:ext cx="438150" cy="222250"/>
          </a:xfrm>
          <a:custGeom>
            <a:avLst/>
            <a:gdLst/>
            <a:ahLst/>
            <a:cxnLst/>
            <a:rect l="l" t="t" r="r" b="b"/>
            <a:pathLst>
              <a:path w="438150" h="222250">
                <a:moveTo>
                  <a:pt x="215999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437755" y="0"/>
                </a:lnTo>
                <a:lnTo>
                  <a:pt x="215999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622630" y="521087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215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400874" y="5210873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221756"/>
                </a:moveTo>
                <a:lnTo>
                  <a:pt x="22175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622630" y="463487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5998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544874" y="4634875"/>
            <a:ext cx="294005" cy="798195"/>
          </a:xfrm>
          <a:custGeom>
            <a:avLst/>
            <a:gdLst/>
            <a:ahLst/>
            <a:cxnLst/>
            <a:rect l="l" t="t" r="r" b="b"/>
            <a:pathLst>
              <a:path w="294004" h="798195">
                <a:moveTo>
                  <a:pt x="293755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71999" y="797754"/>
                </a:lnTo>
                <a:lnTo>
                  <a:pt x="71999" y="221756"/>
                </a:lnTo>
                <a:lnTo>
                  <a:pt x="293755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544874" y="4856631"/>
            <a:ext cx="72390" cy="576580"/>
          </a:xfrm>
          <a:custGeom>
            <a:avLst/>
            <a:gdLst/>
            <a:ahLst/>
            <a:cxnLst/>
            <a:rect l="l" t="t" r="r" b="b"/>
            <a:pathLst>
              <a:path w="72390" h="576579">
                <a:moveTo>
                  <a:pt x="71999" y="0"/>
                </a:moveTo>
                <a:lnTo>
                  <a:pt x="0" y="0"/>
                </a:lnTo>
                <a:lnTo>
                  <a:pt x="0" y="575998"/>
                </a:lnTo>
                <a:lnTo>
                  <a:pt x="71999" y="575998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44874" y="4634875"/>
            <a:ext cx="294005" cy="222250"/>
          </a:xfrm>
          <a:custGeom>
            <a:avLst/>
            <a:gdLst/>
            <a:ahLst/>
            <a:cxnLst/>
            <a:rect l="l" t="t" r="r" b="b"/>
            <a:pathLst>
              <a:path w="294004" h="222250">
                <a:moveTo>
                  <a:pt x="71999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293755" y="0"/>
                </a:lnTo>
                <a:lnTo>
                  <a:pt x="71999" y="22175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400874" y="4634875"/>
            <a:ext cx="438150" cy="798195"/>
          </a:xfrm>
          <a:custGeom>
            <a:avLst/>
            <a:gdLst/>
            <a:ahLst/>
            <a:cxnLst/>
            <a:rect l="l" t="t" r="r" b="b"/>
            <a:pathLst>
              <a:path w="438150" h="798195">
                <a:moveTo>
                  <a:pt x="437755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215999" y="797754"/>
                </a:lnTo>
                <a:lnTo>
                  <a:pt x="215999" y="221756"/>
                </a:lnTo>
                <a:lnTo>
                  <a:pt x="437755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400874" y="4856631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4" h="576579">
                <a:moveTo>
                  <a:pt x="215999" y="0"/>
                </a:moveTo>
                <a:lnTo>
                  <a:pt x="0" y="0"/>
                </a:lnTo>
                <a:lnTo>
                  <a:pt x="0" y="575998"/>
                </a:lnTo>
                <a:lnTo>
                  <a:pt x="215999" y="575998"/>
                </a:lnTo>
                <a:lnTo>
                  <a:pt x="215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400874" y="4634875"/>
            <a:ext cx="438150" cy="222250"/>
          </a:xfrm>
          <a:custGeom>
            <a:avLst/>
            <a:gdLst/>
            <a:ahLst/>
            <a:cxnLst/>
            <a:rect l="l" t="t" r="r" b="b"/>
            <a:pathLst>
              <a:path w="438150" h="222250">
                <a:moveTo>
                  <a:pt x="215999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437755" y="0"/>
                </a:lnTo>
                <a:lnTo>
                  <a:pt x="215999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400874" y="543263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616873" y="4634875"/>
            <a:ext cx="438150" cy="798195"/>
          </a:xfrm>
          <a:custGeom>
            <a:avLst/>
            <a:gdLst/>
            <a:ahLst/>
            <a:cxnLst/>
            <a:rect l="l" t="t" r="r" b="b"/>
            <a:pathLst>
              <a:path w="438150" h="798195">
                <a:moveTo>
                  <a:pt x="437755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215999" y="797754"/>
                </a:lnTo>
                <a:lnTo>
                  <a:pt x="215999" y="221756"/>
                </a:lnTo>
                <a:lnTo>
                  <a:pt x="43775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616873" y="4856631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4" h="576579">
                <a:moveTo>
                  <a:pt x="215999" y="0"/>
                </a:moveTo>
                <a:lnTo>
                  <a:pt x="0" y="0"/>
                </a:lnTo>
                <a:lnTo>
                  <a:pt x="0" y="575998"/>
                </a:lnTo>
                <a:lnTo>
                  <a:pt x="215999" y="575998"/>
                </a:lnTo>
                <a:lnTo>
                  <a:pt x="215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616873" y="4634875"/>
            <a:ext cx="438150" cy="222250"/>
          </a:xfrm>
          <a:custGeom>
            <a:avLst/>
            <a:gdLst/>
            <a:ahLst/>
            <a:cxnLst/>
            <a:rect l="l" t="t" r="r" b="b"/>
            <a:pathLst>
              <a:path w="438150" h="222250">
                <a:moveTo>
                  <a:pt x="215999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437755" y="0"/>
                </a:lnTo>
                <a:lnTo>
                  <a:pt x="215999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838630" y="521087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215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616873" y="5210873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221756"/>
                </a:moveTo>
                <a:lnTo>
                  <a:pt x="22175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838630" y="463487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5998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760873" y="4634875"/>
            <a:ext cx="294005" cy="798195"/>
          </a:xfrm>
          <a:custGeom>
            <a:avLst/>
            <a:gdLst/>
            <a:ahLst/>
            <a:cxnLst/>
            <a:rect l="l" t="t" r="r" b="b"/>
            <a:pathLst>
              <a:path w="294004" h="798195">
                <a:moveTo>
                  <a:pt x="293755" y="0"/>
                </a:moveTo>
                <a:lnTo>
                  <a:pt x="221755" y="0"/>
                </a:lnTo>
                <a:lnTo>
                  <a:pt x="0" y="221756"/>
                </a:lnTo>
                <a:lnTo>
                  <a:pt x="0" y="797754"/>
                </a:lnTo>
                <a:lnTo>
                  <a:pt x="71999" y="797754"/>
                </a:lnTo>
                <a:lnTo>
                  <a:pt x="71999" y="221756"/>
                </a:lnTo>
                <a:lnTo>
                  <a:pt x="293755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760873" y="4856631"/>
            <a:ext cx="72390" cy="576580"/>
          </a:xfrm>
          <a:custGeom>
            <a:avLst/>
            <a:gdLst/>
            <a:ahLst/>
            <a:cxnLst/>
            <a:rect l="l" t="t" r="r" b="b"/>
            <a:pathLst>
              <a:path w="72390" h="576579">
                <a:moveTo>
                  <a:pt x="71999" y="0"/>
                </a:moveTo>
                <a:lnTo>
                  <a:pt x="0" y="0"/>
                </a:lnTo>
                <a:lnTo>
                  <a:pt x="0" y="575998"/>
                </a:lnTo>
                <a:lnTo>
                  <a:pt x="71999" y="575998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760873" y="4634875"/>
            <a:ext cx="294005" cy="222250"/>
          </a:xfrm>
          <a:custGeom>
            <a:avLst/>
            <a:gdLst/>
            <a:ahLst/>
            <a:cxnLst/>
            <a:rect l="l" t="t" r="r" b="b"/>
            <a:pathLst>
              <a:path w="294004" h="222250">
                <a:moveTo>
                  <a:pt x="71999" y="221756"/>
                </a:moveTo>
                <a:lnTo>
                  <a:pt x="0" y="221756"/>
                </a:lnTo>
                <a:lnTo>
                  <a:pt x="221755" y="0"/>
                </a:lnTo>
                <a:lnTo>
                  <a:pt x="293755" y="0"/>
                </a:lnTo>
                <a:lnTo>
                  <a:pt x="71999" y="22175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616873" y="4634875"/>
            <a:ext cx="438150" cy="798195"/>
          </a:xfrm>
          <a:custGeom>
            <a:avLst/>
            <a:gdLst/>
            <a:ahLst/>
            <a:cxnLst/>
            <a:rect l="l" t="t" r="r" b="b"/>
            <a:pathLst>
              <a:path w="438150" h="798195">
                <a:moveTo>
                  <a:pt x="437755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215999" y="797754"/>
                </a:lnTo>
                <a:lnTo>
                  <a:pt x="215999" y="221756"/>
                </a:lnTo>
                <a:lnTo>
                  <a:pt x="437755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616873" y="4856631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4" h="576579">
                <a:moveTo>
                  <a:pt x="215999" y="0"/>
                </a:moveTo>
                <a:lnTo>
                  <a:pt x="0" y="0"/>
                </a:lnTo>
                <a:lnTo>
                  <a:pt x="0" y="575998"/>
                </a:lnTo>
                <a:lnTo>
                  <a:pt x="215999" y="575998"/>
                </a:lnTo>
                <a:lnTo>
                  <a:pt x="215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616873" y="4634875"/>
            <a:ext cx="438150" cy="222250"/>
          </a:xfrm>
          <a:custGeom>
            <a:avLst/>
            <a:gdLst/>
            <a:ahLst/>
            <a:cxnLst/>
            <a:rect l="l" t="t" r="r" b="b"/>
            <a:pathLst>
              <a:path w="438150" h="222250">
                <a:moveTo>
                  <a:pt x="215999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437755" y="0"/>
                </a:lnTo>
                <a:lnTo>
                  <a:pt x="215999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616873" y="543263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832873" y="4634875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5">
                <a:moveTo>
                  <a:pt x="221756" y="0"/>
                </a:moveTo>
                <a:lnTo>
                  <a:pt x="0" y="221756"/>
                </a:lnTo>
                <a:lnTo>
                  <a:pt x="0" y="797754"/>
                </a:lnTo>
                <a:lnTo>
                  <a:pt x="221756" y="575998"/>
                </a:lnTo>
                <a:lnTo>
                  <a:pt x="22175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832873" y="4634875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5">
                <a:moveTo>
                  <a:pt x="0" y="221756"/>
                </a:moveTo>
                <a:lnTo>
                  <a:pt x="221756" y="0"/>
                </a:lnTo>
                <a:lnTo>
                  <a:pt x="221756" y="575998"/>
                </a:lnTo>
                <a:lnTo>
                  <a:pt x="0" y="797754"/>
                </a:lnTo>
                <a:lnTo>
                  <a:pt x="0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832873" y="4634875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5">
                <a:moveTo>
                  <a:pt x="221756" y="0"/>
                </a:moveTo>
                <a:lnTo>
                  <a:pt x="0" y="221756"/>
                </a:lnTo>
                <a:lnTo>
                  <a:pt x="0" y="797754"/>
                </a:lnTo>
                <a:lnTo>
                  <a:pt x="221756" y="575998"/>
                </a:lnTo>
                <a:lnTo>
                  <a:pt x="221756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832873" y="4634875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5">
                <a:moveTo>
                  <a:pt x="0" y="221756"/>
                </a:moveTo>
                <a:lnTo>
                  <a:pt x="221756" y="0"/>
                </a:lnTo>
                <a:lnTo>
                  <a:pt x="221756" y="575998"/>
                </a:lnTo>
                <a:lnTo>
                  <a:pt x="0" y="797754"/>
                </a:lnTo>
                <a:lnTo>
                  <a:pt x="0" y="22175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832873" y="4634875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5">
                <a:moveTo>
                  <a:pt x="0" y="221756"/>
                </a:moveTo>
                <a:lnTo>
                  <a:pt x="221756" y="0"/>
                </a:lnTo>
                <a:lnTo>
                  <a:pt x="221756" y="575998"/>
                </a:lnTo>
                <a:lnTo>
                  <a:pt x="0" y="797754"/>
                </a:lnTo>
                <a:lnTo>
                  <a:pt x="0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832873" y="5210873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221756"/>
                </a:moveTo>
                <a:lnTo>
                  <a:pt x="22175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 txBox="1"/>
          <p:nvPr/>
        </p:nvSpPr>
        <p:spPr>
          <a:xfrm rot="18900000">
            <a:off x="7814423" y="5439017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7400874" y="4856631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575998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616873" y="57489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 txBox="1"/>
          <p:nvPr/>
        </p:nvSpPr>
        <p:spPr>
          <a:xfrm>
            <a:off x="7263358" y="5337435"/>
            <a:ext cx="706755" cy="4933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40" dirty="0">
                <a:latin typeface="Times New Roman"/>
                <a:cs typeface="Times New Roman"/>
              </a:rPr>
              <a:t>10241024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000" b="1" spc="-15" dirty="0">
                <a:latin typeface="Georgia"/>
                <a:cs typeface="Georgia"/>
              </a:rPr>
              <a:t>Bottlene</a:t>
            </a:r>
            <a:r>
              <a:rPr sz="1000" b="1" spc="-50" dirty="0">
                <a:latin typeface="Georgia"/>
                <a:cs typeface="Georgia"/>
              </a:rPr>
              <a:t>c</a:t>
            </a:r>
            <a:r>
              <a:rPr sz="1000" b="1" spc="-30" dirty="0">
                <a:latin typeface="Georgia"/>
                <a:cs typeface="Georgia"/>
              </a:rPr>
              <a:t>k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7151747" y="467374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360004" y="360004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263503" y="4785555"/>
            <a:ext cx="107981" cy="1079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547306" y="3765291"/>
            <a:ext cx="377190" cy="1097280"/>
          </a:xfrm>
          <a:custGeom>
            <a:avLst/>
            <a:gdLst/>
            <a:ahLst/>
            <a:cxnLst/>
            <a:rect l="l" t="t" r="r" b="b"/>
            <a:pathLst>
              <a:path w="377190" h="1097279">
                <a:moveTo>
                  <a:pt x="376911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71999" y="1096904"/>
                </a:lnTo>
                <a:lnTo>
                  <a:pt x="71999" y="304912"/>
                </a:lnTo>
                <a:lnTo>
                  <a:pt x="376911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547306" y="4070203"/>
            <a:ext cx="72390" cy="792480"/>
          </a:xfrm>
          <a:custGeom>
            <a:avLst/>
            <a:gdLst/>
            <a:ahLst/>
            <a:cxnLst/>
            <a:rect l="l" t="t" r="r" b="b"/>
            <a:pathLst>
              <a:path w="72390" h="792479">
                <a:moveTo>
                  <a:pt x="71999" y="0"/>
                </a:moveTo>
                <a:lnTo>
                  <a:pt x="0" y="0"/>
                </a:lnTo>
                <a:lnTo>
                  <a:pt x="0" y="791992"/>
                </a:lnTo>
                <a:lnTo>
                  <a:pt x="71999" y="791992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547306" y="3765291"/>
            <a:ext cx="377190" cy="305435"/>
          </a:xfrm>
          <a:custGeom>
            <a:avLst/>
            <a:gdLst/>
            <a:ahLst/>
            <a:cxnLst/>
            <a:rect l="l" t="t" r="r" b="b"/>
            <a:pathLst>
              <a:path w="377190" h="305435">
                <a:moveTo>
                  <a:pt x="71999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376911" y="0"/>
                </a:lnTo>
                <a:lnTo>
                  <a:pt x="71999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852219" y="455728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547306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852219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547306" y="4862195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619306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619306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619306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547306" y="407020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583303" y="5178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619306" y="3765291"/>
            <a:ext cx="440055" cy="1097280"/>
          </a:xfrm>
          <a:custGeom>
            <a:avLst/>
            <a:gdLst/>
            <a:ahLst/>
            <a:cxnLst/>
            <a:rect l="l" t="t" r="r" b="b"/>
            <a:pathLst>
              <a:path w="440054" h="1097279">
                <a:moveTo>
                  <a:pt x="439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4996" y="1096904"/>
                </a:lnTo>
                <a:lnTo>
                  <a:pt x="134996" y="304912"/>
                </a:lnTo>
                <a:lnTo>
                  <a:pt x="439908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619306" y="4070203"/>
            <a:ext cx="135255" cy="792480"/>
          </a:xfrm>
          <a:custGeom>
            <a:avLst/>
            <a:gdLst/>
            <a:ahLst/>
            <a:cxnLst/>
            <a:rect l="l" t="t" r="r" b="b"/>
            <a:pathLst>
              <a:path w="135254" h="792479">
                <a:moveTo>
                  <a:pt x="134996" y="0"/>
                </a:moveTo>
                <a:lnTo>
                  <a:pt x="0" y="0"/>
                </a:lnTo>
                <a:lnTo>
                  <a:pt x="0" y="791992"/>
                </a:lnTo>
                <a:lnTo>
                  <a:pt x="134996" y="791992"/>
                </a:lnTo>
                <a:lnTo>
                  <a:pt x="134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619306" y="3765291"/>
            <a:ext cx="440055" cy="305435"/>
          </a:xfrm>
          <a:custGeom>
            <a:avLst/>
            <a:gdLst/>
            <a:ahLst/>
            <a:cxnLst/>
            <a:rect l="l" t="t" r="r" b="b"/>
            <a:pathLst>
              <a:path w="440054" h="305435">
                <a:moveTo>
                  <a:pt x="134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9908" y="0"/>
                </a:lnTo>
                <a:lnTo>
                  <a:pt x="134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924218" y="455728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134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619306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924218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709307" y="3765291"/>
            <a:ext cx="350520" cy="1097280"/>
          </a:xfrm>
          <a:custGeom>
            <a:avLst/>
            <a:gdLst/>
            <a:ahLst/>
            <a:cxnLst/>
            <a:rect l="l" t="t" r="r" b="b"/>
            <a:pathLst>
              <a:path w="350520" h="1097279">
                <a:moveTo>
                  <a:pt x="349907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44995" y="1096904"/>
                </a:lnTo>
                <a:lnTo>
                  <a:pt x="44995" y="304912"/>
                </a:lnTo>
                <a:lnTo>
                  <a:pt x="34990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709307" y="4070203"/>
            <a:ext cx="45085" cy="792480"/>
          </a:xfrm>
          <a:custGeom>
            <a:avLst/>
            <a:gdLst/>
            <a:ahLst/>
            <a:cxnLst/>
            <a:rect l="l" t="t" r="r" b="b"/>
            <a:pathLst>
              <a:path w="45084" h="792479">
                <a:moveTo>
                  <a:pt x="44995" y="0"/>
                </a:moveTo>
                <a:lnTo>
                  <a:pt x="0" y="0"/>
                </a:lnTo>
                <a:lnTo>
                  <a:pt x="0" y="791992"/>
                </a:lnTo>
                <a:lnTo>
                  <a:pt x="44995" y="791992"/>
                </a:lnTo>
                <a:lnTo>
                  <a:pt x="44995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709307" y="3765291"/>
            <a:ext cx="350520" cy="305435"/>
          </a:xfrm>
          <a:custGeom>
            <a:avLst/>
            <a:gdLst/>
            <a:ahLst/>
            <a:cxnLst/>
            <a:rect l="l" t="t" r="r" b="b"/>
            <a:pathLst>
              <a:path w="350520" h="305435">
                <a:moveTo>
                  <a:pt x="44995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349907" y="0"/>
                </a:lnTo>
                <a:lnTo>
                  <a:pt x="44995" y="3049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619306" y="3765291"/>
            <a:ext cx="440055" cy="1097280"/>
          </a:xfrm>
          <a:custGeom>
            <a:avLst/>
            <a:gdLst/>
            <a:ahLst/>
            <a:cxnLst/>
            <a:rect l="l" t="t" r="r" b="b"/>
            <a:pathLst>
              <a:path w="440054" h="1097279">
                <a:moveTo>
                  <a:pt x="439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4996" y="1096904"/>
                </a:lnTo>
                <a:lnTo>
                  <a:pt x="134996" y="304912"/>
                </a:lnTo>
                <a:lnTo>
                  <a:pt x="43990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619306" y="4070203"/>
            <a:ext cx="135255" cy="792480"/>
          </a:xfrm>
          <a:custGeom>
            <a:avLst/>
            <a:gdLst/>
            <a:ahLst/>
            <a:cxnLst/>
            <a:rect l="l" t="t" r="r" b="b"/>
            <a:pathLst>
              <a:path w="135254" h="792479">
                <a:moveTo>
                  <a:pt x="134996" y="0"/>
                </a:moveTo>
                <a:lnTo>
                  <a:pt x="0" y="0"/>
                </a:lnTo>
                <a:lnTo>
                  <a:pt x="0" y="791992"/>
                </a:lnTo>
                <a:lnTo>
                  <a:pt x="134996" y="791992"/>
                </a:lnTo>
                <a:lnTo>
                  <a:pt x="134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619306" y="3765291"/>
            <a:ext cx="440055" cy="305435"/>
          </a:xfrm>
          <a:custGeom>
            <a:avLst/>
            <a:gdLst/>
            <a:ahLst/>
            <a:cxnLst/>
            <a:rect l="l" t="t" r="r" b="b"/>
            <a:pathLst>
              <a:path w="440054" h="305435">
                <a:moveTo>
                  <a:pt x="134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9908" y="0"/>
                </a:lnTo>
                <a:lnTo>
                  <a:pt x="134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619306" y="486219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754302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754302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754302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754302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754302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754302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619306" y="407020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686801" y="5178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754302" y="3765291"/>
            <a:ext cx="440055" cy="1097280"/>
          </a:xfrm>
          <a:custGeom>
            <a:avLst/>
            <a:gdLst/>
            <a:ahLst/>
            <a:cxnLst/>
            <a:rect l="l" t="t" r="r" b="b"/>
            <a:pathLst>
              <a:path w="440054" h="1097279">
                <a:moveTo>
                  <a:pt x="439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4996" y="1096904"/>
                </a:lnTo>
                <a:lnTo>
                  <a:pt x="134996" y="304912"/>
                </a:lnTo>
                <a:lnTo>
                  <a:pt x="439908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754302" y="4070203"/>
            <a:ext cx="135255" cy="792480"/>
          </a:xfrm>
          <a:custGeom>
            <a:avLst/>
            <a:gdLst/>
            <a:ahLst/>
            <a:cxnLst/>
            <a:rect l="l" t="t" r="r" b="b"/>
            <a:pathLst>
              <a:path w="135254" h="792479">
                <a:moveTo>
                  <a:pt x="134996" y="0"/>
                </a:moveTo>
                <a:lnTo>
                  <a:pt x="0" y="0"/>
                </a:lnTo>
                <a:lnTo>
                  <a:pt x="0" y="791992"/>
                </a:lnTo>
                <a:lnTo>
                  <a:pt x="134996" y="791992"/>
                </a:lnTo>
                <a:lnTo>
                  <a:pt x="134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754302" y="3765291"/>
            <a:ext cx="440055" cy="305435"/>
          </a:xfrm>
          <a:custGeom>
            <a:avLst/>
            <a:gdLst/>
            <a:ahLst/>
            <a:cxnLst/>
            <a:rect l="l" t="t" r="r" b="b"/>
            <a:pathLst>
              <a:path w="440054" h="305435">
                <a:moveTo>
                  <a:pt x="134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9908" y="0"/>
                </a:lnTo>
                <a:lnTo>
                  <a:pt x="134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9059215" y="455728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134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754302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059215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754302" y="486219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889299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889299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89299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754302" y="407020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821797" y="5178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889299" y="3765291"/>
            <a:ext cx="440055" cy="1097280"/>
          </a:xfrm>
          <a:custGeom>
            <a:avLst/>
            <a:gdLst/>
            <a:ahLst/>
            <a:cxnLst/>
            <a:rect l="l" t="t" r="r" b="b"/>
            <a:pathLst>
              <a:path w="440054" h="1097279">
                <a:moveTo>
                  <a:pt x="439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4996" y="1096904"/>
                </a:lnTo>
                <a:lnTo>
                  <a:pt x="134996" y="304912"/>
                </a:lnTo>
                <a:lnTo>
                  <a:pt x="439908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889299" y="4070203"/>
            <a:ext cx="135255" cy="792480"/>
          </a:xfrm>
          <a:custGeom>
            <a:avLst/>
            <a:gdLst/>
            <a:ahLst/>
            <a:cxnLst/>
            <a:rect l="l" t="t" r="r" b="b"/>
            <a:pathLst>
              <a:path w="135254" h="792479">
                <a:moveTo>
                  <a:pt x="134996" y="0"/>
                </a:moveTo>
                <a:lnTo>
                  <a:pt x="0" y="0"/>
                </a:lnTo>
                <a:lnTo>
                  <a:pt x="0" y="791992"/>
                </a:lnTo>
                <a:lnTo>
                  <a:pt x="134996" y="791992"/>
                </a:lnTo>
                <a:lnTo>
                  <a:pt x="134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89299" y="3765291"/>
            <a:ext cx="440055" cy="305435"/>
          </a:xfrm>
          <a:custGeom>
            <a:avLst/>
            <a:gdLst/>
            <a:ahLst/>
            <a:cxnLst/>
            <a:rect l="l" t="t" r="r" b="b"/>
            <a:pathLst>
              <a:path w="440054" h="305435">
                <a:moveTo>
                  <a:pt x="134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9908" y="0"/>
                </a:lnTo>
                <a:lnTo>
                  <a:pt x="134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9194211" y="455728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134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8889299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194211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979299" y="3765291"/>
            <a:ext cx="350520" cy="1097280"/>
          </a:xfrm>
          <a:custGeom>
            <a:avLst/>
            <a:gdLst/>
            <a:ahLst/>
            <a:cxnLst/>
            <a:rect l="l" t="t" r="r" b="b"/>
            <a:pathLst>
              <a:path w="350520" h="1097279">
                <a:moveTo>
                  <a:pt x="349907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44995" y="1096904"/>
                </a:lnTo>
                <a:lnTo>
                  <a:pt x="44995" y="304912"/>
                </a:lnTo>
                <a:lnTo>
                  <a:pt x="34990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979299" y="4070203"/>
            <a:ext cx="45085" cy="792480"/>
          </a:xfrm>
          <a:custGeom>
            <a:avLst/>
            <a:gdLst/>
            <a:ahLst/>
            <a:cxnLst/>
            <a:rect l="l" t="t" r="r" b="b"/>
            <a:pathLst>
              <a:path w="45084" h="792479">
                <a:moveTo>
                  <a:pt x="44995" y="0"/>
                </a:moveTo>
                <a:lnTo>
                  <a:pt x="0" y="0"/>
                </a:lnTo>
                <a:lnTo>
                  <a:pt x="0" y="791992"/>
                </a:lnTo>
                <a:lnTo>
                  <a:pt x="44995" y="791992"/>
                </a:lnTo>
                <a:lnTo>
                  <a:pt x="44995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979299" y="3765291"/>
            <a:ext cx="350520" cy="305435"/>
          </a:xfrm>
          <a:custGeom>
            <a:avLst/>
            <a:gdLst/>
            <a:ahLst/>
            <a:cxnLst/>
            <a:rect l="l" t="t" r="r" b="b"/>
            <a:pathLst>
              <a:path w="350520" h="305435">
                <a:moveTo>
                  <a:pt x="44995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349907" y="0"/>
                </a:lnTo>
                <a:lnTo>
                  <a:pt x="44995" y="3049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889299" y="3765291"/>
            <a:ext cx="440055" cy="1097280"/>
          </a:xfrm>
          <a:custGeom>
            <a:avLst/>
            <a:gdLst/>
            <a:ahLst/>
            <a:cxnLst/>
            <a:rect l="l" t="t" r="r" b="b"/>
            <a:pathLst>
              <a:path w="440054" h="1097279">
                <a:moveTo>
                  <a:pt x="439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4996" y="1096904"/>
                </a:lnTo>
                <a:lnTo>
                  <a:pt x="134996" y="304912"/>
                </a:lnTo>
                <a:lnTo>
                  <a:pt x="43990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889299" y="4070203"/>
            <a:ext cx="135255" cy="792480"/>
          </a:xfrm>
          <a:custGeom>
            <a:avLst/>
            <a:gdLst/>
            <a:ahLst/>
            <a:cxnLst/>
            <a:rect l="l" t="t" r="r" b="b"/>
            <a:pathLst>
              <a:path w="135254" h="792479">
                <a:moveTo>
                  <a:pt x="134996" y="0"/>
                </a:moveTo>
                <a:lnTo>
                  <a:pt x="0" y="0"/>
                </a:lnTo>
                <a:lnTo>
                  <a:pt x="0" y="791992"/>
                </a:lnTo>
                <a:lnTo>
                  <a:pt x="134996" y="791992"/>
                </a:lnTo>
                <a:lnTo>
                  <a:pt x="134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889299" y="3765291"/>
            <a:ext cx="440055" cy="305435"/>
          </a:xfrm>
          <a:custGeom>
            <a:avLst/>
            <a:gdLst/>
            <a:ahLst/>
            <a:cxnLst/>
            <a:rect l="l" t="t" r="r" b="b"/>
            <a:pathLst>
              <a:path w="440054" h="305435">
                <a:moveTo>
                  <a:pt x="134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9908" y="0"/>
                </a:lnTo>
                <a:lnTo>
                  <a:pt x="134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89299" y="486219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 txBox="1"/>
          <p:nvPr/>
        </p:nvSpPr>
        <p:spPr>
          <a:xfrm>
            <a:off x="8579116" y="4849169"/>
            <a:ext cx="485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512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512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9024294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024294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024294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9024294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024294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9024294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889299" y="407020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956794" y="5178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9024294" y="3765291"/>
            <a:ext cx="440055" cy="1097280"/>
          </a:xfrm>
          <a:custGeom>
            <a:avLst/>
            <a:gdLst/>
            <a:ahLst/>
            <a:cxnLst/>
            <a:rect l="l" t="t" r="r" b="b"/>
            <a:pathLst>
              <a:path w="440054" h="1097279">
                <a:moveTo>
                  <a:pt x="439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4995" y="1096904"/>
                </a:lnTo>
                <a:lnTo>
                  <a:pt x="134995" y="304912"/>
                </a:lnTo>
                <a:lnTo>
                  <a:pt x="439908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9024294" y="4070203"/>
            <a:ext cx="135255" cy="792480"/>
          </a:xfrm>
          <a:custGeom>
            <a:avLst/>
            <a:gdLst/>
            <a:ahLst/>
            <a:cxnLst/>
            <a:rect l="l" t="t" r="r" b="b"/>
            <a:pathLst>
              <a:path w="135254" h="792479">
                <a:moveTo>
                  <a:pt x="134995" y="0"/>
                </a:moveTo>
                <a:lnTo>
                  <a:pt x="0" y="0"/>
                </a:lnTo>
                <a:lnTo>
                  <a:pt x="0" y="791992"/>
                </a:lnTo>
                <a:lnTo>
                  <a:pt x="134995" y="791992"/>
                </a:lnTo>
                <a:lnTo>
                  <a:pt x="13499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024294" y="3765291"/>
            <a:ext cx="440055" cy="305435"/>
          </a:xfrm>
          <a:custGeom>
            <a:avLst/>
            <a:gdLst/>
            <a:ahLst/>
            <a:cxnLst/>
            <a:rect l="l" t="t" r="r" b="b"/>
            <a:pathLst>
              <a:path w="440054" h="305435">
                <a:moveTo>
                  <a:pt x="134995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9908" y="0"/>
                </a:lnTo>
                <a:lnTo>
                  <a:pt x="134995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9329207" y="455728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134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9024294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9329207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024294" y="486219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159291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159291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159291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 txBox="1"/>
          <p:nvPr/>
        </p:nvSpPr>
        <p:spPr>
          <a:xfrm rot="18900000">
            <a:off x="9140827" y="4868593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32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49" name="object 349"/>
          <p:cNvSpPr/>
          <p:nvPr/>
        </p:nvSpPr>
        <p:spPr>
          <a:xfrm>
            <a:off x="9024294" y="407020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091790" y="5178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943751" y="4313743"/>
            <a:ext cx="756285" cy="720090"/>
          </a:xfrm>
          <a:custGeom>
            <a:avLst/>
            <a:gdLst/>
            <a:ahLst/>
            <a:cxnLst/>
            <a:rect l="l" t="t" r="r" b="b"/>
            <a:pathLst>
              <a:path w="756284" h="720089">
                <a:moveTo>
                  <a:pt x="0" y="720008"/>
                </a:moveTo>
                <a:lnTo>
                  <a:pt x="756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253273" y="4634528"/>
            <a:ext cx="108825" cy="1070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467747" y="3561353"/>
            <a:ext cx="2371725" cy="356870"/>
          </a:xfrm>
          <a:custGeom>
            <a:avLst/>
            <a:gdLst/>
            <a:ahLst/>
            <a:cxnLst/>
            <a:rect l="l" t="t" r="r" b="b"/>
            <a:pathLst>
              <a:path w="2371725" h="356870">
                <a:moveTo>
                  <a:pt x="0" y="356393"/>
                </a:moveTo>
                <a:lnTo>
                  <a:pt x="0" y="0"/>
                </a:lnTo>
                <a:lnTo>
                  <a:pt x="2371510" y="0"/>
                </a:lnTo>
                <a:lnTo>
                  <a:pt x="2371510" y="356393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422459" y="3689085"/>
            <a:ext cx="90437" cy="1099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593950" y="3516115"/>
            <a:ext cx="109917" cy="90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793943" y="3680076"/>
            <a:ext cx="90437" cy="109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776705" y="2546685"/>
            <a:ext cx="654685" cy="2094230"/>
          </a:xfrm>
          <a:custGeom>
            <a:avLst/>
            <a:gdLst/>
            <a:ahLst/>
            <a:cxnLst/>
            <a:rect l="l" t="t" r="r" b="b"/>
            <a:pathLst>
              <a:path w="654684" h="2094229">
                <a:moveTo>
                  <a:pt x="654107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71999" y="2094097"/>
                </a:lnTo>
                <a:lnTo>
                  <a:pt x="71999" y="582107"/>
                </a:lnTo>
                <a:lnTo>
                  <a:pt x="654107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9776705" y="3128793"/>
            <a:ext cx="72390" cy="1512570"/>
          </a:xfrm>
          <a:custGeom>
            <a:avLst/>
            <a:gdLst/>
            <a:ahLst/>
            <a:cxnLst/>
            <a:rect l="l" t="t" r="r" b="b"/>
            <a:pathLst>
              <a:path w="72390" h="1512570">
                <a:moveTo>
                  <a:pt x="71999" y="0"/>
                </a:moveTo>
                <a:lnTo>
                  <a:pt x="0" y="0"/>
                </a:lnTo>
                <a:lnTo>
                  <a:pt x="0" y="1511989"/>
                </a:lnTo>
                <a:lnTo>
                  <a:pt x="71999" y="1511989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9776705" y="2546685"/>
            <a:ext cx="654685" cy="582295"/>
          </a:xfrm>
          <a:custGeom>
            <a:avLst/>
            <a:gdLst/>
            <a:ahLst/>
            <a:cxnLst/>
            <a:rect l="l" t="t" r="r" b="b"/>
            <a:pathLst>
              <a:path w="654684" h="582294">
                <a:moveTo>
                  <a:pt x="71999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54107" y="0"/>
                </a:lnTo>
                <a:lnTo>
                  <a:pt x="71999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358812" y="4058675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776705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0358812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776705" y="464078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848705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9848705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848705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776705" y="3128793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812702" y="4957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848705" y="2546685"/>
            <a:ext cx="663575" cy="2094230"/>
          </a:xfrm>
          <a:custGeom>
            <a:avLst/>
            <a:gdLst/>
            <a:ahLst/>
            <a:cxnLst/>
            <a:rect l="l" t="t" r="r" b="b"/>
            <a:pathLst>
              <a:path w="663575" h="2094229">
                <a:moveTo>
                  <a:pt x="663105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0997" y="2094097"/>
                </a:lnTo>
                <a:lnTo>
                  <a:pt x="80997" y="582107"/>
                </a:lnTo>
                <a:lnTo>
                  <a:pt x="663105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9848705" y="3128793"/>
            <a:ext cx="81280" cy="1512570"/>
          </a:xfrm>
          <a:custGeom>
            <a:avLst/>
            <a:gdLst/>
            <a:ahLst/>
            <a:cxnLst/>
            <a:rect l="l" t="t" r="r" b="b"/>
            <a:pathLst>
              <a:path w="81279" h="1512570">
                <a:moveTo>
                  <a:pt x="80997" y="0"/>
                </a:moveTo>
                <a:lnTo>
                  <a:pt x="0" y="0"/>
                </a:lnTo>
                <a:lnTo>
                  <a:pt x="0" y="1511989"/>
                </a:lnTo>
                <a:lnTo>
                  <a:pt x="80997" y="1511989"/>
                </a:lnTo>
                <a:lnTo>
                  <a:pt x="8099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9848705" y="2546685"/>
            <a:ext cx="663575" cy="582295"/>
          </a:xfrm>
          <a:custGeom>
            <a:avLst/>
            <a:gdLst/>
            <a:ahLst/>
            <a:cxnLst/>
            <a:rect l="l" t="t" r="r" b="b"/>
            <a:pathLst>
              <a:path w="663575" h="582294">
                <a:moveTo>
                  <a:pt x="80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3105" y="0"/>
                </a:lnTo>
                <a:lnTo>
                  <a:pt x="80997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0430812" y="405867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80997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848705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0430812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902703" y="2546685"/>
            <a:ext cx="609600" cy="2094230"/>
          </a:xfrm>
          <a:custGeom>
            <a:avLst/>
            <a:gdLst/>
            <a:ahLst/>
            <a:cxnLst/>
            <a:rect l="l" t="t" r="r" b="b"/>
            <a:pathLst>
              <a:path w="609600" h="2094229">
                <a:moveTo>
                  <a:pt x="609106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26999" y="2094097"/>
                </a:lnTo>
                <a:lnTo>
                  <a:pt x="26999" y="582107"/>
                </a:lnTo>
                <a:lnTo>
                  <a:pt x="609106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9902703" y="3128793"/>
            <a:ext cx="27305" cy="1512570"/>
          </a:xfrm>
          <a:custGeom>
            <a:avLst/>
            <a:gdLst/>
            <a:ahLst/>
            <a:cxnLst/>
            <a:rect l="l" t="t" r="r" b="b"/>
            <a:pathLst>
              <a:path w="27304" h="1512570">
                <a:moveTo>
                  <a:pt x="26999" y="0"/>
                </a:moveTo>
                <a:lnTo>
                  <a:pt x="0" y="0"/>
                </a:lnTo>
                <a:lnTo>
                  <a:pt x="0" y="1511989"/>
                </a:lnTo>
                <a:lnTo>
                  <a:pt x="26999" y="1511989"/>
                </a:lnTo>
                <a:lnTo>
                  <a:pt x="26999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9902703" y="2546685"/>
            <a:ext cx="609600" cy="582295"/>
          </a:xfrm>
          <a:custGeom>
            <a:avLst/>
            <a:gdLst/>
            <a:ahLst/>
            <a:cxnLst/>
            <a:rect l="l" t="t" r="r" b="b"/>
            <a:pathLst>
              <a:path w="609600" h="582294">
                <a:moveTo>
                  <a:pt x="26999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09106" y="0"/>
                </a:lnTo>
                <a:lnTo>
                  <a:pt x="26999" y="582107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9848705" y="2546685"/>
            <a:ext cx="663575" cy="2094230"/>
          </a:xfrm>
          <a:custGeom>
            <a:avLst/>
            <a:gdLst/>
            <a:ahLst/>
            <a:cxnLst/>
            <a:rect l="l" t="t" r="r" b="b"/>
            <a:pathLst>
              <a:path w="663575" h="2094229">
                <a:moveTo>
                  <a:pt x="663105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0997" y="2094097"/>
                </a:lnTo>
                <a:lnTo>
                  <a:pt x="80997" y="582107"/>
                </a:lnTo>
                <a:lnTo>
                  <a:pt x="663105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9848705" y="3128793"/>
            <a:ext cx="81280" cy="1512570"/>
          </a:xfrm>
          <a:custGeom>
            <a:avLst/>
            <a:gdLst/>
            <a:ahLst/>
            <a:cxnLst/>
            <a:rect l="l" t="t" r="r" b="b"/>
            <a:pathLst>
              <a:path w="81279" h="1512570">
                <a:moveTo>
                  <a:pt x="80997" y="0"/>
                </a:moveTo>
                <a:lnTo>
                  <a:pt x="0" y="0"/>
                </a:lnTo>
                <a:lnTo>
                  <a:pt x="0" y="1511989"/>
                </a:lnTo>
                <a:lnTo>
                  <a:pt x="80997" y="1511989"/>
                </a:lnTo>
                <a:lnTo>
                  <a:pt x="8099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9848705" y="2546685"/>
            <a:ext cx="663575" cy="582295"/>
          </a:xfrm>
          <a:custGeom>
            <a:avLst/>
            <a:gdLst/>
            <a:ahLst/>
            <a:cxnLst/>
            <a:rect l="l" t="t" r="r" b="b"/>
            <a:pathLst>
              <a:path w="663575" h="582294">
                <a:moveTo>
                  <a:pt x="80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3105" y="0"/>
                </a:lnTo>
                <a:lnTo>
                  <a:pt x="80997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9848705" y="4640783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99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9929702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9929702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9929702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9929702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9929702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9929702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848705" y="3128793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889201" y="4957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9929702" y="2546685"/>
            <a:ext cx="663575" cy="2094230"/>
          </a:xfrm>
          <a:custGeom>
            <a:avLst/>
            <a:gdLst/>
            <a:ahLst/>
            <a:cxnLst/>
            <a:rect l="l" t="t" r="r" b="b"/>
            <a:pathLst>
              <a:path w="663575" h="2094229">
                <a:moveTo>
                  <a:pt x="663105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0997" y="2094097"/>
                </a:lnTo>
                <a:lnTo>
                  <a:pt x="80997" y="582107"/>
                </a:lnTo>
                <a:lnTo>
                  <a:pt x="66310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9929702" y="3128793"/>
            <a:ext cx="81280" cy="1512570"/>
          </a:xfrm>
          <a:custGeom>
            <a:avLst/>
            <a:gdLst/>
            <a:ahLst/>
            <a:cxnLst/>
            <a:rect l="l" t="t" r="r" b="b"/>
            <a:pathLst>
              <a:path w="81279" h="1512570">
                <a:moveTo>
                  <a:pt x="80997" y="0"/>
                </a:moveTo>
                <a:lnTo>
                  <a:pt x="0" y="0"/>
                </a:lnTo>
                <a:lnTo>
                  <a:pt x="0" y="1511989"/>
                </a:lnTo>
                <a:lnTo>
                  <a:pt x="80997" y="1511989"/>
                </a:lnTo>
                <a:lnTo>
                  <a:pt x="8099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9929702" y="2546685"/>
            <a:ext cx="663575" cy="582295"/>
          </a:xfrm>
          <a:custGeom>
            <a:avLst/>
            <a:gdLst/>
            <a:ahLst/>
            <a:cxnLst/>
            <a:rect l="l" t="t" r="r" b="b"/>
            <a:pathLst>
              <a:path w="663575" h="582294">
                <a:moveTo>
                  <a:pt x="80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3105" y="0"/>
                </a:lnTo>
                <a:lnTo>
                  <a:pt x="80997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511810" y="405867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80997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9929702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511810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9929702" y="4640783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99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0010699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0010699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0010699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9929702" y="3128793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9970198" y="4957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0010699" y="2546685"/>
            <a:ext cx="663575" cy="2094230"/>
          </a:xfrm>
          <a:custGeom>
            <a:avLst/>
            <a:gdLst/>
            <a:ahLst/>
            <a:cxnLst/>
            <a:rect l="l" t="t" r="r" b="b"/>
            <a:pathLst>
              <a:path w="663575" h="2094229">
                <a:moveTo>
                  <a:pt x="663105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0997" y="2094097"/>
                </a:lnTo>
                <a:lnTo>
                  <a:pt x="80997" y="582107"/>
                </a:lnTo>
                <a:lnTo>
                  <a:pt x="663105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0010699" y="3128793"/>
            <a:ext cx="81280" cy="1512570"/>
          </a:xfrm>
          <a:custGeom>
            <a:avLst/>
            <a:gdLst/>
            <a:ahLst/>
            <a:cxnLst/>
            <a:rect l="l" t="t" r="r" b="b"/>
            <a:pathLst>
              <a:path w="81279" h="1512570">
                <a:moveTo>
                  <a:pt x="80997" y="0"/>
                </a:moveTo>
                <a:lnTo>
                  <a:pt x="0" y="0"/>
                </a:lnTo>
                <a:lnTo>
                  <a:pt x="0" y="1511989"/>
                </a:lnTo>
                <a:lnTo>
                  <a:pt x="80997" y="1511989"/>
                </a:lnTo>
                <a:lnTo>
                  <a:pt x="8099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0010699" y="2546685"/>
            <a:ext cx="663575" cy="582295"/>
          </a:xfrm>
          <a:custGeom>
            <a:avLst/>
            <a:gdLst/>
            <a:ahLst/>
            <a:cxnLst/>
            <a:rect l="l" t="t" r="r" b="b"/>
            <a:pathLst>
              <a:path w="663575" h="582294">
                <a:moveTo>
                  <a:pt x="80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3105" y="0"/>
                </a:lnTo>
                <a:lnTo>
                  <a:pt x="80997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0592807" y="405867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80997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0010699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0592807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0064698" y="2546685"/>
            <a:ext cx="609600" cy="2094230"/>
          </a:xfrm>
          <a:custGeom>
            <a:avLst/>
            <a:gdLst/>
            <a:ahLst/>
            <a:cxnLst/>
            <a:rect l="l" t="t" r="r" b="b"/>
            <a:pathLst>
              <a:path w="609600" h="2094229">
                <a:moveTo>
                  <a:pt x="609106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26999" y="2094097"/>
                </a:lnTo>
                <a:lnTo>
                  <a:pt x="26999" y="582107"/>
                </a:lnTo>
                <a:lnTo>
                  <a:pt x="609106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0064698" y="3128793"/>
            <a:ext cx="27305" cy="1512570"/>
          </a:xfrm>
          <a:custGeom>
            <a:avLst/>
            <a:gdLst/>
            <a:ahLst/>
            <a:cxnLst/>
            <a:rect l="l" t="t" r="r" b="b"/>
            <a:pathLst>
              <a:path w="27304" h="1512570">
                <a:moveTo>
                  <a:pt x="26999" y="0"/>
                </a:moveTo>
                <a:lnTo>
                  <a:pt x="0" y="0"/>
                </a:lnTo>
                <a:lnTo>
                  <a:pt x="0" y="1511989"/>
                </a:lnTo>
                <a:lnTo>
                  <a:pt x="26999" y="1511989"/>
                </a:lnTo>
                <a:lnTo>
                  <a:pt x="26999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0064698" y="2546685"/>
            <a:ext cx="609600" cy="582295"/>
          </a:xfrm>
          <a:custGeom>
            <a:avLst/>
            <a:gdLst/>
            <a:ahLst/>
            <a:cxnLst/>
            <a:rect l="l" t="t" r="r" b="b"/>
            <a:pathLst>
              <a:path w="609600" h="582294">
                <a:moveTo>
                  <a:pt x="26999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09106" y="0"/>
                </a:lnTo>
                <a:lnTo>
                  <a:pt x="26999" y="582107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0010699" y="2546685"/>
            <a:ext cx="663575" cy="2094230"/>
          </a:xfrm>
          <a:custGeom>
            <a:avLst/>
            <a:gdLst/>
            <a:ahLst/>
            <a:cxnLst/>
            <a:rect l="l" t="t" r="r" b="b"/>
            <a:pathLst>
              <a:path w="663575" h="2094229">
                <a:moveTo>
                  <a:pt x="663105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0997" y="2094097"/>
                </a:lnTo>
                <a:lnTo>
                  <a:pt x="80997" y="582107"/>
                </a:lnTo>
                <a:lnTo>
                  <a:pt x="663105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0010699" y="3128793"/>
            <a:ext cx="81280" cy="1512570"/>
          </a:xfrm>
          <a:custGeom>
            <a:avLst/>
            <a:gdLst/>
            <a:ahLst/>
            <a:cxnLst/>
            <a:rect l="l" t="t" r="r" b="b"/>
            <a:pathLst>
              <a:path w="81279" h="1512570">
                <a:moveTo>
                  <a:pt x="80997" y="0"/>
                </a:moveTo>
                <a:lnTo>
                  <a:pt x="0" y="0"/>
                </a:lnTo>
                <a:lnTo>
                  <a:pt x="0" y="1511989"/>
                </a:lnTo>
                <a:lnTo>
                  <a:pt x="80997" y="1511989"/>
                </a:lnTo>
                <a:lnTo>
                  <a:pt x="8099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0010699" y="2546685"/>
            <a:ext cx="663575" cy="582295"/>
          </a:xfrm>
          <a:custGeom>
            <a:avLst/>
            <a:gdLst/>
            <a:ahLst/>
            <a:cxnLst/>
            <a:rect l="l" t="t" r="r" b="b"/>
            <a:pathLst>
              <a:path w="663575" h="582294">
                <a:moveTo>
                  <a:pt x="80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3105" y="0"/>
                </a:lnTo>
                <a:lnTo>
                  <a:pt x="80997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0010699" y="4640783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99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 txBox="1"/>
          <p:nvPr/>
        </p:nvSpPr>
        <p:spPr>
          <a:xfrm>
            <a:off x="9781502" y="4627771"/>
            <a:ext cx="377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25</a:t>
            </a:r>
            <a:r>
              <a:rPr sz="1000" spc="-225" dirty="0">
                <a:latin typeface="Times New Roman"/>
                <a:cs typeface="Times New Roman"/>
              </a:rPr>
              <a:t>6</a:t>
            </a:r>
            <a:r>
              <a:rPr sz="1000" spc="-5" dirty="0">
                <a:latin typeface="Times New Roman"/>
                <a:cs typeface="Times New Roman"/>
              </a:rPr>
              <a:t>256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6" name="object 416"/>
          <p:cNvSpPr/>
          <p:nvPr/>
        </p:nvSpPr>
        <p:spPr>
          <a:xfrm>
            <a:off x="10091697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0091697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0091697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0091697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0091697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0091697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0010699" y="3128793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0051195" y="4957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0091697" y="2546685"/>
            <a:ext cx="663575" cy="2094230"/>
          </a:xfrm>
          <a:custGeom>
            <a:avLst/>
            <a:gdLst/>
            <a:ahLst/>
            <a:cxnLst/>
            <a:rect l="l" t="t" r="r" b="b"/>
            <a:pathLst>
              <a:path w="663575" h="2094229">
                <a:moveTo>
                  <a:pt x="663105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0997" y="2094097"/>
                </a:lnTo>
                <a:lnTo>
                  <a:pt x="80997" y="582107"/>
                </a:lnTo>
                <a:lnTo>
                  <a:pt x="66310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0091697" y="3128793"/>
            <a:ext cx="81280" cy="1512570"/>
          </a:xfrm>
          <a:custGeom>
            <a:avLst/>
            <a:gdLst/>
            <a:ahLst/>
            <a:cxnLst/>
            <a:rect l="l" t="t" r="r" b="b"/>
            <a:pathLst>
              <a:path w="81279" h="1512570">
                <a:moveTo>
                  <a:pt x="80997" y="0"/>
                </a:moveTo>
                <a:lnTo>
                  <a:pt x="0" y="0"/>
                </a:lnTo>
                <a:lnTo>
                  <a:pt x="0" y="1511989"/>
                </a:lnTo>
                <a:lnTo>
                  <a:pt x="80997" y="1511989"/>
                </a:lnTo>
                <a:lnTo>
                  <a:pt x="8099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0091697" y="2546685"/>
            <a:ext cx="663575" cy="582295"/>
          </a:xfrm>
          <a:custGeom>
            <a:avLst/>
            <a:gdLst/>
            <a:ahLst/>
            <a:cxnLst/>
            <a:rect l="l" t="t" r="r" b="b"/>
            <a:pathLst>
              <a:path w="663575" h="582294">
                <a:moveTo>
                  <a:pt x="80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3105" y="0"/>
                </a:lnTo>
                <a:lnTo>
                  <a:pt x="80997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0673805" y="405867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80997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0091697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0673805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0091697" y="4640783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99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0172695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0172695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0172695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 txBox="1"/>
          <p:nvPr/>
        </p:nvSpPr>
        <p:spPr>
          <a:xfrm rot="18900000">
            <a:off x="10154218" y="4647174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64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435" name="object 435"/>
          <p:cNvSpPr/>
          <p:nvPr/>
        </p:nvSpPr>
        <p:spPr>
          <a:xfrm>
            <a:off x="10091697" y="3128793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0132193" y="4957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9311747" y="3593734"/>
            <a:ext cx="756285" cy="720090"/>
          </a:xfrm>
          <a:custGeom>
            <a:avLst/>
            <a:gdLst/>
            <a:ahLst/>
            <a:cxnLst/>
            <a:rect l="l" t="t" r="r" b="b"/>
            <a:pathLst>
              <a:path w="756284" h="720089">
                <a:moveTo>
                  <a:pt x="0" y="720008"/>
                </a:moveTo>
                <a:lnTo>
                  <a:pt x="756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9621245" y="3914536"/>
            <a:ext cx="108825" cy="1070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631750" y="2459742"/>
            <a:ext cx="5548630" cy="378460"/>
          </a:xfrm>
          <a:custGeom>
            <a:avLst/>
            <a:gdLst/>
            <a:ahLst/>
            <a:cxnLst/>
            <a:rect l="l" t="t" r="r" b="b"/>
            <a:pathLst>
              <a:path w="5548630" h="378460">
                <a:moveTo>
                  <a:pt x="0" y="377997"/>
                </a:moveTo>
                <a:lnTo>
                  <a:pt x="0" y="0"/>
                </a:lnTo>
                <a:lnTo>
                  <a:pt x="5548504" y="0"/>
                </a:lnTo>
                <a:lnTo>
                  <a:pt x="5548504" y="377997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586496" y="2598270"/>
            <a:ext cx="90437" cy="1099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346465" y="2414517"/>
            <a:ext cx="109917" cy="90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0134910" y="2589274"/>
            <a:ext cx="90437" cy="109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0831687" y="1477655"/>
            <a:ext cx="848360" cy="2792730"/>
          </a:xfrm>
          <a:custGeom>
            <a:avLst/>
            <a:gdLst/>
            <a:ahLst/>
            <a:cxnLst/>
            <a:rect l="l" t="t" r="r" b="b"/>
            <a:pathLst>
              <a:path w="848359" h="2792729">
                <a:moveTo>
                  <a:pt x="848146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71999" y="2792140"/>
                </a:lnTo>
                <a:lnTo>
                  <a:pt x="71999" y="776146"/>
                </a:lnTo>
                <a:lnTo>
                  <a:pt x="848146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0831687" y="2253801"/>
            <a:ext cx="72390" cy="2016125"/>
          </a:xfrm>
          <a:custGeom>
            <a:avLst/>
            <a:gdLst/>
            <a:ahLst/>
            <a:cxnLst/>
            <a:rect l="l" t="t" r="r" b="b"/>
            <a:pathLst>
              <a:path w="72390" h="2016125">
                <a:moveTo>
                  <a:pt x="71999" y="0"/>
                </a:moveTo>
                <a:lnTo>
                  <a:pt x="0" y="0"/>
                </a:lnTo>
                <a:lnTo>
                  <a:pt x="0" y="2015994"/>
                </a:lnTo>
                <a:lnTo>
                  <a:pt x="71999" y="2015994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0831687" y="1477655"/>
            <a:ext cx="848360" cy="776605"/>
          </a:xfrm>
          <a:custGeom>
            <a:avLst/>
            <a:gdLst/>
            <a:ahLst/>
            <a:cxnLst/>
            <a:rect l="l" t="t" r="r" b="b"/>
            <a:pathLst>
              <a:path w="848359" h="776605">
                <a:moveTo>
                  <a:pt x="71999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48146" y="0"/>
                </a:lnTo>
                <a:lnTo>
                  <a:pt x="71999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1607834" y="349364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0831687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1607834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0831687" y="4269795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0903687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0903687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0903687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0831687" y="2253801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0867684" y="45861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0903687" y="1477655"/>
            <a:ext cx="839469" cy="2792730"/>
          </a:xfrm>
          <a:custGeom>
            <a:avLst/>
            <a:gdLst/>
            <a:ahLst/>
            <a:cxnLst/>
            <a:rect l="l" t="t" r="r" b="b"/>
            <a:pathLst>
              <a:path w="839470" h="2792729">
                <a:moveTo>
                  <a:pt x="839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62996" y="2792140"/>
                </a:lnTo>
                <a:lnTo>
                  <a:pt x="62996" y="776146"/>
                </a:lnTo>
                <a:lnTo>
                  <a:pt x="83914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0903687" y="2253801"/>
            <a:ext cx="63500" cy="2016125"/>
          </a:xfrm>
          <a:custGeom>
            <a:avLst/>
            <a:gdLst/>
            <a:ahLst/>
            <a:cxnLst/>
            <a:rect l="l" t="t" r="r" b="b"/>
            <a:pathLst>
              <a:path w="63500" h="2016125">
                <a:moveTo>
                  <a:pt x="62996" y="0"/>
                </a:moveTo>
                <a:lnTo>
                  <a:pt x="0" y="0"/>
                </a:lnTo>
                <a:lnTo>
                  <a:pt x="0" y="2015994"/>
                </a:lnTo>
                <a:lnTo>
                  <a:pt x="62996" y="2015994"/>
                </a:lnTo>
                <a:lnTo>
                  <a:pt x="62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0903687" y="1477655"/>
            <a:ext cx="839469" cy="776605"/>
          </a:xfrm>
          <a:custGeom>
            <a:avLst/>
            <a:gdLst/>
            <a:ahLst/>
            <a:cxnLst/>
            <a:rect l="l" t="t" r="r" b="b"/>
            <a:pathLst>
              <a:path w="839470" h="776605">
                <a:moveTo>
                  <a:pt x="62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9142" y="0"/>
                </a:lnTo>
                <a:lnTo>
                  <a:pt x="62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1679833" y="349364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2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0903687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1679833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0945688" y="1477655"/>
            <a:ext cx="797560" cy="2792730"/>
          </a:xfrm>
          <a:custGeom>
            <a:avLst/>
            <a:gdLst/>
            <a:ahLst/>
            <a:cxnLst/>
            <a:rect l="l" t="t" r="r" b="b"/>
            <a:pathLst>
              <a:path w="797559" h="2792729">
                <a:moveTo>
                  <a:pt x="797141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0995" y="2792140"/>
                </a:lnTo>
                <a:lnTo>
                  <a:pt x="20995" y="776146"/>
                </a:lnTo>
                <a:lnTo>
                  <a:pt x="797141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0945688" y="2253801"/>
            <a:ext cx="21590" cy="2016125"/>
          </a:xfrm>
          <a:custGeom>
            <a:avLst/>
            <a:gdLst/>
            <a:ahLst/>
            <a:cxnLst/>
            <a:rect l="l" t="t" r="r" b="b"/>
            <a:pathLst>
              <a:path w="21590" h="2016125">
                <a:moveTo>
                  <a:pt x="20995" y="0"/>
                </a:moveTo>
                <a:lnTo>
                  <a:pt x="0" y="0"/>
                </a:lnTo>
                <a:lnTo>
                  <a:pt x="0" y="2015994"/>
                </a:lnTo>
                <a:lnTo>
                  <a:pt x="20995" y="2015994"/>
                </a:lnTo>
                <a:lnTo>
                  <a:pt x="20995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0945688" y="1477655"/>
            <a:ext cx="797560" cy="776605"/>
          </a:xfrm>
          <a:custGeom>
            <a:avLst/>
            <a:gdLst/>
            <a:ahLst/>
            <a:cxnLst/>
            <a:rect l="l" t="t" r="r" b="b"/>
            <a:pathLst>
              <a:path w="797559" h="776605">
                <a:moveTo>
                  <a:pt x="20995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797141" y="0"/>
                </a:lnTo>
                <a:lnTo>
                  <a:pt x="20995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0903687" y="1477655"/>
            <a:ext cx="839469" cy="2792730"/>
          </a:xfrm>
          <a:custGeom>
            <a:avLst/>
            <a:gdLst/>
            <a:ahLst/>
            <a:cxnLst/>
            <a:rect l="l" t="t" r="r" b="b"/>
            <a:pathLst>
              <a:path w="839470" h="2792729">
                <a:moveTo>
                  <a:pt x="839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62996" y="2792140"/>
                </a:lnTo>
                <a:lnTo>
                  <a:pt x="62996" y="776146"/>
                </a:lnTo>
                <a:lnTo>
                  <a:pt x="83914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0903687" y="2253801"/>
            <a:ext cx="63500" cy="2016125"/>
          </a:xfrm>
          <a:custGeom>
            <a:avLst/>
            <a:gdLst/>
            <a:ahLst/>
            <a:cxnLst/>
            <a:rect l="l" t="t" r="r" b="b"/>
            <a:pathLst>
              <a:path w="63500" h="2016125">
                <a:moveTo>
                  <a:pt x="62996" y="0"/>
                </a:moveTo>
                <a:lnTo>
                  <a:pt x="0" y="0"/>
                </a:lnTo>
                <a:lnTo>
                  <a:pt x="0" y="2015994"/>
                </a:lnTo>
                <a:lnTo>
                  <a:pt x="62996" y="2015994"/>
                </a:lnTo>
                <a:lnTo>
                  <a:pt x="62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0903687" y="1477655"/>
            <a:ext cx="839469" cy="776605"/>
          </a:xfrm>
          <a:custGeom>
            <a:avLst/>
            <a:gdLst/>
            <a:ahLst/>
            <a:cxnLst/>
            <a:rect l="l" t="t" r="r" b="b"/>
            <a:pathLst>
              <a:path w="839470" h="776605">
                <a:moveTo>
                  <a:pt x="62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9142" y="0"/>
                </a:lnTo>
                <a:lnTo>
                  <a:pt x="62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0903687" y="426979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2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0966683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0966683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0966683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0966683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0966683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0966683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0903687" y="2253801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0935185" y="45861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966683" y="1477655"/>
            <a:ext cx="839469" cy="2792730"/>
          </a:xfrm>
          <a:custGeom>
            <a:avLst/>
            <a:gdLst/>
            <a:ahLst/>
            <a:cxnLst/>
            <a:rect l="l" t="t" r="r" b="b"/>
            <a:pathLst>
              <a:path w="839470" h="2792729">
                <a:moveTo>
                  <a:pt x="839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62996" y="2792140"/>
                </a:lnTo>
                <a:lnTo>
                  <a:pt x="62996" y="776146"/>
                </a:lnTo>
                <a:lnTo>
                  <a:pt x="83914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0966683" y="2253801"/>
            <a:ext cx="63500" cy="2016125"/>
          </a:xfrm>
          <a:custGeom>
            <a:avLst/>
            <a:gdLst/>
            <a:ahLst/>
            <a:cxnLst/>
            <a:rect l="l" t="t" r="r" b="b"/>
            <a:pathLst>
              <a:path w="63500" h="2016125">
                <a:moveTo>
                  <a:pt x="62996" y="0"/>
                </a:moveTo>
                <a:lnTo>
                  <a:pt x="0" y="0"/>
                </a:lnTo>
                <a:lnTo>
                  <a:pt x="0" y="2015994"/>
                </a:lnTo>
                <a:lnTo>
                  <a:pt x="62996" y="2015994"/>
                </a:lnTo>
                <a:lnTo>
                  <a:pt x="62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0966683" y="1477655"/>
            <a:ext cx="839469" cy="776605"/>
          </a:xfrm>
          <a:custGeom>
            <a:avLst/>
            <a:gdLst/>
            <a:ahLst/>
            <a:cxnLst/>
            <a:rect l="l" t="t" r="r" b="b"/>
            <a:pathLst>
              <a:path w="839470" h="776605">
                <a:moveTo>
                  <a:pt x="62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9142" y="0"/>
                </a:lnTo>
                <a:lnTo>
                  <a:pt x="62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1742829" y="349364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2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0966683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1742829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0966683" y="426979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2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1029680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1029680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1029680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0966683" y="2253801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0998181" y="45861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1029680" y="1477655"/>
            <a:ext cx="839469" cy="2792730"/>
          </a:xfrm>
          <a:custGeom>
            <a:avLst/>
            <a:gdLst/>
            <a:ahLst/>
            <a:cxnLst/>
            <a:rect l="l" t="t" r="r" b="b"/>
            <a:pathLst>
              <a:path w="839470" h="2792729">
                <a:moveTo>
                  <a:pt x="839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62996" y="2792140"/>
                </a:lnTo>
                <a:lnTo>
                  <a:pt x="62996" y="776146"/>
                </a:lnTo>
                <a:lnTo>
                  <a:pt x="83914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1029680" y="2253801"/>
            <a:ext cx="63500" cy="2016125"/>
          </a:xfrm>
          <a:custGeom>
            <a:avLst/>
            <a:gdLst/>
            <a:ahLst/>
            <a:cxnLst/>
            <a:rect l="l" t="t" r="r" b="b"/>
            <a:pathLst>
              <a:path w="63500" h="2016125">
                <a:moveTo>
                  <a:pt x="62996" y="0"/>
                </a:moveTo>
                <a:lnTo>
                  <a:pt x="0" y="0"/>
                </a:lnTo>
                <a:lnTo>
                  <a:pt x="0" y="2015994"/>
                </a:lnTo>
                <a:lnTo>
                  <a:pt x="62996" y="2015994"/>
                </a:lnTo>
                <a:lnTo>
                  <a:pt x="62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1029680" y="1477655"/>
            <a:ext cx="839469" cy="776605"/>
          </a:xfrm>
          <a:custGeom>
            <a:avLst/>
            <a:gdLst/>
            <a:ahLst/>
            <a:cxnLst/>
            <a:rect l="l" t="t" r="r" b="b"/>
            <a:pathLst>
              <a:path w="839470" h="776605">
                <a:moveTo>
                  <a:pt x="62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9142" y="0"/>
                </a:lnTo>
                <a:lnTo>
                  <a:pt x="62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1805826" y="349364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2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1029680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1805826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1071680" y="1477655"/>
            <a:ext cx="797560" cy="2792730"/>
          </a:xfrm>
          <a:custGeom>
            <a:avLst/>
            <a:gdLst/>
            <a:ahLst/>
            <a:cxnLst/>
            <a:rect l="l" t="t" r="r" b="b"/>
            <a:pathLst>
              <a:path w="797559" h="2792729">
                <a:moveTo>
                  <a:pt x="797141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0995" y="2792140"/>
                </a:lnTo>
                <a:lnTo>
                  <a:pt x="20995" y="776146"/>
                </a:lnTo>
                <a:lnTo>
                  <a:pt x="797141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1071680" y="2253801"/>
            <a:ext cx="21590" cy="2016125"/>
          </a:xfrm>
          <a:custGeom>
            <a:avLst/>
            <a:gdLst/>
            <a:ahLst/>
            <a:cxnLst/>
            <a:rect l="l" t="t" r="r" b="b"/>
            <a:pathLst>
              <a:path w="21590" h="2016125">
                <a:moveTo>
                  <a:pt x="20995" y="0"/>
                </a:moveTo>
                <a:lnTo>
                  <a:pt x="0" y="0"/>
                </a:lnTo>
                <a:lnTo>
                  <a:pt x="0" y="2015994"/>
                </a:lnTo>
                <a:lnTo>
                  <a:pt x="20995" y="2015994"/>
                </a:lnTo>
                <a:lnTo>
                  <a:pt x="20995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1071680" y="1477655"/>
            <a:ext cx="797560" cy="776605"/>
          </a:xfrm>
          <a:custGeom>
            <a:avLst/>
            <a:gdLst/>
            <a:ahLst/>
            <a:cxnLst/>
            <a:rect l="l" t="t" r="r" b="b"/>
            <a:pathLst>
              <a:path w="797559" h="776605">
                <a:moveTo>
                  <a:pt x="20995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797141" y="0"/>
                </a:lnTo>
                <a:lnTo>
                  <a:pt x="20995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1029680" y="1477655"/>
            <a:ext cx="839469" cy="2792730"/>
          </a:xfrm>
          <a:custGeom>
            <a:avLst/>
            <a:gdLst/>
            <a:ahLst/>
            <a:cxnLst/>
            <a:rect l="l" t="t" r="r" b="b"/>
            <a:pathLst>
              <a:path w="839470" h="2792729">
                <a:moveTo>
                  <a:pt x="839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62996" y="2792140"/>
                </a:lnTo>
                <a:lnTo>
                  <a:pt x="62996" y="776146"/>
                </a:lnTo>
                <a:lnTo>
                  <a:pt x="83914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1029680" y="2253801"/>
            <a:ext cx="63500" cy="2016125"/>
          </a:xfrm>
          <a:custGeom>
            <a:avLst/>
            <a:gdLst/>
            <a:ahLst/>
            <a:cxnLst/>
            <a:rect l="l" t="t" r="r" b="b"/>
            <a:pathLst>
              <a:path w="63500" h="2016125">
                <a:moveTo>
                  <a:pt x="62996" y="0"/>
                </a:moveTo>
                <a:lnTo>
                  <a:pt x="0" y="0"/>
                </a:lnTo>
                <a:lnTo>
                  <a:pt x="0" y="2015994"/>
                </a:lnTo>
                <a:lnTo>
                  <a:pt x="62996" y="2015994"/>
                </a:lnTo>
                <a:lnTo>
                  <a:pt x="62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1029680" y="1477655"/>
            <a:ext cx="839469" cy="776605"/>
          </a:xfrm>
          <a:custGeom>
            <a:avLst/>
            <a:gdLst/>
            <a:ahLst/>
            <a:cxnLst/>
            <a:rect l="l" t="t" r="r" b="b"/>
            <a:pathLst>
              <a:path w="839470" h="776605">
                <a:moveTo>
                  <a:pt x="62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9142" y="0"/>
                </a:lnTo>
                <a:lnTo>
                  <a:pt x="62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1029680" y="426979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2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 txBox="1"/>
          <p:nvPr/>
        </p:nvSpPr>
        <p:spPr>
          <a:xfrm>
            <a:off x="10827473" y="4256778"/>
            <a:ext cx="341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-10" dirty="0">
                <a:latin typeface="Times New Roman"/>
                <a:cs typeface="Times New Roman"/>
              </a:rPr>
              <a:t>2</a:t>
            </a:r>
            <a:r>
              <a:rPr sz="1000" spc="-500" dirty="0">
                <a:latin typeface="Times New Roman"/>
                <a:cs typeface="Times New Roman"/>
              </a:rPr>
              <a:t>1</a:t>
            </a:r>
            <a:r>
              <a:rPr sz="1000" spc="-10" dirty="0">
                <a:latin typeface="Times New Roman"/>
                <a:cs typeface="Times New Roman"/>
              </a:rPr>
              <a:t>8</a:t>
            </a:r>
            <a:r>
              <a:rPr sz="1000" spc="-5" dirty="0">
                <a:latin typeface="Times New Roman"/>
                <a:cs typeface="Times New Roman"/>
              </a:rPr>
              <a:t>28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2" name="object 502"/>
          <p:cNvSpPr/>
          <p:nvPr/>
        </p:nvSpPr>
        <p:spPr>
          <a:xfrm>
            <a:off x="11092676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1092676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1092676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1092676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1092676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1092676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1029680" y="2253801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1061178" y="45861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1092676" y="1477655"/>
            <a:ext cx="839469" cy="2792730"/>
          </a:xfrm>
          <a:custGeom>
            <a:avLst/>
            <a:gdLst/>
            <a:ahLst/>
            <a:cxnLst/>
            <a:rect l="l" t="t" r="r" b="b"/>
            <a:pathLst>
              <a:path w="839470" h="2792729">
                <a:moveTo>
                  <a:pt x="839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62996" y="2792140"/>
                </a:lnTo>
                <a:lnTo>
                  <a:pt x="62996" y="776146"/>
                </a:lnTo>
                <a:lnTo>
                  <a:pt x="83914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1092676" y="2253801"/>
            <a:ext cx="63500" cy="2016125"/>
          </a:xfrm>
          <a:custGeom>
            <a:avLst/>
            <a:gdLst/>
            <a:ahLst/>
            <a:cxnLst/>
            <a:rect l="l" t="t" r="r" b="b"/>
            <a:pathLst>
              <a:path w="63500" h="2016125">
                <a:moveTo>
                  <a:pt x="62996" y="0"/>
                </a:moveTo>
                <a:lnTo>
                  <a:pt x="0" y="0"/>
                </a:lnTo>
                <a:lnTo>
                  <a:pt x="0" y="2015994"/>
                </a:lnTo>
                <a:lnTo>
                  <a:pt x="62996" y="2015994"/>
                </a:lnTo>
                <a:lnTo>
                  <a:pt x="62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1092676" y="1477655"/>
            <a:ext cx="839469" cy="776605"/>
          </a:xfrm>
          <a:custGeom>
            <a:avLst/>
            <a:gdLst/>
            <a:ahLst/>
            <a:cxnLst/>
            <a:rect l="l" t="t" r="r" b="b"/>
            <a:pathLst>
              <a:path w="839470" h="776605">
                <a:moveTo>
                  <a:pt x="62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9142" y="0"/>
                </a:lnTo>
                <a:lnTo>
                  <a:pt x="62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1868822" y="349364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2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1092676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1868822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1092676" y="426979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2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1155672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1155672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1155672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 txBox="1"/>
          <p:nvPr/>
        </p:nvSpPr>
        <p:spPr>
          <a:xfrm rot="18900000">
            <a:off x="11114200" y="4276211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128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521" name="object 521"/>
          <p:cNvSpPr/>
          <p:nvPr/>
        </p:nvSpPr>
        <p:spPr>
          <a:xfrm>
            <a:off x="11092676" y="2253801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1124174" y="45861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0463748" y="2873725"/>
            <a:ext cx="756285" cy="720090"/>
          </a:xfrm>
          <a:custGeom>
            <a:avLst/>
            <a:gdLst/>
            <a:ahLst/>
            <a:cxnLst/>
            <a:rect l="l" t="t" r="r" b="b"/>
            <a:pathLst>
              <a:path w="756284" h="720089">
                <a:moveTo>
                  <a:pt x="0" y="720008"/>
                </a:moveTo>
                <a:lnTo>
                  <a:pt x="756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0773245" y="3194544"/>
            <a:ext cx="108825" cy="1070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3083752" y="1361730"/>
            <a:ext cx="8239759" cy="504190"/>
          </a:xfrm>
          <a:custGeom>
            <a:avLst/>
            <a:gdLst/>
            <a:ahLst/>
            <a:cxnLst/>
            <a:rect l="l" t="t" r="r" b="b"/>
            <a:pathLst>
              <a:path w="8239759" h="504189">
                <a:moveTo>
                  <a:pt x="0" y="503998"/>
                </a:moveTo>
                <a:lnTo>
                  <a:pt x="0" y="0"/>
                </a:lnTo>
                <a:lnTo>
                  <a:pt x="8239506" y="0"/>
                </a:lnTo>
                <a:lnTo>
                  <a:pt x="8239506" y="503998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3038506" y="1563296"/>
            <a:ext cx="90437" cy="1099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143963" y="1316526"/>
            <a:ext cx="109917" cy="90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1277910" y="1554262"/>
            <a:ext cx="90437" cy="109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1958666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1958666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1958666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2928847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195866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2928847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1958666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203066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203066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203066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1958666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1994663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2030666" y="408632"/>
            <a:ext cx="1015365" cy="3490595"/>
          </a:xfrm>
          <a:custGeom>
            <a:avLst/>
            <a:gdLst/>
            <a:ahLst/>
            <a:cxnLst/>
            <a:rect l="l" t="t" r="r" b="b"/>
            <a:pathLst>
              <a:path w="1015365" h="3490595">
                <a:moveTo>
                  <a:pt x="1015175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4994" y="3490168"/>
                </a:lnTo>
                <a:lnTo>
                  <a:pt x="44994" y="970180"/>
                </a:lnTo>
                <a:lnTo>
                  <a:pt x="1015175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2030666" y="1378813"/>
            <a:ext cx="45085" cy="2520315"/>
          </a:xfrm>
          <a:custGeom>
            <a:avLst/>
            <a:gdLst/>
            <a:ahLst/>
            <a:cxnLst/>
            <a:rect l="l" t="t" r="r" b="b"/>
            <a:pathLst>
              <a:path w="45084" h="2520315">
                <a:moveTo>
                  <a:pt x="44994" y="0"/>
                </a:moveTo>
                <a:lnTo>
                  <a:pt x="0" y="0"/>
                </a:lnTo>
                <a:lnTo>
                  <a:pt x="0" y="2519987"/>
                </a:lnTo>
                <a:lnTo>
                  <a:pt x="44994" y="2519987"/>
                </a:lnTo>
                <a:lnTo>
                  <a:pt x="4499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2030666" y="408632"/>
            <a:ext cx="1015365" cy="970280"/>
          </a:xfrm>
          <a:custGeom>
            <a:avLst/>
            <a:gdLst/>
            <a:ahLst/>
            <a:cxnLst/>
            <a:rect l="l" t="t" r="r" b="b"/>
            <a:pathLst>
              <a:path w="1015365" h="970280">
                <a:moveTo>
                  <a:pt x="44994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5175" y="0"/>
                </a:lnTo>
                <a:lnTo>
                  <a:pt x="44994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3000847" y="2928619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9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203066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3000847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2060664" y="408632"/>
            <a:ext cx="985519" cy="3490595"/>
          </a:xfrm>
          <a:custGeom>
            <a:avLst/>
            <a:gdLst/>
            <a:ahLst/>
            <a:cxnLst/>
            <a:rect l="l" t="t" r="r" b="b"/>
            <a:pathLst>
              <a:path w="985519" h="3490595">
                <a:moveTo>
                  <a:pt x="985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996" y="3490168"/>
                </a:lnTo>
                <a:lnTo>
                  <a:pt x="14996" y="970180"/>
                </a:lnTo>
                <a:lnTo>
                  <a:pt x="98517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2068163" y="1376283"/>
            <a:ext cx="0" cy="2525395"/>
          </a:xfrm>
          <a:custGeom>
            <a:avLst/>
            <a:gdLst/>
            <a:ahLst/>
            <a:cxnLst/>
            <a:rect l="l" t="t" r="r" b="b"/>
            <a:pathLst>
              <a:path h="2525395">
                <a:moveTo>
                  <a:pt x="0" y="0"/>
                </a:moveTo>
                <a:lnTo>
                  <a:pt x="0" y="2525048"/>
                </a:lnTo>
              </a:path>
            </a:pathLst>
          </a:custGeom>
          <a:ln w="20057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2060664" y="408632"/>
            <a:ext cx="985519" cy="970280"/>
          </a:xfrm>
          <a:custGeom>
            <a:avLst/>
            <a:gdLst/>
            <a:ahLst/>
            <a:cxnLst/>
            <a:rect l="l" t="t" r="r" b="b"/>
            <a:pathLst>
              <a:path w="985519" h="970280">
                <a:moveTo>
                  <a:pt x="14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985177" y="0"/>
                </a:lnTo>
                <a:lnTo>
                  <a:pt x="14996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2030666" y="408632"/>
            <a:ext cx="1015365" cy="3490595"/>
          </a:xfrm>
          <a:custGeom>
            <a:avLst/>
            <a:gdLst/>
            <a:ahLst/>
            <a:cxnLst/>
            <a:rect l="l" t="t" r="r" b="b"/>
            <a:pathLst>
              <a:path w="1015365" h="3490595">
                <a:moveTo>
                  <a:pt x="1015175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4994" y="3490168"/>
                </a:lnTo>
                <a:lnTo>
                  <a:pt x="44994" y="970180"/>
                </a:lnTo>
                <a:lnTo>
                  <a:pt x="1015175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2030666" y="1378813"/>
            <a:ext cx="45085" cy="2520315"/>
          </a:xfrm>
          <a:custGeom>
            <a:avLst/>
            <a:gdLst/>
            <a:ahLst/>
            <a:cxnLst/>
            <a:rect l="l" t="t" r="r" b="b"/>
            <a:pathLst>
              <a:path w="45084" h="2520315">
                <a:moveTo>
                  <a:pt x="44994" y="0"/>
                </a:moveTo>
                <a:lnTo>
                  <a:pt x="0" y="0"/>
                </a:lnTo>
                <a:lnTo>
                  <a:pt x="0" y="2519987"/>
                </a:lnTo>
                <a:lnTo>
                  <a:pt x="44994" y="2519987"/>
                </a:lnTo>
                <a:lnTo>
                  <a:pt x="4499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12030666" y="408632"/>
            <a:ext cx="1015365" cy="970280"/>
          </a:xfrm>
          <a:custGeom>
            <a:avLst/>
            <a:gdLst/>
            <a:ahLst/>
            <a:cxnLst/>
            <a:rect l="l" t="t" r="r" b="b"/>
            <a:pathLst>
              <a:path w="1015365" h="970280">
                <a:moveTo>
                  <a:pt x="44994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5175" y="0"/>
                </a:lnTo>
                <a:lnTo>
                  <a:pt x="44994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2030666" y="389880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99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207566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207566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1207566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207566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1207566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2075661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12030666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12053161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12075661" y="408632"/>
            <a:ext cx="1015365" cy="3490595"/>
          </a:xfrm>
          <a:custGeom>
            <a:avLst/>
            <a:gdLst/>
            <a:ahLst/>
            <a:cxnLst/>
            <a:rect l="l" t="t" r="r" b="b"/>
            <a:pathLst>
              <a:path w="1015365" h="3490595">
                <a:moveTo>
                  <a:pt x="1015175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4994" y="3490168"/>
                </a:lnTo>
                <a:lnTo>
                  <a:pt x="44994" y="970180"/>
                </a:lnTo>
                <a:lnTo>
                  <a:pt x="101517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12075661" y="1378813"/>
            <a:ext cx="45085" cy="2520315"/>
          </a:xfrm>
          <a:custGeom>
            <a:avLst/>
            <a:gdLst/>
            <a:ahLst/>
            <a:cxnLst/>
            <a:rect l="l" t="t" r="r" b="b"/>
            <a:pathLst>
              <a:path w="45084" h="2520315">
                <a:moveTo>
                  <a:pt x="44994" y="0"/>
                </a:moveTo>
                <a:lnTo>
                  <a:pt x="0" y="0"/>
                </a:lnTo>
                <a:lnTo>
                  <a:pt x="0" y="2519987"/>
                </a:lnTo>
                <a:lnTo>
                  <a:pt x="44994" y="2519987"/>
                </a:lnTo>
                <a:lnTo>
                  <a:pt x="4499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2075661" y="408632"/>
            <a:ext cx="1015365" cy="970280"/>
          </a:xfrm>
          <a:custGeom>
            <a:avLst/>
            <a:gdLst/>
            <a:ahLst/>
            <a:cxnLst/>
            <a:rect l="l" t="t" r="r" b="b"/>
            <a:pathLst>
              <a:path w="1015365" h="970280">
                <a:moveTo>
                  <a:pt x="44994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5175" y="0"/>
                </a:lnTo>
                <a:lnTo>
                  <a:pt x="44994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3045842" y="2928619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95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2075661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3045842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12075661" y="389880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99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212065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212065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212065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12075661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2098156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2120656" y="408632"/>
            <a:ext cx="1015365" cy="3490595"/>
          </a:xfrm>
          <a:custGeom>
            <a:avLst/>
            <a:gdLst/>
            <a:ahLst/>
            <a:cxnLst/>
            <a:rect l="l" t="t" r="r" b="b"/>
            <a:pathLst>
              <a:path w="1015365" h="3490595">
                <a:moveTo>
                  <a:pt x="1015175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4994" y="3490168"/>
                </a:lnTo>
                <a:lnTo>
                  <a:pt x="44994" y="970180"/>
                </a:lnTo>
                <a:lnTo>
                  <a:pt x="1015175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2120656" y="1378813"/>
            <a:ext cx="45085" cy="2520315"/>
          </a:xfrm>
          <a:custGeom>
            <a:avLst/>
            <a:gdLst/>
            <a:ahLst/>
            <a:cxnLst/>
            <a:rect l="l" t="t" r="r" b="b"/>
            <a:pathLst>
              <a:path w="45084" h="2520315">
                <a:moveTo>
                  <a:pt x="44994" y="0"/>
                </a:moveTo>
                <a:lnTo>
                  <a:pt x="0" y="0"/>
                </a:lnTo>
                <a:lnTo>
                  <a:pt x="0" y="2519987"/>
                </a:lnTo>
                <a:lnTo>
                  <a:pt x="44994" y="2519987"/>
                </a:lnTo>
                <a:lnTo>
                  <a:pt x="4499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2120656" y="408632"/>
            <a:ext cx="1015365" cy="970280"/>
          </a:xfrm>
          <a:custGeom>
            <a:avLst/>
            <a:gdLst/>
            <a:ahLst/>
            <a:cxnLst/>
            <a:rect l="l" t="t" r="r" b="b"/>
            <a:pathLst>
              <a:path w="1015365" h="970280">
                <a:moveTo>
                  <a:pt x="44994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5175" y="0"/>
                </a:lnTo>
                <a:lnTo>
                  <a:pt x="44994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3090836" y="2928619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9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212065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3090836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12150655" y="408632"/>
            <a:ext cx="985519" cy="3490595"/>
          </a:xfrm>
          <a:custGeom>
            <a:avLst/>
            <a:gdLst/>
            <a:ahLst/>
            <a:cxnLst/>
            <a:rect l="l" t="t" r="r" b="b"/>
            <a:pathLst>
              <a:path w="985519" h="3490595">
                <a:moveTo>
                  <a:pt x="985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996" y="3490168"/>
                </a:lnTo>
                <a:lnTo>
                  <a:pt x="14996" y="970180"/>
                </a:lnTo>
                <a:lnTo>
                  <a:pt x="98517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12158153" y="1376283"/>
            <a:ext cx="0" cy="2525395"/>
          </a:xfrm>
          <a:custGeom>
            <a:avLst/>
            <a:gdLst/>
            <a:ahLst/>
            <a:cxnLst/>
            <a:rect l="l" t="t" r="r" b="b"/>
            <a:pathLst>
              <a:path h="2525395">
                <a:moveTo>
                  <a:pt x="0" y="0"/>
                </a:moveTo>
                <a:lnTo>
                  <a:pt x="0" y="2525048"/>
                </a:lnTo>
              </a:path>
            </a:pathLst>
          </a:custGeom>
          <a:ln w="20057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12150655" y="408632"/>
            <a:ext cx="985519" cy="970280"/>
          </a:xfrm>
          <a:custGeom>
            <a:avLst/>
            <a:gdLst/>
            <a:ahLst/>
            <a:cxnLst/>
            <a:rect l="l" t="t" r="r" b="b"/>
            <a:pathLst>
              <a:path w="985519" h="970280">
                <a:moveTo>
                  <a:pt x="14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985177" y="0"/>
                </a:lnTo>
                <a:lnTo>
                  <a:pt x="14996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12120656" y="408632"/>
            <a:ext cx="1015365" cy="3490595"/>
          </a:xfrm>
          <a:custGeom>
            <a:avLst/>
            <a:gdLst/>
            <a:ahLst/>
            <a:cxnLst/>
            <a:rect l="l" t="t" r="r" b="b"/>
            <a:pathLst>
              <a:path w="1015365" h="3490595">
                <a:moveTo>
                  <a:pt x="1015175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4994" y="3490168"/>
                </a:lnTo>
                <a:lnTo>
                  <a:pt x="44994" y="970180"/>
                </a:lnTo>
                <a:lnTo>
                  <a:pt x="1015175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12120656" y="1378813"/>
            <a:ext cx="45085" cy="2520315"/>
          </a:xfrm>
          <a:custGeom>
            <a:avLst/>
            <a:gdLst/>
            <a:ahLst/>
            <a:cxnLst/>
            <a:rect l="l" t="t" r="r" b="b"/>
            <a:pathLst>
              <a:path w="45084" h="2520315">
                <a:moveTo>
                  <a:pt x="44994" y="0"/>
                </a:moveTo>
                <a:lnTo>
                  <a:pt x="0" y="0"/>
                </a:lnTo>
                <a:lnTo>
                  <a:pt x="0" y="2519987"/>
                </a:lnTo>
                <a:lnTo>
                  <a:pt x="44994" y="2519987"/>
                </a:lnTo>
                <a:lnTo>
                  <a:pt x="4499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12120656" y="408632"/>
            <a:ext cx="1015365" cy="970280"/>
          </a:xfrm>
          <a:custGeom>
            <a:avLst/>
            <a:gdLst/>
            <a:ahLst/>
            <a:cxnLst/>
            <a:rect l="l" t="t" r="r" b="b"/>
            <a:pathLst>
              <a:path w="1015365" h="970280">
                <a:moveTo>
                  <a:pt x="44994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5175" y="0"/>
                </a:lnTo>
                <a:lnTo>
                  <a:pt x="44994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12120656" y="389880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99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 txBox="1"/>
          <p:nvPr/>
        </p:nvSpPr>
        <p:spPr>
          <a:xfrm>
            <a:off x="11977065" y="3885798"/>
            <a:ext cx="241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</a:t>
            </a:r>
            <a:r>
              <a:rPr sz="1000" spc="-295" dirty="0">
                <a:latin typeface="Times New Roman"/>
                <a:cs typeface="Times New Roman"/>
              </a:rPr>
              <a:t>4</a:t>
            </a: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88" name="object 588"/>
          <p:cNvSpPr/>
          <p:nvPr/>
        </p:nvSpPr>
        <p:spPr>
          <a:xfrm>
            <a:off x="1216565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1216565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216565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216565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216565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2165651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2120656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2143151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2165651" y="408632"/>
            <a:ext cx="1015365" cy="3490595"/>
          </a:xfrm>
          <a:custGeom>
            <a:avLst/>
            <a:gdLst/>
            <a:ahLst/>
            <a:cxnLst/>
            <a:rect l="l" t="t" r="r" b="b"/>
            <a:pathLst>
              <a:path w="1015365" h="3490595">
                <a:moveTo>
                  <a:pt x="1015175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4995" y="3490168"/>
                </a:lnTo>
                <a:lnTo>
                  <a:pt x="44995" y="970180"/>
                </a:lnTo>
                <a:lnTo>
                  <a:pt x="101517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2165651" y="1378813"/>
            <a:ext cx="45085" cy="2520315"/>
          </a:xfrm>
          <a:custGeom>
            <a:avLst/>
            <a:gdLst/>
            <a:ahLst/>
            <a:cxnLst/>
            <a:rect l="l" t="t" r="r" b="b"/>
            <a:pathLst>
              <a:path w="45084" h="2520315">
                <a:moveTo>
                  <a:pt x="44995" y="0"/>
                </a:moveTo>
                <a:lnTo>
                  <a:pt x="0" y="0"/>
                </a:lnTo>
                <a:lnTo>
                  <a:pt x="0" y="2519987"/>
                </a:lnTo>
                <a:lnTo>
                  <a:pt x="44995" y="2519987"/>
                </a:lnTo>
                <a:lnTo>
                  <a:pt x="4499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2165651" y="408632"/>
            <a:ext cx="1015365" cy="970280"/>
          </a:xfrm>
          <a:custGeom>
            <a:avLst/>
            <a:gdLst/>
            <a:ahLst/>
            <a:cxnLst/>
            <a:rect l="l" t="t" r="r" b="b"/>
            <a:pathLst>
              <a:path w="1015365" h="970280">
                <a:moveTo>
                  <a:pt x="44995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5175" y="0"/>
                </a:lnTo>
                <a:lnTo>
                  <a:pt x="44995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3135832" y="2928619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9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2165651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3135832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2165651" y="389880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9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221064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1221064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221064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 txBox="1"/>
          <p:nvPr/>
        </p:nvSpPr>
        <p:spPr>
          <a:xfrm rot="18900000">
            <a:off x="12169155" y="3905213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607" name="object 607"/>
          <p:cNvSpPr/>
          <p:nvPr/>
        </p:nvSpPr>
        <p:spPr>
          <a:xfrm>
            <a:off x="12165651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2188145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1543745" y="2153716"/>
            <a:ext cx="900430" cy="720090"/>
          </a:xfrm>
          <a:custGeom>
            <a:avLst/>
            <a:gdLst/>
            <a:ahLst/>
            <a:cxnLst/>
            <a:rect l="l" t="t" r="r" b="b"/>
            <a:pathLst>
              <a:path w="900429" h="720089">
                <a:moveTo>
                  <a:pt x="0" y="720008"/>
                </a:moveTo>
                <a:lnTo>
                  <a:pt x="900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1924678" y="2476891"/>
            <a:ext cx="111436" cy="1035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679754" y="263726"/>
            <a:ext cx="10858500" cy="630555"/>
          </a:xfrm>
          <a:custGeom>
            <a:avLst/>
            <a:gdLst/>
            <a:ahLst/>
            <a:cxnLst/>
            <a:rect l="l" t="t" r="r" b="b"/>
            <a:pathLst>
              <a:path w="10858500" h="630555">
                <a:moveTo>
                  <a:pt x="0" y="629996"/>
                </a:moveTo>
                <a:lnTo>
                  <a:pt x="0" y="0"/>
                </a:lnTo>
                <a:lnTo>
                  <a:pt x="10858497" y="0"/>
                </a:lnTo>
                <a:lnTo>
                  <a:pt x="10858497" y="629996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634534" y="528284"/>
            <a:ext cx="90437" cy="1099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049463" y="218535"/>
            <a:ext cx="109917" cy="90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2492894" y="519288"/>
            <a:ext cx="90437" cy="109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3110657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3110657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4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3110657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4080838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3110657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4080838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3110657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1347065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1347065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1347065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 txBox="1"/>
          <p:nvPr/>
        </p:nvSpPr>
        <p:spPr>
          <a:xfrm rot="18900000">
            <a:off x="13429148" y="3905213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626" name="object 626"/>
          <p:cNvSpPr/>
          <p:nvPr/>
        </p:nvSpPr>
        <p:spPr>
          <a:xfrm>
            <a:off x="13110657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13290653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 txBox="1"/>
          <p:nvPr/>
        </p:nvSpPr>
        <p:spPr>
          <a:xfrm>
            <a:off x="13015176" y="3804151"/>
            <a:ext cx="551180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40" dirty="0">
                <a:latin typeface="Georgia"/>
                <a:cs typeface="Georgia"/>
              </a:rPr>
              <a:t>DnCNN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29" name="object 629"/>
          <p:cNvSpPr/>
          <p:nvPr/>
        </p:nvSpPr>
        <p:spPr>
          <a:xfrm>
            <a:off x="13470656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13470656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13470656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14440837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1347065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14440837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13470656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1354265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1354265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1354265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3470656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13506653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2695736" y="2153716"/>
            <a:ext cx="900430" cy="0"/>
          </a:xfrm>
          <a:custGeom>
            <a:avLst/>
            <a:gdLst/>
            <a:ahLst/>
            <a:cxnLst/>
            <a:rect l="l" t="t" r="r" b="b"/>
            <a:pathLst>
              <a:path w="900430">
                <a:moveTo>
                  <a:pt x="0" y="0"/>
                </a:moveTo>
                <a:lnTo>
                  <a:pt x="900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13086128" y="2108498"/>
            <a:ext cx="109917" cy="904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4082662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4082662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4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4082662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5052843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14082662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5052843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4082662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 txBox="1"/>
          <p:nvPr/>
        </p:nvSpPr>
        <p:spPr>
          <a:xfrm>
            <a:off x="14186535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51" name="object 651"/>
          <p:cNvSpPr/>
          <p:nvPr/>
        </p:nvSpPr>
        <p:spPr>
          <a:xfrm>
            <a:off x="1444266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444266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4442661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 txBox="1"/>
          <p:nvPr/>
        </p:nvSpPr>
        <p:spPr>
          <a:xfrm rot="18900000">
            <a:off x="14401143" y="3905213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655" name="object 655"/>
          <p:cNvSpPr/>
          <p:nvPr/>
        </p:nvSpPr>
        <p:spPr>
          <a:xfrm>
            <a:off x="14082662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14262659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4442661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4442661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4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4442661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5412842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359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4442661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5412842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4442661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 txBox="1"/>
          <p:nvPr/>
        </p:nvSpPr>
        <p:spPr>
          <a:xfrm>
            <a:off x="14546529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65" name="object 665"/>
          <p:cNvSpPr/>
          <p:nvPr/>
        </p:nvSpPr>
        <p:spPr>
          <a:xfrm>
            <a:off x="1480266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1480266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1480266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 txBox="1"/>
          <p:nvPr/>
        </p:nvSpPr>
        <p:spPr>
          <a:xfrm rot="18900000">
            <a:off x="14761137" y="3905213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669" name="object 669"/>
          <p:cNvSpPr/>
          <p:nvPr/>
        </p:nvSpPr>
        <p:spPr>
          <a:xfrm>
            <a:off x="14442661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14622657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14802660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14802660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14802660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15772841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1480266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15772841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14802660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1487466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1487466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14874661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14802660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4838657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14027746" y="215371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4">
                <a:moveTo>
                  <a:pt x="0" y="0"/>
                </a:moveTo>
                <a:lnTo>
                  <a:pt x="540006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4238120" y="2108498"/>
            <a:ext cx="109917" cy="904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15414666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9" y="3490168"/>
                </a:lnTo>
                <a:lnTo>
                  <a:pt x="359999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5414666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4" h="2520315">
                <a:moveTo>
                  <a:pt x="359999" y="0"/>
                </a:moveTo>
                <a:lnTo>
                  <a:pt x="0" y="0"/>
                </a:lnTo>
                <a:lnTo>
                  <a:pt x="0" y="2519987"/>
                </a:lnTo>
                <a:lnTo>
                  <a:pt x="359999" y="2519987"/>
                </a:lnTo>
                <a:lnTo>
                  <a:pt x="359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15414666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6384847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1541466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16384847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15414666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59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 txBox="1"/>
          <p:nvPr/>
        </p:nvSpPr>
        <p:spPr>
          <a:xfrm>
            <a:off x="15518524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93" name="object 693"/>
          <p:cNvSpPr/>
          <p:nvPr/>
        </p:nvSpPr>
        <p:spPr>
          <a:xfrm>
            <a:off x="1577466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1577466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1577466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 txBox="1"/>
          <p:nvPr/>
        </p:nvSpPr>
        <p:spPr>
          <a:xfrm rot="18900000">
            <a:off x="15733132" y="3905213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697" name="object 697"/>
          <p:cNvSpPr/>
          <p:nvPr/>
        </p:nvSpPr>
        <p:spPr>
          <a:xfrm>
            <a:off x="15414666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15594663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5774666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15774666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4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15774666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16744846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359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577466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16744846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5774666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 txBox="1"/>
          <p:nvPr/>
        </p:nvSpPr>
        <p:spPr>
          <a:xfrm>
            <a:off x="15878517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07" name="object 707"/>
          <p:cNvSpPr/>
          <p:nvPr/>
        </p:nvSpPr>
        <p:spPr>
          <a:xfrm>
            <a:off x="16134664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16134664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1613466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 txBox="1"/>
          <p:nvPr/>
        </p:nvSpPr>
        <p:spPr>
          <a:xfrm rot="18900000">
            <a:off x="16093125" y="3905213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711" name="object 711"/>
          <p:cNvSpPr/>
          <p:nvPr/>
        </p:nvSpPr>
        <p:spPr>
          <a:xfrm>
            <a:off x="15774666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15954663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16134664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16134664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16134664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17104845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1613466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17104845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16134664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1620666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1620666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1620666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1613466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16170661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15359750" y="215371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4">
                <a:moveTo>
                  <a:pt x="0" y="0"/>
                </a:moveTo>
                <a:lnTo>
                  <a:pt x="540006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15570108" y="2108498"/>
            <a:ext cx="109917" cy="904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17088674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17088674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17088674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8058855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1708867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18058855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17088674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1716067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1716067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1716067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 txBox="1"/>
          <p:nvPr/>
        </p:nvSpPr>
        <p:spPr>
          <a:xfrm rot="18900000">
            <a:off x="17119121" y="3905213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738" name="object 738"/>
          <p:cNvSpPr/>
          <p:nvPr/>
        </p:nvSpPr>
        <p:spPr>
          <a:xfrm>
            <a:off x="1708867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17124671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 txBox="1"/>
          <p:nvPr/>
        </p:nvSpPr>
        <p:spPr>
          <a:xfrm>
            <a:off x="17016869" y="4107502"/>
            <a:ext cx="535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Georgia"/>
                <a:cs typeface="Georgia"/>
              </a:rPr>
              <a:t>Sigmoid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741" name="object 741"/>
          <p:cNvSpPr/>
          <p:nvPr/>
        </p:nvSpPr>
        <p:spPr>
          <a:xfrm>
            <a:off x="16691754" y="2153716"/>
            <a:ext cx="882015" cy="0"/>
          </a:xfrm>
          <a:custGeom>
            <a:avLst/>
            <a:gdLst/>
            <a:ahLst/>
            <a:cxnLst/>
            <a:rect l="l" t="t" r="r" b="b"/>
            <a:pathLst>
              <a:path w="882015">
                <a:moveTo>
                  <a:pt x="0" y="0"/>
                </a:moveTo>
                <a:lnTo>
                  <a:pt x="882009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17073091" y="2108498"/>
            <a:ext cx="109917" cy="904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自定义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Georgia</vt:lpstr>
      <vt:lpstr>Microsoft Yi Baiti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KEXT</dc:creator>
  <cp:lastModifiedBy>c xt</cp:lastModifiedBy>
  <cp:revision>1</cp:revision>
  <dcterms:created xsi:type="dcterms:W3CDTF">2023-04-28T13:29:08Z</dcterms:created>
  <dcterms:modified xsi:type="dcterms:W3CDTF">2023-04-28T13:29:40Z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2023-04-28T00:00:00Z</vt:filetime>
  </property>
  <property fmtid="{D5CDD505-2E9C-101B-9397-08002B2CF9AE}" pid="3" name="Creator">
    <vt:lpwstr>TeX</vt:lpwstr>
  </property>
  <property fmtid="{D5CDD505-2E9C-101B-9397-08002B2CF9AE}" pid="4" name="LastSaved">
    <vt:filetime>2023-04-28T00:00:00Z</vt:filetime>
  </property>
</Properties>
</file>