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786100" cy="5937250"/>
  <p:notesSz cx="15786100" cy="5937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7" y="6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4433" y="1840547"/>
            <a:ext cx="13423583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8867" y="3324860"/>
            <a:ext cx="11054715" cy="1484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9622" y="1365567"/>
            <a:ext cx="6869716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133111" y="1365567"/>
            <a:ext cx="6869716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87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7684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6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684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02664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02664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02664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6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20844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50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2084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146663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146663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146663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94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22" y="237490"/>
            <a:ext cx="14213205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622" y="1365567"/>
            <a:ext cx="14213205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9433" y="5521642"/>
            <a:ext cx="5053584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9622" y="5521642"/>
            <a:ext cx="3632263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0564" y="5521642"/>
            <a:ext cx="3632263" cy="296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153324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666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66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177" y="3804139"/>
            <a:ext cx="42354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20" dirty="0">
                <a:latin typeface="Georgia"/>
                <a:cs typeface="Georgia"/>
              </a:rPr>
              <a:t>U-Net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1680" y="757646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60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680" y="1533793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680" y="757646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60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7827" y="277364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1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7827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1680" y="354978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68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368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1680" y="1533793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7677" y="38661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3684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3684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3684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9831" y="349364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3684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9831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3684" y="1477655"/>
            <a:ext cx="836294" cy="2792730"/>
          </a:xfrm>
          <a:custGeom>
            <a:avLst/>
            <a:gdLst/>
            <a:ahLst/>
            <a:cxnLst/>
            <a:rect l="l" t="t" r="r" b="b"/>
            <a:pathLst>
              <a:path w="836294" h="2792729">
                <a:moveTo>
                  <a:pt x="83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59997" y="2792140"/>
                </a:lnTo>
                <a:lnTo>
                  <a:pt x="59997" y="776146"/>
                </a:lnTo>
                <a:lnTo>
                  <a:pt x="836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3684" y="2253801"/>
            <a:ext cx="60325" cy="2016125"/>
          </a:xfrm>
          <a:custGeom>
            <a:avLst/>
            <a:gdLst/>
            <a:ahLst/>
            <a:cxnLst/>
            <a:rect l="l" t="t" r="r" b="b"/>
            <a:pathLst>
              <a:path w="60325" h="2016125">
                <a:moveTo>
                  <a:pt x="59997" y="0"/>
                </a:moveTo>
                <a:lnTo>
                  <a:pt x="0" y="0"/>
                </a:lnTo>
                <a:lnTo>
                  <a:pt x="0" y="2015994"/>
                </a:lnTo>
                <a:lnTo>
                  <a:pt x="59997" y="2015994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3684" y="1477655"/>
            <a:ext cx="836294" cy="776605"/>
          </a:xfrm>
          <a:custGeom>
            <a:avLst/>
            <a:gdLst/>
            <a:ahLst/>
            <a:cxnLst/>
            <a:rect l="l" t="t" r="r" b="b"/>
            <a:pathLst>
              <a:path w="836294" h="776605">
                <a:moveTo>
                  <a:pt x="59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6143" y="0"/>
                </a:lnTo>
                <a:lnTo>
                  <a:pt x="59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3684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3684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3684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3684" y="426979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3681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3681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3681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79828" y="349364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3681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9828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681" y="1477655"/>
            <a:ext cx="836294" cy="2792730"/>
          </a:xfrm>
          <a:custGeom>
            <a:avLst/>
            <a:gdLst/>
            <a:ahLst/>
            <a:cxnLst/>
            <a:rect l="l" t="t" r="r" b="b"/>
            <a:pathLst>
              <a:path w="836294" h="2792729">
                <a:moveTo>
                  <a:pt x="83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59997" y="2792140"/>
                </a:lnTo>
                <a:lnTo>
                  <a:pt x="59997" y="776146"/>
                </a:lnTo>
                <a:lnTo>
                  <a:pt x="836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3681" y="2253801"/>
            <a:ext cx="60325" cy="2016125"/>
          </a:xfrm>
          <a:custGeom>
            <a:avLst/>
            <a:gdLst/>
            <a:ahLst/>
            <a:cxnLst/>
            <a:rect l="l" t="t" r="r" b="b"/>
            <a:pathLst>
              <a:path w="60325" h="2016125">
                <a:moveTo>
                  <a:pt x="59997" y="0"/>
                </a:moveTo>
                <a:lnTo>
                  <a:pt x="0" y="0"/>
                </a:lnTo>
                <a:lnTo>
                  <a:pt x="0" y="2015994"/>
                </a:lnTo>
                <a:lnTo>
                  <a:pt x="59997" y="2015994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3681" y="1477655"/>
            <a:ext cx="836294" cy="776605"/>
          </a:xfrm>
          <a:custGeom>
            <a:avLst/>
            <a:gdLst/>
            <a:ahLst/>
            <a:cxnLst/>
            <a:rect l="l" t="t" r="r" b="b"/>
            <a:pathLst>
              <a:path w="836294" h="776605">
                <a:moveTo>
                  <a:pt x="59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6143" y="0"/>
                </a:lnTo>
                <a:lnTo>
                  <a:pt x="59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3681" y="1477655"/>
            <a:ext cx="956310" cy="2792730"/>
          </a:xfrm>
          <a:custGeom>
            <a:avLst/>
            <a:gdLst/>
            <a:ahLst/>
            <a:cxnLst/>
            <a:rect l="l" t="t" r="r" b="b"/>
            <a:pathLst>
              <a:path w="956310" h="2792729">
                <a:moveTo>
                  <a:pt x="956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179996" y="2792140"/>
                </a:lnTo>
                <a:lnTo>
                  <a:pt x="179996" y="776146"/>
                </a:lnTo>
                <a:lnTo>
                  <a:pt x="956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3681" y="2253801"/>
            <a:ext cx="180340" cy="2016125"/>
          </a:xfrm>
          <a:custGeom>
            <a:avLst/>
            <a:gdLst/>
            <a:ahLst/>
            <a:cxnLst/>
            <a:rect l="l" t="t" r="r" b="b"/>
            <a:pathLst>
              <a:path w="180339" h="2016125">
                <a:moveTo>
                  <a:pt x="179996" y="0"/>
                </a:moveTo>
                <a:lnTo>
                  <a:pt x="0" y="0"/>
                </a:lnTo>
                <a:lnTo>
                  <a:pt x="0" y="2015994"/>
                </a:lnTo>
                <a:lnTo>
                  <a:pt x="179996" y="2015994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3681" y="1477655"/>
            <a:ext cx="956310" cy="776605"/>
          </a:xfrm>
          <a:custGeom>
            <a:avLst/>
            <a:gdLst/>
            <a:ahLst/>
            <a:cxnLst/>
            <a:rect l="l" t="t" r="r" b="b"/>
            <a:pathLst>
              <a:path w="956310" h="776605">
                <a:moveTo>
                  <a:pt x="179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956143" y="0"/>
                </a:lnTo>
                <a:lnTo>
                  <a:pt x="179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3681" y="426979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06092" y="4256778"/>
            <a:ext cx="395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</a:t>
            </a:r>
            <a:r>
              <a:rPr sz="1000" spc="-85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83678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83678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3678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3678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3678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3678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18900000">
            <a:off x="2042322" y="4276199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23684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03681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0697" y="1826677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5" h="2094229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80697" y="2408784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89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0697" y="1826677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5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62805" y="333866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80697" y="3338666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62805" y="182667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80697" y="3920774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52697" y="1826677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4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89"/>
                </a:lnTo>
                <a:lnTo>
                  <a:pt x="582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52697" y="1826677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4" h="2094229">
                <a:moveTo>
                  <a:pt x="0" y="582107"/>
                </a:moveTo>
                <a:lnTo>
                  <a:pt x="582107" y="0"/>
                </a:lnTo>
                <a:lnTo>
                  <a:pt x="582107" y="1511989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2697" y="3338666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80697" y="2408784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6694" y="4237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51753" y="2153716"/>
            <a:ext cx="360045" cy="720090"/>
          </a:xfrm>
          <a:custGeom>
            <a:avLst/>
            <a:gdLst/>
            <a:ahLst/>
            <a:cxnLst/>
            <a:rect l="l" t="t" r="r" b="b"/>
            <a:pathLst>
              <a:path w="360044" h="720089">
                <a:moveTo>
                  <a:pt x="0" y="0"/>
                </a:moveTo>
                <a:lnTo>
                  <a:pt x="360004" y="720008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69554" y="2445146"/>
            <a:ext cx="92578" cy="11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12701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12701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4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12701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4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94809" y="405867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2701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4809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80701" y="2546685"/>
            <a:ext cx="666115" cy="2094230"/>
          </a:xfrm>
          <a:custGeom>
            <a:avLst/>
            <a:gdLst/>
            <a:ahLst/>
            <a:cxnLst/>
            <a:rect l="l" t="t" r="r" b="b"/>
            <a:pathLst>
              <a:path w="666114" h="2094229">
                <a:moveTo>
                  <a:pt x="666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3997" y="2094097"/>
                </a:lnTo>
                <a:lnTo>
                  <a:pt x="83997" y="582107"/>
                </a:lnTo>
                <a:lnTo>
                  <a:pt x="666104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80701" y="3128793"/>
            <a:ext cx="84455" cy="1512570"/>
          </a:xfrm>
          <a:custGeom>
            <a:avLst/>
            <a:gdLst/>
            <a:ahLst/>
            <a:cxnLst/>
            <a:rect l="l" t="t" r="r" b="b"/>
            <a:pathLst>
              <a:path w="84455" h="1512570">
                <a:moveTo>
                  <a:pt x="83997" y="0"/>
                </a:moveTo>
                <a:lnTo>
                  <a:pt x="0" y="0"/>
                </a:lnTo>
                <a:lnTo>
                  <a:pt x="0" y="1511989"/>
                </a:lnTo>
                <a:lnTo>
                  <a:pt x="83997" y="1511989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80701" y="2546685"/>
            <a:ext cx="666115" cy="582295"/>
          </a:xfrm>
          <a:custGeom>
            <a:avLst/>
            <a:gdLst/>
            <a:ahLst/>
            <a:cxnLst/>
            <a:rect l="l" t="t" r="r" b="b"/>
            <a:pathLst>
              <a:path w="666114" h="582294">
                <a:moveTo>
                  <a:pt x="83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6104" y="0"/>
                </a:lnTo>
                <a:lnTo>
                  <a:pt x="83997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2701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2701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4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12701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4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12701" y="46407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4698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3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64698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4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64698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3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46806" y="405867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64698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46806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2698" y="2546685"/>
            <a:ext cx="666115" cy="2094230"/>
          </a:xfrm>
          <a:custGeom>
            <a:avLst/>
            <a:gdLst/>
            <a:ahLst/>
            <a:cxnLst/>
            <a:rect l="l" t="t" r="r" b="b"/>
            <a:pathLst>
              <a:path w="666114" h="2094229">
                <a:moveTo>
                  <a:pt x="666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3997" y="2094097"/>
                </a:lnTo>
                <a:lnTo>
                  <a:pt x="83997" y="582107"/>
                </a:lnTo>
                <a:lnTo>
                  <a:pt x="666104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32698" y="3128793"/>
            <a:ext cx="84455" cy="1512570"/>
          </a:xfrm>
          <a:custGeom>
            <a:avLst/>
            <a:gdLst/>
            <a:ahLst/>
            <a:cxnLst/>
            <a:rect l="l" t="t" r="r" b="b"/>
            <a:pathLst>
              <a:path w="84455" h="1512570">
                <a:moveTo>
                  <a:pt x="83997" y="0"/>
                </a:moveTo>
                <a:lnTo>
                  <a:pt x="0" y="0"/>
                </a:lnTo>
                <a:lnTo>
                  <a:pt x="0" y="1511989"/>
                </a:lnTo>
                <a:lnTo>
                  <a:pt x="83997" y="1511989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32698" y="2546685"/>
            <a:ext cx="666115" cy="582295"/>
          </a:xfrm>
          <a:custGeom>
            <a:avLst/>
            <a:gdLst/>
            <a:ahLst/>
            <a:cxnLst/>
            <a:rect l="l" t="t" r="r" b="b"/>
            <a:pathLst>
              <a:path w="666114" h="582294">
                <a:moveTo>
                  <a:pt x="83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6104" y="0"/>
                </a:lnTo>
                <a:lnTo>
                  <a:pt x="83997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64698" y="2546685"/>
            <a:ext cx="834390" cy="2094230"/>
          </a:xfrm>
          <a:custGeom>
            <a:avLst/>
            <a:gdLst/>
            <a:ahLst/>
            <a:cxnLst/>
            <a:rect l="l" t="t" r="r" b="b"/>
            <a:pathLst>
              <a:path w="834389" h="2094229">
                <a:moveTo>
                  <a:pt x="834103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51996" y="2094097"/>
                </a:lnTo>
                <a:lnTo>
                  <a:pt x="251996" y="582107"/>
                </a:lnTo>
                <a:lnTo>
                  <a:pt x="83410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64698" y="3128793"/>
            <a:ext cx="252095" cy="1512570"/>
          </a:xfrm>
          <a:custGeom>
            <a:avLst/>
            <a:gdLst/>
            <a:ahLst/>
            <a:cxnLst/>
            <a:rect l="l" t="t" r="r" b="b"/>
            <a:pathLst>
              <a:path w="252094" h="1512570">
                <a:moveTo>
                  <a:pt x="251996" y="0"/>
                </a:moveTo>
                <a:lnTo>
                  <a:pt x="0" y="0"/>
                </a:lnTo>
                <a:lnTo>
                  <a:pt x="0" y="1511989"/>
                </a:lnTo>
                <a:lnTo>
                  <a:pt x="251996" y="1511989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64698" y="2546685"/>
            <a:ext cx="834390" cy="582295"/>
          </a:xfrm>
          <a:custGeom>
            <a:avLst/>
            <a:gdLst/>
            <a:ahLst/>
            <a:cxnLst/>
            <a:rect l="l" t="t" r="r" b="b"/>
            <a:pathLst>
              <a:path w="834389" h="582294">
                <a:moveTo>
                  <a:pt x="251996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834103" y="0"/>
                </a:lnTo>
                <a:lnTo>
                  <a:pt x="251996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64698" y="46407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631097" y="4627758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256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116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6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16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6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6695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16695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 rot="18900000">
            <a:off x="3098305" y="4647183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612701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64698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85992" y="2795980"/>
            <a:ext cx="515620" cy="1595755"/>
          </a:xfrm>
          <a:custGeom>
            <a:avLst/>
            <a:gdLst/>
            <a:ahLst/>
            <a:cxnLst/>
            <a:rect l="l" t="t" r="r" b="b"/>
            <a:pathLst>
              <a:path w="515620" h="1595754">
                <a:moveTo>
                  <a:pt x="515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71999" y="1595508"/>
                </a:lnTo>
                <a:lnTo>
                  <a:pt x="71999" y="443512"/>
                </a:lnTo>
                <a:lnTo>
                  <a:pt x="515511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85992" y="3239492"/>
            <a:ext cx="72390" cy="1152525"/>
          </a:xfrm>
          <a:custGeom>
            <a:avLst/>
            <a:gdLst/>
            <a:ahLst/>
            <a:cxnLst/>
            <a:rect l="l" t="t" r="r" b="b"/>
            <a:pathLst>
              <a:path w="72389" h="1152525">
                <a:moveTo>
                  <a:pt x="71999" y="0"/>
                </a:moveTo>
                <a:lnTo>
                  <a:pt x="0" y="0"/>
                </a:lnTo>
                <a:lnTo>
                  <a:pt x="0" y="1151996"/>
                </a:lnTo>
                <a:lnTo>
                  <a:pt x="71999" y="1151996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85992" y="2795980"/>
            <a:ext cx="515620" cy="443865"/>
          </a:xfrm>
          <a:custGeom>
            <a:avLst/>
            <a:gdLst/>
            <a:ahLst/>
            <a:cxnLst/>
            <a:rect l="l" t="t" r="r" b="b"/>
            <a:pathLst>
              <a:path w="515620" h="443864">
                <a:moveTo>
                  <a:pt x="71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15511" y="0"/>
                </a:lnTo>
                <a:lnTo>
                  <a:pt x="71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29505" y="394797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85992" y="3947976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29505" y="2795980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85992" y="439148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57992" y="2795980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4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57992" y="2795980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4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57992" y="3947976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85992" y="3239492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21989" y="4707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43751" y="2873725"/>
            <a:ext cx="360045" cy="720090"/>
          </a:xfrm>
          <a:custGeom>
            <a:avLst/>
            <a:gdLst/>
            <a:ahLst/>
            <a:cxnLst/>
            <a:rect l="l" t="t" r="r" b="b"/>
            <a:pathLst>
              <a:path w="360044" h="720089">
                <a:moveTo>
                  <a:pt x="0" y="0"/>
                </a:moveTo>
                <a:lnTo>
                  <a:pt x="360004" y="720008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61539" y="3165147"/>
            <a:ext cx="92578" cy="11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87297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87297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87297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92209" y="45572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5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87297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992209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51296" y="3765291"/>
            <a:ext cx="437515" cy="1097280"/>
          </a:xfrm>
          <a:custGeom>
            <a:avLst/>
            <a:gdLst/>
            <a:ahLst/>
            <a:cxnLst/>
            <a:rect l="l" t="t" r="r" b="b"/>
            <a:pathLst>
              <a:path w="437514" h="1097279">
                <a:moveTo>
                  <a:pt x="436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1996" y="1096904"/>
                </a:lnTo>
                <a:lnTo>
                  <a:pt x="131996" y="304912"/>
                </a:lnTo>
                <a:lnTo>
                  <a:pt x="4369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51296" y="4070203"/>
            <a:ext cx="132080" cy="792480"/>
          </a:xfrm>
          <a:custGeom>
            <a:avLst/>
            <a:gdLst/>
            <a:ahLst/>
            <a:cxnLst/>
            <a:rect l="l" t="t" r="r" b="b"/>
            <a:pathLst>
              <a:path w="132079" h="792479">
                <a:moveTo>
                  <a:pt x="131996" y="0"/>
                </a:moveTo>
                <a:lnTo>
                  <a:pt x="0" y="0"/>
                </a:lnTo>
                <a:lnTo>
                  <a:pt x="0" y="791992"/>
                </a:lnTo>
                <a:lnTo>
                  <a:pt x="131996" y="791992"/>
                </a:lnTo>
                <a:lnTo>
                  <a:pt x="131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51296" y="3765291"/>
            <a:ext cx="437515" cy="305435"/>
          </a:xfrm>
          <a:custGeom>
            <a:avLst/>
            <a:gdLst/>
            <a:ahLst/>
            <a:cxnLst/>
            <a:rect l="l" t="t" r="r" b="b"/>
            <a:pathLst>
              <a:path w="437514" h="305435">
                <a:moveTo>
                  <a:pt x="131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6909" y="0"/>
                </a:lnTo>
                <a:lnTo>
                  <a:pt x="131996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87297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87297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7297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87297" y="486219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83293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83293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83293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88205" y="45572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5995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83293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88205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47292" y="3765291"/>
            <a:ext cx="437515" cy="1097280"/>
          </a:xfrm>
          <a:custGeom>
            <a:avLst/>
            <a:gdLst/>
            <a:ahLst/>
            <a:cxnLst/>
            <a:rect l="l" t="t" r="r" b="b"/>
            <a:pathLst>
              <a:path w="437514" h="1097279">
                <a:moveTo>
                  <a:pt x="436909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1996" y="1096904"/>
                </a:lnTo>
                <a:lnTo>
                  <a:pt x="131996" y="304912"/>
                </a:lnTo>
                <a:lnTo>
                  <a:pt x="4369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47292" y="4070203"/>
            <a:ext cx="132080" cy="792480"/>
          </a:xfrm>
          <a:custGeom>
            <a:avLst/>
            <a:gdLst/>
            <a:ahLst/>
            <a:cxnLst/>
            <a:rect l="l" t="t" r="r" b="b"/>
            <a:pathLst>
              <a:path w="132079" h="792479">
                <a:moveTo>
                  <a:pt x="131996" y="0"/>
                </a:moveTo>
                <a:lnTo>
                  <a:pt x="0" y="0"/>
                </a:lnTo>
                <a:lnTo>
                  <a:pt x="0" y="791992"/>
                </a:lnTo>
                <a:lnTo>
                  <a:pt x="131996" y="791992"/>
                </a:lnTo>
                <a:lnTo>
                  <a:pt x="131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47292" y="3765291"/>
            <a:ext cx="437515" cy="305435"/>
          </a:xfrm>
          <a:custGeom>
            <a:avLst/>
            <a:gdLst/>
            <a:ahLst/>
            <a:cxnLst/>
            <a:rect l="l" t="t" r="r" b="b"/>
            <a:pathLst>
              <a:path w="437514" h="305435">
                <a:moveTo>
                  <a:pt x="131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6909" y="0"/>
                </a:lnTo>
                <a:lnTo>
                  <a:pt x="131996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83293" y="3765291"/>
            <a:ext cx="701040" cy="1097280"/>
          </a:xfrm>
          <a:custGeom>
            <a:avLst/>
            <a:gdLst/>
            <a:ahLst/>
            <a:cxnLst/>
            <a:rect l="l" t="t" r="r" b="b"/>
            <a:pathLst>
              <a:path w="701039" h="1097279">
                <a:moveTo>
                  <a:pt x="700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395996" y="1096904"/>
                </a:lnTo>
                <a:lnTo>
                  <a:pt x="395996" y="304912"/>
                </a:lnTo>
                <a:lnTo>
                  <a:pt x="7009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83293" y="4070203"/>
            <a:ext cx="396240" cy="792480"/>
          </a:xfrm>
          <a:custGeom>
            <a:avLst/>
            <a:gdLst/>
            <a:ahLst/>
            <a:cxnLst/>
            <a:rect l="l" t="t" r="r" b="b"/>
            <a:pathLst>
              <a:path w="396239" h="792479">
                <a:moveTo>
                  <a:pt x="395996" y="0"/>
                </a:moveTo>
                <a:lnTo>
                  <a:pt x="0" y="0"/>
                </a:lnTo>
                <a:lnTo>
                  <a:pt x="0" y="791992"/>
                </a:lnTo>
                <a:lnTo>
                  <a:pt x="395996" y="791992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3293" y="3765291"/>
            <a:ext cx="701040" cy="305435"/>
          </a:xfrm>
          <a:custGeom>
            <a:avLst/>
            <a:gdLst/>
            <a:ahLst/>
            <a:cxnLst/>
            <a:rect l="l" t="t" r="r" b="b"/>
            <a:pathLst>
              <a:path w="701039" h="305435">
                <a:moveTo>
                  <a:pt x="395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700908" y="0"/>
                </a:lnTo>
                <a:lnTo>
                  <a:pt x="395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3293" y="4862195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3777665" y="4849169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479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79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79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79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79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79288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 rot="18900000">
            <a:off x="4460889" y="4868581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687297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83293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07008" y="3865010"/>
            <a:ext cx="321945" cy="897890"/>
          </a:xfrm>
          <a:custGeom>
            <a:avLst/>
            <a:gdLst/>
            <a:ahLst/>
            <a:cxnLst/>
            <a:rect l="l" t="t" r="r" b="b"/>
            <a:pathLst>
              <a:path w="321945" h="897889">
                <a:moveTo>
                  <a:pt x="321472" y="0"/>
                </a:moveTo>
                <a:lnTo>
                  <a:pt x="249473" y="0"/>
                </a:lnTo>
                <a:lnTo>
                  <a:pt x="0" y="249473"/>
                </a:lnTo>
                <a:lnTo>
                  <a:pt x="0" y="897465"/>
                </a:lnTo>
                <a:lnTo>
                  <a:pt x="71999" y="897465"/>
                </a:lnTo>
                <a:lnTo>
                  <a:pt x="71999" y="249473"/>
                </a:lnTo>
                <a:lnTo>
                  <a:pt x="321472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07008" y="4114484"/>
            <a:ext cx="72390" cy="648335"/>
          </a:xfrm>
          <a:custGeom>
            <a:avLst/>
            <a:gdLst/>
            <a:ahLst/>
            <a:cxnLst/>
            <a:rect l="l" t="t" r="r" b="b"/>
            <a:pathLst>
              <a:path w="72389" h="648335">
                <a:moveTo>
                  <a:pt x="71999" y="0"/>
                </a:moveTo>
                <a:lnTo>
                  <a:pt x="0" y="0"/>
                </a:lnTo>
                <a:lnTo>
                  <a:pt x="0" y="647992"/>
                </a:lnTo>
                <a:lnTo>
                  <a:pt x="71999" y="647992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07008" y="3865010"/>
            <a:ext cx="321945" cy="249554"/>
          </a:xfrm>
          <a:custGeom>
            <a:avLst/>
            <a:gdLst/>
            <a:ahLst/>
            <a:cxnLst/>
            <a:rect l="l" t="t" r="r" b="b"/>
            <a:pathLst>
              <a:path w="321945" h="249554">
                <a:moveTo>
                  <a:pt x="71999" y="249473"/>
                </a:moveTo>
                <a:lnTo>
                  <a:pt x="0" y="249473"/>
                </a:lnTo>
                <a:lnTo>
                  <a:pt x="249473" y="0"/>
                </a:lnTo>
                <a:lnTo>
                  <a:pt x="321472" y="0"/>
                </a:lnTo>
                <a:lnTo>
                  <a:pt x="71999" y="2494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56482" y="4513003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07008" y="4513003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4" h="249554">
                <a:moveTo>
                  <a:pt x="0" y="249473"/>
                </a:moveTo>
                <a:lnTo>
                  <a:pt x="249473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56482" y="386501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7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07008" y="476247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9008" y="3865010"/>
            <a:ext cx="249554" cy="897890"/>
          </a:xfrm>
          <a:custGeom>
            <a:avLst/>
            <a:gdLst/>
            <a:ahLst/>
            <a:cxnLst/>
            <a:rect l="l" t="t" r="r" b="b"/>
            <a:pathLst>
              <a:path w="249554" h="897889">
                <a:moveTo>
                  <a:pt x="249473" y="0"/>
                </a:moveTo>
                <a:lnTo>
                  <a:pt x="0" y="249473"/>
                </a:lnTo>
                <a:lnTo>
                  <a:pt x="0" y="897465"/>
                </a:lnTo>
                <a:lnTo>
                  <a:pt x="249473" y="647992"/>
                </a:lnTo>
                <a:lnTo>
                  <a:pt x="249473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79008" y="3865010"/>
            <a:ext cx="249554" cy="897890"/>
          </a:xfrm>
          <a:custGeom>
            <a:avLst/>
            <a:gdLst/>
            <a:ahLst/>
            <a:cxnLst/>
            <a:rect l="l" t="t" r="r" b="b"/>
            <a:pathLst>
              <a:path w="249554" h="897889">
                <a:moveTo>
                  <a:pt x="0" y="249473"/>
                </a:moveTo>
                <a:lnTo>
                  <a:pt x="249473" y="0"/>
                </a:lnTo>
                <a:lnTo>
                  <a:pt x="249473" y="647992"/>
                </a:lnTo>
                <a:lnTo>
                  <a:pt x="0" y="897465"/>
                </a:lnTo>
                <a:lnTo>
                  <a:pt x="0" y="2494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79008" y="4513003"/>
            <a:ext cx="249554" cy="249554"/>
          </a:xfrm>
          <a:custGeom>
            <a:avLst/>
            <a:gdLst/>
            <a:ahLst/>
            <a:cxnLst/>
            <a:rect l="l" t="t" r="r" b="b"/>
            <a:pathLst>
              <a:path w="249554" h="249554">
                <a:moveTo>
                  <a:pt x="0" y="249473"/>
                </a:moveTo>
                <a:lnTo>
                  <a:pt x="24947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07008" y="4114484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7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43005" y="50787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479748" y="3593734"/>
            <a:ext cx="360045" cy="720090"/>
          </a:xfrm>
          <a:custGeom>
            <a:avLst/>
            <a:gdLst/>
            <a:ahLst/>
            <a:cxnLst/>
            <a:rect l="l" t="t" r="r" b="b"/>
            <a:pathLst>
              <a:path w="360045" h="720089">
                <a:moveTo>
                  <a:pt x="0" y="0"/>
                </a:moveTo>
                <a:lnTo>
                  <a:pt x="360004" y="720008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97523" y="3885137"/>
            <a:ext cx="92578" cy="115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52871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5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52871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52871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5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74627" y="521087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215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2871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74627" y="463487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5998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96871" y="4634875"/>
            <a:ext cx="294005" cy="798195"/>
          </a:xfrm>
          <a:custGeom>
            <a:avLst/>
            <a:gdLst/>
            <a:ahLst/>
            <a:cxnLst/>
            <a:rect l="l" t="t" r="r" b="b"/>
            <a:pathLst>
              <a:path w="294004" h="798195">
                <a:moveTo>
                  <a:pt x="293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71999" y="797754"/>
                </a:lnTo>
                <a:lnTo>
                  <a:pt x="71999" y="221756"/>
                </a:lnTo>
                <a:lnTo>
                  <a:pt x="29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96871" y="4856631"/>
            <a:ext cx="72390" cy="576580"/>
          </a:xfrm>
          <a:custGeom>
            <a:avLst/>
            <a:gdLst/>
            <a:ahLst/>
            <a:cxnLst/>
            <a:rect l="l" t="t" r="r" b="b"/>
            <a:pathLst>
              <a:path w="72389" h="576579">
                <a:moveTo>
                  <a:pt x="71999" y="0"/>
                </a:moveTo>
                <a:lnTo>
                  <a:pt x="0" y="0"/>
                </a:lnTo>
                <a:lnTo>
                  <a:pt x="0" y="575998"/>
                </a:lnTo>
                <a:lnTo>
                  <a:pt x="71999" y="575998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96871" y="4634875"/>
            <a:ext cx="294005" cy="222250"/>
          </a:xfrm>
          <a:custGeom>
            <a:avLst/>
            <a:gdLst/>
            <a:ahLst/>
            <a:cxnLst/>
            <a:rect l="l" t="t" r="r" b="b"/>
            <a:pathLst>
              <a:path w="294004" h="222250">
                <a:moveTo>
                  <a:pt x="71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293755" y="0"/>
                </a:lnTo>
                <a:lnTo>
                  <a:pt x="7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52871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5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52871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52871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5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52871" y="543263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68870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68870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68870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90627" y="521087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215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168870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90627" y="463487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5998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312870" y="4634875"/>
            <a:ext cx="294005" cy="798195"/>
          </a:xfrm>
          <a:custGeom>
            <a:avLst/>
            <a:gdLst/>
            <a:ahLst/>
            <a:cxnLst/>
            <a:rect l="l" t="t" r="r" b="b"/>
            <a:pathLst>
              <a:path w="294004" h="798195">
                <a:moveTo>
                  <a:pt x="293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71999" y="797754"/>
                </a:lnTo>
                <a:lnTo>
                  <a:pt x="71999" y="221756"/>
                </a:lnTo>
                <a:lnTo>
                  <a:pt x="29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12870" y="4856631"/>
            <a:ext cx="72390" cy="576580"/>
          </a:xfrm>
          <a:custGeom>
            <a:avLst/>
            <a:gdLst/>
            <a:ahLst/>
            <a:cxnLst/>
            <a:rect l="l" t="t" r="r" b="b"/>
            <a:pathLst>
              <a:path w="72389" h="576579">
                <a:moveTo>
                  <a:pt x="71999" y="0"/>
                </a:moveTo>
                <a:lnTo>
                  <a:pt x="0" y="0"/>
                </a:lnTo>
                <a:lnTo>
                  <a:pt x="0" y="575998"/>
                </a:lnTo>
                <a:lnTo>
                  <a:pt x="71999" y="575998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12870" y="4634875"/>
            <a:ext cx="294005" cy="222250"/>
          </a:xfrm>
          <a:custGeom>
            <a:avLst/>
            <a:gdLst/>
            <a:ahLst/>
            <a:cxnLst/>
            <a:rect l="l" t="t" r="r" b="b"/>
            <a:pathLst>
              <a:path w="294004" h="222250">
                <a:moveTo>
                  <a:pt x="71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293755" y="0"/>
                </a:lnTo>
                <a:lnTo>
                  <a:pt x="7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68870" y="4634875"/>
            <a:ext cx="438150" cy="798195"/>
          </a:xfrm>
          <a:custGeom>
            <a:avLst/>
            <a:gdLst/>
            <a:ahLst/>
            <a:cxnLst/>
            <a:rect l="l" t="t" r="r" b="b"/>
            <a:pathLst>
              <a:path w="438150" h="798195">
                <a:moveTo>
                  <a:pt x="437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215999" y="797754"/>
                </a:lnTo>
                <a:lnTo>
                  <a:pt x="215999" y="221756"/>
                </a:lnTo>
                <a:lnTo>
                  <a:pt x="43775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68870" y="4856631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215999" y="0"/>
                </a:moveTo>
                <a:lnTo>
                  <a:pt x="0" y="0"/>
                </a:lnTo>
                <a:lnTo>
                  <a:pt x="0" y="575998"/>
                </a:lnTo>
                <a:lnTo>
                  <a:pt x="215999" y="575998"/>
                </a:lnTo>
                <a:lnTo>
                  <a:pt x="215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68870" y="4634875"/>
            <a:ext cx="438150" cy="222250"/>
          </a:xfrm>
          <a:custGeom>
            <a:avLst/>
            <a:gdLst/>
            <a:ahLst/>
            <a:cxnLst/>
            <a:rect l="l" t="t" r="r" b="b"/>
            <a:pathLst>
              <a:path w="438150" h="222250">
                <a:moveTo>
                  <a:pt x="215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37755" y="0"/>
                </a:lnTo>
                <a:lnTo>
                  <a:pt x="215999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68870" y="543263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84870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221756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6" y="575998"/>
                </a:lnTo>
                <a:lnTo>
                  <a:pt x="22175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84870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84870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221756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6" y="575998"/>
                </a:lnTo>
                <a:lnTo>
                  <a:pt x="22175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384870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384870" y="4634875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5">
                <a:moveTo>
                  <a:pt x="0" y="221756"/>
                </a:moveTo>
                <a:lnTo>
                  <a:pt x="221756" y="0"/>
                </a:lnTo>
                <a:lnTo>
                  <a:pt x="221756" y="575998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384870" y="5210873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 rot="18900000">
            <a:off x="5366456" y="5439008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4952871" y="4856631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575998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168870" y="57489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4815382" y="5337423"/>
            <a:ext cx="706755" cy="4940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40" dirty="0">
                <a:latin typeface="Times New Roman"/>
                <a:cs typeface="Times New Roman"/>
              </a:rPr>
              <a:t>10241024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000" b="1" spc="-15" dirty="0">
                <a:latin typeface="Georgia"/>
                <a:cs typeface="Georgia"/>
              </a:rPr>
              <a:t>Bottlene</a:t>
            </a:r>
            <a:r>
              <a:rPr sz="1000" b="1" spc="-50" dirty="0">
                <a:latin typeface="Georgia"/>
                <a:cs typeface="Georgia"/>
              </a:rPr>
              <a:t>c</a:t>
            </a:r>
            <a:r>
              <a:rPr sz="1000" b="1" spc="-30" dirty="0">
                <a:latin typeface="Georgia"/>
                <a:cs typeface="Georgia"/>
              </a:rPr>
              <a:t>k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703745" y="4313743"/>
            <a:ext cx="360045" cy="720090"/>
          </a:xfrm>
          <a:custGeom>
            <a:avLst/>
            <a:gdLst/>
            <a:ahLst/>
            <a:cxnLst/>
            <a:rect l="l" t="t" r="r" b="b"/>
            <a:pathLst>
              <a:path w="360045" h="720089">
                <a:moveTo>
                  <a:pt x="0" y="0"/>
                </a:moveTo>
                <a:lnTo>
                  <a:pt x="360004" y="720008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21504" y="4605149"/>
            <a:ext cx="92578" cy="115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99303" y="3765291"/>
            <a:ext cx="377190" cy="1097280"/>
          </a:xfrm>
          <a:custGeom>
            <a:avLst/>
            <a:gdLst/>
            <a:ahLst/>
            <a:cxnLst/>
            <a:rect l="l" t="t" r="r" b="b"/>
            <a:pathLst>
              <a:path w="377189" h="1097279">
                <a:moveTo>
                  <a:pt x="376912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71999" y="1096904"/>
                </a:lnTo>
                <a:lnTo>
                  <a:pt x="71999" y="304912"/>
                </a:lnTo>
                <a:lnTo>
                  <a:pt x="3769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99303" y="4070203"/>
            <a:ext cx="72390" cy="792480"/>
          </a:xfrm>
          <a:custGeom>
            <a:avLst/>
            <a:gdLst/>
            <a:ahLst/>
            <a:cxnLst/>
            <a:rect l="l" t="t" r="r" b="b"/>
            <a:pathLst>
              <a:path w="72389" h="792479">
                <a:moveTo>
                  <a:pt x="71999" y="0"/>
                </a:moveTo>
                <a:lnTo>
                  <a:pt x="0" y="0"/>
                </a:lnTo>
                <a:lnTo>
                  <a:pt x="0" y="791992"/>
                </a:lnTo>
                <a:lnTo>
                  <a:pt x="71999" y="791992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99303" y="3765291"/>
            <a:ext cx="377190" cy="305435"/>
          </a:xfrm>
          <a:custGeom>
            <a:avLst/>
            <a:gdLst/>
            <a:ahLst/>
            <a:cxnLst/>
            <a:rect l="l" t="t" r="r" b="b"/>
            <a:pathLst>
              <a:path w="377189" h="305435">
                <a:moveTo>
                  <a:pt x="71999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76912" y="0"/>
                </a:lnTo>
                <a:lnTo>
                  <a:pt x="71999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04216" y="4557283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9303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04216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99303" y="4862195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71303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171303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5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71303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99303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35300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71303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71303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71303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76215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1303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76215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61304" y="3765291"/>
            <a:ext cx="350520" cy="1097280"/>
          </a:xfrm>
          <a:custGeom>
            <a:avLst/>
            <a:gdLst/>
            <a:ahLst/>
            <a:cxnLst/>
            <a:rect l="l" t="t" r="r" b="b"/>
            <a:pathLst>
              <a:path w="350520" h="1097279">
                <a:moveTo>
                  <a:pt x="349907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44995" y="1096904"/>
                </a:lnTo>
                <a:lnTo>
                  <a:pt x="44995" y="304912"/>
                </a:lnTo>
                <a:lnTo>
                  <a:pt x="3499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261304" y="4070203"/>
            <a:ext cx="45085" cy="792480"/>
          </a:xfrm>
          <a:custGeom>
            <a:avLst/>
            <a:gdLst/>
            <a:ahLst/>
            <a:cxnLst/>
            <a:rect l="l" t="t" r="r" b="b"/>
            <a:pathLst>
              <a:path w="45085" h="792479">
                <a:moveTo>
                  <a:pt x="44995" y="0"/>
                </a:moveTo>
                <a:lnTo>
                  <a:pt x="0" y="0"/>
                </a:lnTo>
                <a:lnTo>
                  <a:pt x="0" y="791992"/>
                </a:lnTo>
                <a:lnTo>
                  <a:pt x="44995" y="791992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61304" y="3765291"/>
            <a:ext cx="350520" cy="305435"/>
          </a:xfrm>
          <a:custGeom>
            <a:avLst/>
            <a:gdLst/>
            <a:ahLst/>
            <a:cxnLst/>
            <a:rect l="l" t="t" r="r" b="b"/>
            <a:pathLst>
              <a:path w="350520" h="305435">
                <a:moveTo>
                  <a:pt x="44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49907" y="0"/>
                </a:lnTo>
                <a:lnTo>
                  <a:pt x="44995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71303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71303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71303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1303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06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06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06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06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06299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06299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71303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238798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06299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06299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06299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611211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06299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611211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06299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41295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41295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41295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06299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373794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41295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41295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41295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746208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441295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746208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531296" y="3765291"/>
            <a:ext cx="350520" cy="1097280"/>
          </a:xfrm>
          <a:custGeom>
            <a:avLst/>
            <a:gdLst/>
            <a:ahLst/>
            <a:cxnLst/>
            <a:rect l="l" t="t" r="r" b="b"/>
            <a:pathLst>
              <a:path w="350520" h="1097279">
                <a:moveTo>
                  <a:pt x="349907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44995" y="1096904"/>
                </a:lnTo>
                <a:lnTo>
                  <a:pt x="44995" y="304912"/>
                </a:lnTo>
                <a:lnTo>
                  <a:pt x="3499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531296" y="4070203"/>
            <a:ext cx="45085" cy="792480"/>
          </a:xfrm>
          <a:custGeom>
            <a:avLst/>
            <a:gdLst/>
            <a:ahLst/>
            <a:cxnLst/>
            <a:rect l="l" t="t" r="r" b="b"/>
            <a:pathLst>
              <a:path w="45084" h="792479">
                <a:moveTo>
                  <a:pt x="44995" y="0"/>
                </a:moveTo>
                <a:lnTo>
                  <a:pt x="0" y="0"/>
                </a:lnTo>
                <a:lnTo>
                  <a:pt x="0" y="791992"/>
                </a:lnTo>
                <a:lnTo>
                  <a:pt x="44995" y="791992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531296" y="3765291"/>
            <a:ext cx="350520" cy="305435"/>
          </a:xfrm>
          <a:custGeom>
            <a:avLst/>
            <a:gdLst/>
            <a:ahLst/>
            <a:cxnLst/>
            <a:rect l="l" t="t" r="r" b="b"/>
            <a:pathLst>
              <a:path w="350520" h="305435">
                <a:moveTo>
                  <a:pt x="44995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349907" y="0"/>
                </a:lnTo>
                <a:lnTo>
                  <a:pt x="44995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441295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41295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441295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441295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6131140" y="4849169"/>
            <a:ext cx="485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512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6576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76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576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576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576291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576291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441295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508791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576291" y="3765291"/>
            <a:ext cx="440055" cy="1097280"/>
          </a:xfrm>
          <a:custGeom>
            <a:avLst/>
            <a:gdLst/>
            <a:ahLst/>
            <a:cxnLst/>
            <a:rect l="l" t="t" r="r" b="b"/>
            <a:pathLst>
              <a:path w="440054" h="1097279">
                <a:moveTo>
                  <a:pt x="439908" y="0"/>
                </a:moveTo>
                <a:lnTo>
                  <a:pt x="304912" y="0"/>
                </a:lnTo>
                <a:lnTo>
                  <a:pt x="0" y="304912"/>
                </a:lnTo>
                <a:lnTo>
                  <a:pt x="0" y="1096904"/>
                </a:lnTo>
                <a:lnTo>
                  <a:pt x="134996" y="1096904"/>
                </a:lnTo>
                <a:lnTo>
                  <a:pt x="134996" y="304912"/>
                </a:lnTo>
                <a:lnTo>
                  <a:pt x="4399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576291" y="4070203"/>
            <a:ext cx="135255" cy="792480"/>
          </a:xfrm>
          <a:custGeom>
            <a:avLst/>
            <a:gdLst/>
            <a:ahLst/>
            <a:cxnLst/>
            <a:rect l="l" t="t" r="r" b="b"/>
            <a:pathLst>
              <a:path w="135254" h="792479">
                <a:moveTo>
                  <a:pt x="134996" y="0"/>
                </a:moveTo>
                <a:lnTo>
                  <a:pt x="0" y="0"/>
                </a:lnTo>
                <a:lnTo>
                  <a:pt x="0" y="791992"/>
                </a:lnTo>
                <a:lnTo>
                  <a:pt x="134996" y="791992"/>
                </a:lnTo>
                <a:lnTo>
                  <a:pt x="134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6291" y="3765291"/>
            <a:ext cx="440055" cy="305435"/>
          </a:xfrm>
          <a:custGeom>
            <a:avLst/>
            <a:gdLst/>
            <a:ahLst/>
            <a:cxnLst/>
            <a:rect l="l" t="t" r="r" b="b"/>
            <a:pathLst>
              <a:path w="440054" h="305435">
                <a:moveTo>
                  <a:pt x="134996" y="304912"/>
                </a:moveTo>
                <a:lnTo>
                  <a:pt x="0" y="304912"/>
                </a:lnTo>
                <a:lnTo>
                  <a:pt x="304912" y="0"/>
                </a:lnTo>
                <a:lnTo>
                  <a:pt x="439908" y="0"/>
                </a:lnTo>
                <a:lnTo>
                  <a:pt x="134996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81204" y="45572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134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576291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81204" y="3765291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92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576291" y="4862195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11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304912" y="0"/>
                </a:moveTo>
                <a:lnTo>
                  <a:pt x="0" y="304912"/>
                </a:lnTo>
                <a:lnTo>
                  <a:pt x="0" y="1096904"/>
                </a:lnTo>
                <a:lnTo>
                  <a:pt x="304912" y="791992"/>
                </a:lnTo>
                <a:lnTo>
                  <a:pt x="3049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711288" y="3765291"/>
            <a:ext cx="305435" cy="1097280"/>
          </a:xfrm>
          <a:custGeom>
            <a:avLst/>
            <a:gdLst/>
            <a:ahLst/>
            <a:cxnLst/>
            <a:rect l="l" t="t" r="r" b="b"/>
            <a:pathLst>
              <a:path w="305434" h="1097279">
                <a:moveTo>
                  <a:pt x="0" y="304912"/>
                </a:moveTo>
                <a:lnTo>
                  <a:pt x="304912" y="0"/>
                </a:lnTo>
                <a:lnTo>
                  <a:pt x="304912" y="791992"/>
                </a:lnTo>
                <a:lnTo>
                  <a:pt x="0" y="1096904"/>
                </a:lnTo>
                <a:lnTo>
                  <a:pt x="0" y="3049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711288" y="4557283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4" h="305435">
                <a:moveTo>
                  <a:pt x="0" y="304912"/>
                </a:moveTo>
                <a:lnTo>
                  <a:pt x="3049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 rot="18900000">
            <a:off x="6692854" y="4868603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6576291" y="407020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92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643786" y="5178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95748" y="4313743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5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05301" y="4634537"/>
            <a:ext cx="108825" cy="107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31745" y="3561353"/>
            <a:ext cx="1759585" cy="356870"/>
          </a:xfrm>
          <a:custGeom>
            <a:avLst/>
            <a:gdLst/>
            <a:ahLst/>
            <a:cxnLst/>
            <a:rect l="l" t="t" r="r" b="b"/>
            <a:pathLst>
              <a:path w="1759585" h="356870">
                <a:moveTo>
                  <a:pt x="0" y="356393"/>
                </a:moveTo>
                <a:lnTo>
                  <a:pt x="0" y="0"/>
                </a:lnTo>
                <a:lnTo>
                  <a:pt x="1759509" y="0"/>
                </a:lnTo>
                <a:lnTo>
                  <a:pt x="1759509" y="356393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586483" y="3689085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51981" y="3516115"/>
            <a:ext cx="109917" cy="90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345980" y="3680064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328702" y="2546685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4" h="2094229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328702" y="3128793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90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328702" y="2546685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4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910809" y="405867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328702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910809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328702" y="464078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400701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400701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400701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328702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364699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400701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400701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400701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982809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400701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982809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454700" y="2546685"/>
            <a:ext cx="609600" cy="2094230"/>
          </a:xfrm>
          <a:custGeom>
            <a:avLst/>
            <a:gdLst/>
            <a:ahLst/>
            <a:cxnLst/>
            <a:rect l="l" t="t" r="r" b="b"/>
            <a:pathLst>
              <a:path w="609600" h="2094229">
                <a:moveTo>
                  <a:pt x="609106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6999" y="2094097"/>
                </a:lnTo>
                <a:lnTo>
                  <a:pt x="26999" y="582107"/>
                </a:lnTo>
                <a:lnTo>
                  <a:pt x="60910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454700" y="3128793"/>
            <a:ext cx="27305" cy="1512570"/>
          </a:xfrm>
          <a:custGeom>
            <a:avLst/>
            <a:gdLst/>
            <a:ahLst/>
            <a:cxnLst/>
            <a:rect l="l" t="t" r="r" b="b"/>
            <a:pathLst>
              <a:path w="27304" h="1512570">
                <a:moveTo>
                  <a:pt x="26999" y="0"/>
                </a:moveTo>
                <a:lnTo>
                  <a:pt x="0" y="0"/>
                </a:lnTo>
                <a:lnTo>
                  <a:pt x="0" y="1511989"/>
                </a:lnTo>
                <a:lnTo>
                  <a:pt x="26999" y="1511989"/>
                </a:lnTo>
                <a:lnTo>
                  <a:pt x="26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454700" y="2546685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4">
                <a:moveTo>
                  <a:pt x="26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09106" y="0"/>
                </a:lnTo>
                <a:lnTo>
                  <a:pt x="26999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400701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5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400701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400701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5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400701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81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481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481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481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481699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481699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400701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441197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481699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481699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481699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4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63807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481699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063807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481699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562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62697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62697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481699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195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562697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4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562697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562697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4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144804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62697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144804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616695" y="2546685"/>
            <a:ext cx="609600" cy="2094230"/>
          </a:xfrm>
          <a:custGeom>
            <a:avLst/>
            <a:gdLst/>
            <a:ahLst/>
            <a:cxnLst/>
            <a:rect l="l" t="t" r="r" b="b"/>
            <a:pathLst>
              <a:path w="609600" h="2094229">
                <a:moveTo>
                  <a:pt x="609106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26999" y="2094097"/>
                </a:lnTo>
                <a:lnTo>
                  <a:pt x="26999" y="582107"/>
                </a:lnTo>
                <a:lnTo>
                  <a:pt x="60910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16695" y="3128793"/>
            <a:ext cx="27305" cy="1512570"/>
          </a:xfrm>
          <a:custGeom>
            <a:avLst/>
            <a:gdLst/>
            <a:ahLst/>
            <a:cxnLst/>
            <a:rect l="l" t="t" r="r" b="b"/>
            <a:pathLst>
              <a:path w="27304" h="1512570">
                <a:moveTo>
                  <a:pt x="26999" y="0"/>
                </a:moveTo>
                <a:lnTo>
                  <a:pt x="0" y="0"/>
                </a:lnTo>
                <a:lnTo>
                  <a:pt x="0" y="1511989"/>
                </a:lnTo>
                <a:lnTo>
                  <a:pt x="26999" y="1511989"/>
                </a:lnTo>
                <a:lnTo>
                  <a:pt x="26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616695" y="2546685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4">
                <a:moveTo>
                  <a:pt x="26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09106" y="0"/>
                </a:lnTo>
                <a:lnTo>
                  <a:pt x="26999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62697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62697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562697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4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62697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7333526" y="4627771"/>
            <a:ext cx="37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25</a:t>
            </a:r>
            <a:r>
              <a:rPr sz="1000" spc="-225" dirty="0">
                <a:latin typeface="Times New Roman"/>
                <a:cs typeface="Times New Roman"/>
              </a:rPr>
              <a:t>6</a:t>
            </a:r>
            <a:r>
              <a:rPr sz="1000" spc="-5" dirty="0">
                <a:latin typeface="Times New Roman"/>
                <a:cs typeface="Times New Roman"/>
              </a:rPr>
              <a:t>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7643694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43694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43694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43694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43694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643694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562697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03193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43694" y="2546685"/>
            <a:ext cx="663575" cy="2094230"/>
          </a:xfrm>
          <a:custGeom>
            <a:avLst/>
            <a:gdLst/>
            <a:ahLst/>
            <a:cxnLst/>
            <a:rect l="l" t="t" r="r" b="b"/>
            <a:pathLst>
              <a:path w="663575" h="2094229">
                <a:moveTo>
                  <a:pt x="663104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80997" y="2094097"/>
                </a:lnTo>
                <a:lnTo>
                  <a:pt x="80997" y="582107"/>
                </a:lnTo>
                <a:lnTo>
                  <a:pt x="66310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43694" y="3128793"/>
            <a:ext cx="81280" cy="1512570"/>
          </a:xfrm>
          <a:custGeom>
            <a:avLst/>
            <a:gdLst/>
            <a:ahLst/>
            <a:cxnLst/>
            <a:rect l="l" t="t" r="r" b="b"/>
            <a:pathLst>
              <a:path w="81279" h="1512570">
                <a:moveTo>
                  <a:pt x="80997" y="0"/>
                </a:moveTo>
                <a:lnTo>
                  <a:pt x="0" y="0"/>
                </a:lnTo>
                <a:lnTo>
                  <a:pt x="0" y="1511989"/>
                </a:lnTo>
                <a:lnTo>
                  <a:pt x="80997" y="1511989"/>
                </a:lnTo>
                <a:lnTo>
                  <a:pt x="8099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43694" y="2546685"/>
            <a:ext cx="663575" cy="582295"/>
          </a:xfrm>
          <a:custGeom>
            <a:avLst/>
            <a:gdLst/>
            <a:ahLst/>
            <a:cxnLst/>
            <a:rect l="l" t="t" r="r" b="b"/>
            <a:pathLst>
              <a:path w="663575" h="582294">
                <a:moveTo>
                  <a:pt x="80997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63104" y="0"/>
                </a:lnTo>
                <a:lnTo>
                  <a:pt x="80997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225801" y="40586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80997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643694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225801" y="254668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43694" y="464078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99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72469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90"/>
                </a:lnTo>
                <a:lnTo>
                  <a:pt x="58210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724692" y="2546685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5" h="2094229">
                <a:moveTo>
                  <a:pt x="0" y="582107"/>
                </a:moveTo>
                <a:lnTo>
                  <a:pt x="582107" y="0"/>
                </a:lnTo>
                <a:lnTo>
                  <a:pt x="582107" y="1511990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724692" y="4058675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 rot="18900000">
            <a:off x="7706246" y="4647183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7643694" y="3128793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84190" y="4957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863743" y="3593734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4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173278" y="3914527"/>
            <a:ext cx="108825" cy="10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407748" y="2459742"/>
            <a:ext cx="4324985" cy="378460"/>
          </a:xfrm>
          <a:custGeom>
            <a:avLst/>
            <a:gdLst/>
            <a:ahLst/>
            <a:cxnLst/>
            <a:rect l="l" t="t" r="r" b="b"/>
            <a:pathLst>
              <a:path w="4324984" h="378460">
                <a:moveTo>
                  <a:pt x="0" y="377997"/>
                </a:moveTo>
                <a:lnTo>
                  <a:pt x="0" y="0"/>
                </a:lnTo>
                <a:lnTo>
                  <a:pt x="4324502" y="0"/>
                </a:lnTo>
                <a:lnTo>
                  <a:pt x="4324502" y="377997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362509" y="2598270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510477" y="2414517"/>
            <a:ext cx="109917" cy="90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686947" y="2589261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383684" y="1477655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59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383684" y="2253801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383684" y="1477655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59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159830" y="349364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383684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159830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83684" y="426979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455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45568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45568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3684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419681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455683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455683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455683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231830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45568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9231830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497685" y="1477655"/>
            <a:ext cx="797560" cy="2792730"/>
          </a:xfrm>
          <a:custGeom>
            <a:avLst/>
            <a:gdLst/>
            <a:ahLst/>
            <a:cxnLst/>
            <a:rect l="l" t="t" r="r" b="b"/>
            <a:pathLst>
              <a:path w="797559" h="2792729">
                <a:moveTo>
                  <a:pt x="797141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0995" y="2792140"/>
                </a:lnTo>
                <a:lnTo>
                  <a:pt x="20995" y="776146"/>
                </a:lnTo>
                <a:lnTo>
                  <a:pt x="79714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497685" y="2253801"/>
            <a:ext cx="21590" cy="2016125"/>
          </a:xfrm>
          <a:custGeom>
            <a:avLst/>
            <a:gdLst/>
            <a:ahLst/>
            <a:cxnLst/>
            <a:rect l="l" t="t" r="r" b="b"/>
            <a:pathLst>
              <a:path w="21590" h="2016125">
                <a:moveTo>
                  <a:pt x="20995" y="0"/>
                </a:moveTo>
                <a:lnTo>
                  <a:pt x="0" y="0"/>
                </a:lnTo>
                <a:lnTo>
                  <a:pt x="0" y="2015994"/>
                </a:lnTo>
                <a:lnTo>
                  <a:pt x="20995" y="2015994"/>
                </a:lnTo>
                <a:lnTo>
                  <a:pt x="20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497685" y="1477655"/>
            <a:ext cx="797560" cy="776605"/>
          </a:xfrm>
          <a:custGeom>
            <a:avLst/>
            <a:gdLst/>
            <a:ahLst/>
            <a:cxnLst/>
            <a:rect l="l" t="t" r="r" b="b"/>
            <a:pathLst>
              <a:path w="797559" h="776605">
                <a:moveTo>
                  <a:pt x="20995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797141" y="0"/>
                </a:lnTo>
                <a:lnTo>
                  <a:pt x="20995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455683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55683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55683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455683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518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518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518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18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518680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18680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455683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487181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18680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18680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18680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9294827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18680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9294827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518680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581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581676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581676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18680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550178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581676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81676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581676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9357823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1676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9357823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623677" y="1477655"/>
            <a:ext cx="797560" cy="2792730"/>
          </a:xfrm>
          <a:custGeom>
            <a:avLst/>
            <a:gdLst/>
            <a:ahLst/>
            <a:cxnLst/>
            <a:rect l="l" t="t" r="r" b="b"/>
            <a:pathLst>
              <a:path w="797559" h="2792729">
                <a:moveTo>
                  <a:pt x="797141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0995" y="2792140"/>
                </a:lnTo>
                <a:lnTo>
                  <a:pt x="20995" y="776146"/>
                </a:lnTo>
                <a:lnTo>
                  <a:pt x="79714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623677" y="2253801"/>
            <a:ext cx="21590" cy="2016125"/>
          </a:xfrm>
          <a:custGeom>
            <a:avLst/>
            <a:gdLst/>
            <a:ahLst/>
            <a:cxnLst/>
            <a:rect l="l" t="t" r="r" b="b"/>
            <a:pathLst>
              <a:path w="21590" h="2016125">
                <a:moveTo>
                  <a:pt x="20995" y="0"/>
                </a:moveTo>
                <a:lnTo>
                  <a:pt x="0" y="0"/>
                </a:lnTo>
                <a:lnTo>
                  <a:pt x="0" y="2015994"/>
                </a:lnTo>
                <a:lnTo>
                  <a:pt x="20995" y="2015994"/>
                </a:lnTo>
                <a:lnTo>
                  <a:pt x="20995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623677" y="1477655"/>
            <a:ext cx="797560" cy="776605"/>
          </a:xfrm>
          <a:custGeom>
            <a:avLst/>
            <a:gdLst/>
            <a:ahLst/>
            <a:cxnLst/>
            <a:rect l="l" t="t" r="r" b="b"/>
            <a:pathLst>
              <a:path w="797559" h="776605">
                <a:moveTo>
                  <a:pt x="20995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797141" y="0"/>
                </a:lnTo>
                <a:lnTo>
                  <a:pt x="20995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81676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81676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581676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581676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 txBox="1"/>
          <p:nvPr/>
        </p:nvSpPr>
        <p:spPr>
          <a:xfrm>
            <a:off x="8379497" y="4256778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2</a:t>
            </a:r>
            <a:r>
              <a:rPr sz="1000" spc="-500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864467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64467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64467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64467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644673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64467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581676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613175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644673" y="1477655"/>
            <a:ext cx="839469" cy="2792730"/>
          </a:xfrm>
          <a:custGeom>
            <a:avLst/>
            <a:gdLst/>
            <a:ahLst/>
            <a:cxnLst/>
            <a:rect l="l" t="t" r="r" b="b"/>
            <a:pathLst>
              <a:path w="839470" h="2792729">
                <a:moveTo>
                  <a:pt x="839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62996" y="2792140"/>
                </a:lnTo>
                <a:lnTo>
                  <a:pt x="62996" y="776146"/>
                </a:lnTo>
                <a:lnTo>
                  <a:pt x="839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644673" y="2253801"/>
            <a:ext cx="63500" cy="2016125"/>
          </a:xfrm>
          <a:custGeom>
            <a:avLst/>
            <a:gdLst/>
            <a:ahLst/>
            <a:cxnLst/>
            <a:rect l="l" t="t" r="r" b="b"/>
            <a:pathLst>
              <a:path w="63500" h="2016125">
                <a:moveTo>
                  <a:pt x="62996" y="0"/>
                </a:moveTo>
                <a:lnTo>
                  <a:pt x="0" y="0"/>
                </a:lnTo>
                <a:lnTo>
                  <a:pt x="0" y="2015994"/>
                </a:lnTo>
                <a:lnTo>
                  <a:pt x="62996" y="2015994"/>
                </a:lnTo>
                <a:lnTo>
                  <a:pt x="62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644673" y="1477655"/>
            <a:ext cx="839469" cy="776605"/>
          </a:xfrm>
          <a:custGeom>
            <a:avLst/>
            <a:gdLst/>
            <a:ahLst/>
            <a:cxnLst/>
            <a:rect l="l" t="t" r="r" b="b"/>
            <a:pathLst>
              <a:path w="839470" h="776605">
                <a:moveTo>
                  <a:pt x="62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39142" y="0"/>
                </a:lnTo>
                <a:lnTo>
                  <a:pt x="62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420819" y="34936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2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644673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9420819" y="1477655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644673" y="42697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70766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707669" y="1477655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707669" y="3493649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 txBox="1"/>
          <p:nvPr/>
        </p:nvSpPr>
        <p:spPr>
          <a:xfrm rot="18900000">
            <a:off x="8666223" y="427621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56" name="object 456"/>
          <p:cNvSpPr/>
          <p:nvPr/>
        </p:nvSpPr>
        <p:spPr>
          <a:xfrm>
            <a:off x="8644673" y="2253801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676171" y="45861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015745" y="2873725"/>
            <a:ext cx="756285" cy="720090"/>
          </a:xfrm>
          <a:custGeom>
            <a:avLst/>
            <a:gdLst/>
            <a:ahLst/>
            <a:cxnLst/>
            <a:rect l="l" t="t" r="r" b="b"/>
            <a:pathLst>
              <a:path w="756284" h="720089">
                <a:moveTo>
                  <a:pt x="0" y="720008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25269" y="3194544"/>
            <a:ext cx="108825" cy="10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471751" y="1361730"/>
            <a:ext cx="6403975" cy="504190"/>
          </a:xfrm>
          <a:custGeom>
            <a:avLst/>
            <a:gdLst/>
            <a:ahLst/>
            <a:cxnLst/>
            <a:rect l="l" t="t" r="r" b="b"/>
            <a:pathLst>
              <a:path w="6403975" h="504189">
                <a:moveTo>
                  <a:pt x="0" y="503998"/>
                </a:moveTo>
                <a:lnTo>
                  <a:pt x="0" y="0"/>
                </a:lnTo>
                <a:lnTo>
                  <a:pt x="6403503" y="0"/>
                </a:lnTo>
                <a:lnTo>
                  <a:pt x="6403503" y="503998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426518" y="1563296"/>
            <a:ext cx="90437" cy="1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613982" y="1316526"/>
            <a:ext cx="109917" cy="90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829935" y="1554262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510663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510663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510663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0480843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510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048084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9510663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82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9582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9582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951066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54666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582663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9582663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9582663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0552844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5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9582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55284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9612661" y="408632"/>
            <a:ext cx="985519" cy="3490595"/>
          </a:xfrm>
          <a:custGeom>
            <a:avLst/>
            <a:gdLst/>
            <a:ahLst/>
            <a:cxnLst/>
            <a:rect l="l" t="t" r="r" b="b"/>
            <a:pathLst>
              <a:path w="985520" h="3490595">
                <a:moveTo>
                  <a:pt x="985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996" y="3490168"/>
                </a:lnTo>
                <a:lnTo>
                  <a:pt x="14996" y="970180"/>
                </a:lnTo>
                <a:lnTo>
                  <a:pt x="985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9620160" y="1376283"/>
            <a:ext cx="0" cy="2525395"/>
          </a:xfrm>
          <a:custGeom>
            <a:avLst/>
            <a:gdLst/>
            <a:ahLst/>
            <a:cxnLst/>
            <a:rect l="l" t="t" r="r" b="b"/>
            <a:pathLst>
              <a:path h="2525395">
                <a:moveTo>
                  <a:pt x="0" y="0"/>
                </a:moveTo>
                <a:lnTo>
                  <a:pt x="0" y="2525048"/>
                </a:lnTo>
              </a:path>
            </a:pathLst>
          </a:custGeom>
          <a:ln w="20057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9612661" y="408632"/>
            <a:ext cx="985519" cy="970280"/>
          </a:xfrm>
          <a:custGeom>
            <a:avLst/>
            <a:gdLst/>
            <a:ahLst/>
            <a:cxnLst/>
            <a:rect l="l" t="t" r="r" b="b"/>
            <a:pathLst>
              <a:path w="985520" h="970280">
                <a:moveTo>
                  <a:pt x="14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985177" y="0"/>
                </a:lnTo>
                <a:lnTo>
                  <a:pt x="14996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582663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82663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582663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9582663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9627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9627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9627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9627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9627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962765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958266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960515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9627658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9627658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9627658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0597839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962765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59783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9627658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9672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9672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967265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962765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965015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9672653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5" y="3490168"/>
                </a:lnTo>
                <a:lnTo>
                  <a:pt x="44995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9672653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5" y="0"/>
                </a:moveTo>
                <a:lnTo>
                  <a:pt x="0" y="0"/>
                </a:lnTo>
                <a:lnTo>
                  <a:pt x="0" y="2519987"/>
                </a:lnTo>
                <a:lnTo>
                  <a:pt x="44995" y="2519987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672653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5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5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0642834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967265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064283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9702651" y="408632"/>
            <a:ext cx="985519" cy="3490595"/>
          </a:xfrm>
          <a:custGeom>
            <a:avLst/>
            <a:gdLst/>
            <a:ahLst/>
            <a:cxnLst/>
            <a:rect l="l" t="t" r="r" b="b"/>
            <a:pathLst>
              <a:path w="985520" h="3490595">
                <a:moveTo>
                  <a:pt x="985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996" y="3490168"/>
                </a:lnTo>
                <a:lnTo>
                  <a:pt x="14996" y="970180"/>
                </a:lnTo>
                <a:lnTo>
                  <a:pt x="9851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9710149" y="1376283"/>
            <a:ext cx="0" cy="2525395"/>
          </a:xfrm>
          <a:custGeom>
            <a:avLst/>
            <a:gdLst/>
            <a:ahLst/>
            <a:cxnLst/>
            <a:rect l="l" t="t" r="r" b="b"/>
            <a:pathLst>
              <a:path h="2525395">
                <a:moveTo>
                  <a:pt x="0" y="0"/>
                </a:moveTo>
                <a:lnTo>
                  <a:pt x="0" y="2525048"/>
                </a:lnTo>
              </a:path>
            </a:pathLst>
          </a:custGeom>
          <a:ln w="20057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9702651" y="408632"/>
            <a:ext cx="985519" cy="970280"/>
          </a:xfrm>
          <a:custGeom>
            <a:avLst/>
            <a:gdLst/>
            <a:ahLst/>
            <a:cxnLst/>
            <a:rect l="l" t="t" r="r" b="b"/>
            <a:pathLst>
              <a:path w="985520" h="970280">
                <a:moveTo>
                  <a:pt x="14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985177" y="0"/>
                </a:lnTo>
                <a:lnTo>
                  <a:pt x="14996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672653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5" y="3490168"/>
                </a:lnTo>
                <a:lnTo>
                  <a:pt x="44995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9672653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5" y="0"/>
                </a:moveTo>
                <a:lnTo>
                  <a:pt x="0" y="0"/>
                </a:lnTo>
                <a:lnTo>
                  <a:pt x="0" y="2519987"/>
                </a:lnTo>
                <a:lnTo>
                  <a:pt x="44995" y="2519987"/>
                </a:lnTo>
                <a:lnTo>
                  <a:pt x="44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9672653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5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5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9672653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 txBox="1"/>
          <p:nvPr/>
        </p:nvSpPr>
        <p:spPr>
          <a:xfrm>
            <a:off x="9529089" y="3885798"/>
            <a:ext cx="241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</a:t>
            </a:r>
            <a:r>
              <a:rPr sz="1000" spc="-29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9717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717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9717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9717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971764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971764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967265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969514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9717647" y="408632"/>
            <a:ext cx="1015365" cy="3490595"/>
          </a:xfrm>
          <a:custGeom>
            <a:avLst/>
            <a:gdLst/>
            <a:ahLst/>
            <a:cxnLst/>
            <a:rect l="l" t="t" r="r" b="b"/>
            <a:pathLst>
              <a:path w="1015365" h="3490595">
                <a:moveTo>
                  <a:pt x="1015175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4994" y="3490168"/>
                </a:lnTo>
                <a:lnTo>
                  <a:pt x="44994" y="970180"/>
                </a:lnTo>
                <a:lnTo>
                  <a:pt x="101517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9717647" y="1378813"/>
            <a:ext cx="45085" cy="2520315"/>
          </a:xfrm>
          <a:custGeom>
            <a:avLst/>
            <a:gdLst/>
            <a:ahLst/>
            <a:cxnLst/>
            <a:rect l="l" t="t" r="r" b="b"/>
            <a:pathLst>
              <a:path w="45084" h="2520315">
                <a:moveTo>
                  <a:pt x="44994" y="0"/>
                </a:moveTo>
                <a:lnTo>
                  <a:pt x="0" y="0"/>
                </a:lnTo>
                <a:lnTo>
                  <a:pt x="0" y="2519987"/>
                </a:lnTo>
                <a:lnTo>
                  <a:pt x="44994" y="2519987"/>
                </a:lnTo>
                <a:lnTo>
                  <a:pt x="4499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9717647" y="408632"/>
            <a:ext cx="1015365" cy="970280"/>
          </a:xfrm>
          <a:custGeom>
            <a:avLst/>
            <a:gdLst/>
            <a:ahLst/>
            <a:cxnLst/>
            <a:rect l="l" t="t" r="r" b="b"/>
            <a:pathLst>
              <a:path w="1015365" h="970280">
                <a:moveTo>
                  <a:pt x="44994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5175" y="0"/>
                </a:lnTo>
                <a:lnTo>
                  <a:pt x="44994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687829" y="292861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95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971764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68782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17647" y="38988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99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976264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76264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76264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 txBox="1"/>
          <p:nvPr/>
        </p:nvSpPr>
        <p:spPr>
          <a:xfrm rot="18900000">
            <a:off x="9721188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9717647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74014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95742" y="2153716"/>
            <a:ext cx="900430" cy="720090"/>
          </a:xfrm>
          <a:custGeom>
            <a:avLst/>
            <a:gdLst/>
            <a:ahLst/>
            <a:cxnLst/>
            <a:rect l="l" t="t" r="r" b="b"/>
            <a:pathLst>
              <a:path w="900429" h="720089">
                <a:moveTo>
                  <a:pt x="0" y="720008"/>
                </a:moveTo>
                <a:lnTo>
                  <a:pt x="900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9476702" y="2476891"/>
            <a:ext cx="111436" cy="1035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679754" y="263726"/>
            <a:ext cx="8410575" cy="630555"/>
          </a:xfrm>
          <a:custGeom>
            <a:avLst/>
            <a:gdLst/>
            <a:ahLst/>
            <a:cxnLst/>
            <a:rect l="l" t="t" r="r" b="b"/>
            <a:pathLst>
              <a:path w="8410575" h="630555">
                <a:moveTo>
                  <a:pt x="0" y="629996"/>
                </a:moveTo>
                <a:lnTo>
                  <a:pt x="0" y="0"/>
                </a:lnTo>
                <a:lnTo>
                  <a:pt x="8410494" y="0"/>
                </a:lnTo>
                <a:lnTo>
                  <a:pt x="8410494" y="629996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634534" y="528284"/>
            <a:ext cx="90437" cy="1099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825475" y="218535"/>
            <a:ext cx="109917" cy="90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0044918" y="519288"/>
            <a:ext cx="90437" cy="109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0662654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0662654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0662654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1632834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066265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163283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0662654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102265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102265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102265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 txBox="1"/>
          <p:nvPr/>
        </p:nvSpPr>
        <p:spPr>
          <a:xfrm rot="18900000">
            <a:off x="10981181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1066265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084265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 txBox="1"/>
          <p:nvPr/>
        </p:nvSpPr>
        <p:spPr>
          <a:xfrm>
            <a:off x="10567199" y="3804151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40" dirty="0">
                <a:latin typeface="Georgia"/>
                <a:cs typeface="Georgia"/>
              </a:rPr>
              <a:t>DnCNN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11022652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022652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1022652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992833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102265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99283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1022652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094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109465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109465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102265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1058649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0247733" y="2153716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638152" y="2108498"/>
            <a:ext cx="109917" cy="90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1634659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1634659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1634659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2604840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163465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260484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1634659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 txBox="1"/>
          <p:nvPr/>
        </p:nvSpPr>
        <p:spPr>
          <a:xfrm>
            <a:off x="11738559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11994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199465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199465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 txBox="1"/>
          <p:nvPr/>
        </p:nvSpPr>
        <p:spPr>
          <a:xfrm rot="18900000">
            <a:off x="11953175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1163465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181465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1994658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1994658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1994658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2964839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199465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296483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1994658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 txBox="1"/>
          <p:nvPr/>
        </p:nvSpPr>
        <p:spPr>
          <a:xfrm>
            <a:off x="12098553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1235465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35465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235465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 txBox="1"/>
          <p:nvPr/>
        </p:nvSpPr>
        <p:spPr>
          <a:xfrm rot="18900000">
            <a:off x="12313170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1199465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217465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2354657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2354657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2354657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3324837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235465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332483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2354657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2426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242665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242665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2354657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239065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1579743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1790144" y="2108498"/>
            <a:ext cx="109917" cy="90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2966663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2966663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2966663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3936843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2966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393684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2966663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 txBox="1"/>
          <p:nvPr/>
        </p:nvSpPr>
        <p:spPr>
          <a:xfrm>
            <a:off x="13070547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1332666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332666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332666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 txBox="1"/>
          <p:nvPr/>
        </p:nvSpPr>
        <p:spPr>
          <a:xfrm rot="18900000">
            <a:off x="13285165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32" name="object 632"/>
          <p:cNvSpPr/>
          <p:nvPr/>
        </p:nvSpPr>
        <p:spPr>
          <a:xfrm>
            <a:off x="1296666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314666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3326662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3326662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3326662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4296843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332666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429684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3326662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 txBox="1"/>
          <p:nvPr/>
        </p:nvSpPr>
        <p:spPr>
          <a:xfrm>
            <a:off x="13430541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1368666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368666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368666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 txBox="1"/>
          <p:nvPr/>
        </p:nvSpPr>
        <p:spPr>
          <a:xfrm rot="18900000">
            <a:off x="13645158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46" name="object 646"/>
          <p:cNvSpPr/>
          <p:nvPr/>
        </p:nvSpPr>
        <p:spPr>
          <a:xfrm>
            <a:off x="1332666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3506659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3686662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3686662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3686662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4656841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368666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465684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3686662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375866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375866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375866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368666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372265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2911747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3122133" y="2108498"/>
            <a:ext cx="109917" cy="90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4640670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4640670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4640670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5610851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464067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561085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4640670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471267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471267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471267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 txBox="1"/>
          <p:nvPr/>
        </p:nvSpPr>
        <p:spPr>
          <a:xfrm rot="18900000">
            <a:off x="14671154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73" name="object 673"/>
          <p:cNvSpPr/>
          <p:nvPr/>
        </p:nvSpPr>
        <p:spPr>
          <a:xfrm>
            <a:off x="1464067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467666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 txBox="1"/>
          <p:nvPr/>
        </p:nvSpPr>
        <p:spPr>
          <a:xfrm>
            <a:off x="14568906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Georgia"/>
                <a:cs typeface="Georgia"/>
              </a:rPr>
              <a:t>Sigmoid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76" name="object 676"/>
          <p:cNvSpPr/>
          <p:nvPr/>
        </p:nvSpPr>
        <p:spPr>
          <a:xfrm>
            <a:off x="14243752" y="2153716"/>
            <a:ext cx="882015" cy="0"/>
          </a:xfrm>
          <a:custGeom>
            <a:avLst/>
            <a:gdLst/>
            <a:ahLst/>
            <a:cxnLst/>
            <a:rect l="l" t="t" r="r" b="b"/>
            <a:pathLst>
              <a:path w="882015">
                <a:moveTo>
                  <a:pt x="0" y="0"/>
                </a:moveTo>
                <a:lnTo>
                  <a:pt x="882009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4625115" y="2108498"/>
            <a:ext cx="109917" cy="90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Georgia</vt:lpstr>
      <vt:lpstr>Microsoft Yi Baiti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2023-04-28T13:40:40Z</dcterms:created>
  <dcterms:modified xsi:type="dcterms:W3CDTF">2023-04-28T13:40:56Z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TeX</vt:lpwstr>
  </property>
  <property fmtid="{D5CDD505-2E9C-101B-9397-08002B2CF9AE}" pid="4" name="LastSaved">
    <vt:filetime>2023-04-28T00:00:00Z</vt:filetime>
  </property>
</Properties>
</file>