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786B2-C7DF-36B2-447B-4578725EA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3A6D0C-699E-4DD0-77A1-7844AE8A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5353B-84D1-6A20-F0E2-0964A818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92C44-C959-85B3-A394-83049A62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18EC6-F0C0-2D5D-CFC1-0CE3CD21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B45E5-87DF-02A0-BF75-7FB6FFB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0C7BA-D4E3-3DB6-9FB8-C96A7CF9C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16E74-72E7-86E4-D82F-E187D1C8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AC13F-976E-5881-1D19-4221461D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4800-0995-BF98-637F-E0951E4D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5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9D8D02-97CD-BCA6-B549-4F026DBF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07A54-FA7F-6515-2B17-00329DE9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A6A0A-D167-11ED-D0C8-560E3C22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85904-BF22-54A9-2089-A745E1FA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EF2AA-FE7A-F34B-F650-FB68CC16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5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3094A-A0F4-A241-A7D8-70B2ACD9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16058-809B-38B6-58EA-1EC1313B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243B1-EB2A-12D8-BD6E-136A09E7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ACECE-1954-9DFD-E9F3-96F1C072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61B11-F73E-4CF8-859B-EF618BE0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3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48D66-7725-E4FA-6A46-E0DBB216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69A22-7C8D-1DB4-04E0-8466CEEB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38B10-4E79-961F-1D74-CFB50289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675D1-E095-6053-BA51-E78AF3DE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3DE1E-7E2A-72EB-20B2-AF01E780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0498-307D-A597-33CB-3AC089C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99FCB-78DB-5548-1A7C-91DFBF3D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F9F7F-31C3-566A-22AA-18159169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B4254-8D66-087E-C5E8-81D6D500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0709A-C456-42D7-C13B-7E69ABA9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2D9F6-ECE6-42CC-88BF-6F1C1417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1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4D24-F0D2-5689-5835-DB57D5BF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784CE-DC54-86C1-D836-F9EAB93A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581C91-CEB8-F6E5-EB64-ADB30179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0B9E-B33B-9150-F123-3082EF28A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0D451-2803-AF57-B5E8-6CD240238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15CCA0-5E12-FEF9-E36F-B54DF59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082CF0-98D0-F233-963E-40F2FCC1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658F33-DF31-A39C-13A8-AE14ADDB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D3B09-BA4F-374C-6FE2-8D13A106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006D8-F066-9714-F564-CFCEDED8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E08758-A35F-AB4E-F89C-971292B6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78FA9-6063-5EEA-CB64-B54344C0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7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D90351-B625-6599-5594-CF06D0BA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84650A-083E-BEB2-28B3-2040ECA4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1481E-AC81-4185-4883-31F0F4A5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5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6BFB-33EC-D162-0E91-64246C41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423BF-5568-93F8-22EF-AA918555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6CE7A4-4690-8B70-1BEB-6CC7DD9F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5EAE8-4631-A484-6856-DDAE22E1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8439C-4B47-F381-1EFA-CBF5C59F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629C1-8E73-75C2-25EB-060C1ED1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7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4D700-0E54-6FBA-9D5A-A6EE6CA0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C51E2-9CE4-51FC-ACDF-245B1BD36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31052-748A-6A3A-FA86-74ED7E6D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CE479-9F9F-9F01-924D-CB8C8016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1ABF-6816-3BA2-9704-4F994801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BC26E-6AF2-BE37-8900-D0CE4993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7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CBFF6-1022-ED7C-A44A-CC410C2A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51BA-2F4D-F368-5844-04E1A141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1FBE1-33E9-8989-10C0-2F8282295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2B09-0CCD-4A2D-96E0-1F6F3B6804AE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B88CA-465E-56A9-FF5F-8AF7FFF4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CC92E-CEB4-8858-2E4D-805C3F19F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0BC9-A05A-42F5-93B2-DC00E713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E06E91C-63FD-7188-ACAF-19F5F373867E}"/>
              </a:ext>
            </a:extLst>
          </p:cNvPr>
          <p:cNvSpPr/>
          <p:nvPr/>
        </p:nvSpPr>
        <p:spPr>
          <a:xfrm>
            <a:off x="632791" y="1179444"/>
            <a:ext cx="1010479" cy="108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76F054-1558-6388-EF41-C8640B7D3550}"/>
              </a:ext>
            </a:extLst>
          </p:cNvPr>
          <p:cNvSpPr/>
          <p:nvPr/>
        </p:nvSpPr>
        <p:spPr>
          <a:xfrm>
            <a:off x="2097156" y="1179444"/>
            <a:ext cx="1252331" cy="449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50047CA-96F4-CB1C-BE45-8093A42B814E}"/>
              </a:ext>
            </a:extLst>
          </p:cNvPr>
          <p:cNvSpPr/>
          <p:nvPr/>
        </p:nvSpPr>
        <p:spPr>
          <a:xfrm>
            <a:off x="4002157" y="1179444"/>
            <a:ext cx="1013791" cy="1318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3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xt</dc:creator>
  <cp:lastModifiedBy>c xt</cp:lastModifiedBy>
  <cp:revision>2</cp:revision>
  <dcterms:created xsi:type="dcterms:W3CDTF">2023-04-22T15:00:19Z</dcterms:created>
  <dcterms:modified xsi:type="dcterms:W3CDTF">2023-04-22T15:03:40Z</dcterms:modified>
</cp:coreProperties>
</file>