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835900" cy="4584700"/>
  <p:notesSz cx="7835900" cy="45847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0" d="100"/>
          <a:sy n="170" d="100"/>
        </p:scale>
        <p:origin x="854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7692" y="1421257"/>
            <a:ext cx="6660515" cy="962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75385" y="2567432"/>
            <a:ext cx="5485130" cy="1146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91795" y="1054481"/>
            <a:ext cx="3408616" cy="30259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35488" y="1054481"/>
            <a:ext cx="3408616" cy="30259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7455" y="159575"/>
            <a:ext cx="1108614" cy="39882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86666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8" y="3490168"/>
                </a:lnTo>
                <a:lnTo>
                  <a:pt x="359998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86666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4" h="2520315">
                <a:moveTo>
                  <a:pt x="359998" y="0"/>
                </a:moveTo>
                <a:lnTo>
                  <a:pt x="0" y="0"/>
                </a:lnTo>
                <a:lnTo>
                  <a:pt x="0" y="2519987"/>
                </a:lnTo>
                <a:lnTo>
                  <a:pt x="359998" y="2519987"/>
                </a:lnTo>
                <a:lnTo>
                  <a:pt x="359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86666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8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8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056847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359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86666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056847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86666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59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4666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44666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446665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1795" y="183388"/>
            <a:ext cx="7052310" cy="733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1795" y="1054481"/>
            <a:ext cx="7052310" cy="30259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64206" y="4263771"/>
            <a:ext cx="2507488" cy="22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91795" y="4263771"/>
            <a:ext cx="1802257" cy="22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641848" y="4263771"/>
            <a:ext cx="1802257" cy="22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8900000">
            <a:off x="1405317" y="3905217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6666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6663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1349" y="3804126"/>
            <a:ext cx="551180" cy="49275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000" b="1" spc="60" dirty="0">
                <a:latin typeface="Palatino Linotype"/>
                <a:cs typeface="Palatino Linotype"/>
              </a:rPr>
              <a:t>DnCNN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6665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69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6665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6665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69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16846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6665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6846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6665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866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866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80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18665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6665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2662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38674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9" y="3490168"/>
                </a:lnTo>
                <a:lnTo>
                  <a:pt x="359999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38674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4" h="2520315">
                <a:moveTo>
                  <a:pt x="359999" y="0"/>
                </a:moveTo>
                <a:lnTo>
                  <a:pt x="0" y="0"/>
                </a:lnTo>
                <a:lnTo>
                  <a:pt x="0" y="2519987"/>
                </a:lnTo>
                <a:lnTo>
                  <a:pt x="359999" y="2519987"/>
                </a:lnTo>
                <a:lnTo>
                  <a:pt x="359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38674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08855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38674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80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8855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38674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59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342705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9867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9867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867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 rot="18900000">
            <a:off x="2557313" y="3905226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38674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18670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98673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70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98673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89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98673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70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68853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867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68853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98673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70672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70672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70672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98673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34670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31755" y="2153716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008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68281" y="210849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90681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9" y="3490168"/>
                </a:lnTo>
                <a:lnTo>
                  <a:pt x="359999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90681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5" h="2520315">
                <a:moveTo>
                  <a:pt x="359999" y="0"/>
                </a:moveTo>
                <a:lnTo>
                  <a:pt x="0" y="0"/>
                </a:lnTo>
                <a:lnTo>
                  <a:pt x="0" y="2519987"/>
                </a:lnTo>
                <a:lnTo>
                  <a:pt x="359999" y="2519987"/>
                </a:lnTo>
                <a:lnTo>
                  <a:pt x="359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90681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60862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90681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60862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90681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494697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75068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5068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50680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 rot="18900000">
            <a:off x="3709304" y="3905226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390681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70678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50680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70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50680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89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50680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70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20861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50680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20861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50680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2268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22680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22680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50680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86677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83763" y="2153716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008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20285" y="210849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42689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8" y="3490168"/>
                </a:lnTo>
                <a:lnTo>
                  <a:pt x="359998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42689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5" h="2520315">
                <a:moveTo>
                  <a:pt x="359998" y="0"/>
                </a:moveTo>
                <a:lnTo>
                  <a:pt x="0" y="0"/>
                </a:lnTo>
                <a:lnTo>
                  <a:pt x="0" y="2519987"/>
                </a:lnTo>
                <a:lnTo>
                  <a:pt x="359998" y="2519987"/>
                </a:lnTo>
                <a:lnTo>
                  <a:pt x="359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42689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8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8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12870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42689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512870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42689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646688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902688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902688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902688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 rot="18900000">
            <a:off x="4861296" y="3905226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542689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722686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02688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70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02688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89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902688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70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72869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02688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872869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02688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74688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74688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974688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902688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38685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235770" y="2153716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008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572277" y="210849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94696" y="408632"/>
            <a:ext cx="1330325" cy="3490595"/>
          </a:xfrm>
          <a:custGeom>
            <a:avLst/>
            <a:gdLst/>
            <a:ahLst/>
            <a:cxnLst/>
            <a:rect l="l" t="t" r="r" b="b"/>
            <a:pathLst>
              <a:path w="1330325" h="3490595">
                <a:moveTo>
                  <a:pt x="1330179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359998" y="3490168"/>
                </a:lnTo>
                <a:lnTo>
                  <a:pt x="359998" y="970180"/>
                </a:lnTo>
                <a:lnTo>
                  <a:pt x="1330179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694696" y="1378813"/>
            <a:ext cx="360045" cy="2520315"/>
          </a:xfrm>
          <a:custGeom>
            <a:avLst/>
            <a:gdLst/>
            <a:ahLst/>
            <a:cxnLst/>
            <a:rect l="l" t="t" r="r" b="b"/>
            <a:pathLst>
              <a:path w="360045" h="2520315">
                <a:moveTo>
                  <a:pt x="359998" y="0"/>
                </a:moveTo>
                <a:lnTo>
                  <a:pt x="0" y="0"/>
                </a:lnTo>
                <a:lnTo>
                  <a:pt x="0" y="2519987"/>
                </a:lnTo>
                <a:lnTo>
                  <a:pt x="359998" y="2519987"/>
                </a:lnTo>
                <a:lnTo>
                  <a:pt x="359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94696" y="408632"/>
            <a:ext cx="1330325" cy="970280"/>
          </a:xfrm>
          <a:custGeom>
            <a:avLst/>
            <a:gdLst/>
            <a:ahLst/>
            <a:cxnLst/>
            <a:rect l="l" t="t" r="r" b="b"/>
            <a:pathLst>
              <a:path w="1330325" h="970280">
                <a:moveTo>
                  <a:pt x="359998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330179" y="0"/>
                </a:lnTo>
                <a:lnTo>
                  <a:pt x="359998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64877" y="292861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694696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664877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694696" y="38988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5798680" y="3885798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05469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699C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05469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054695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 rot="18900000">
            <a:off x="6013288" y="3905226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5694696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874693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054695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70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054695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89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054695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70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24876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054695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24876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054695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12669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F200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126695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126695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054695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090692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387778" y="2153716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008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724269" y="210849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684703" y="408632"/>
            <a:ext cx="1042669" cy="3490595"/>
          </a:xfrm>
          <a:custGeom>
            <a:avLst/>
            <a:gdLst/>
            <a:ahLst/>
            <a:cxnLst/>
            <a:rect l="l" t="t" r="r" b="b"/>
            <a:pathLst>
              <a:path w="1042670" h="3490595">
                <a:moveTo>
                  <a:pt x="1042180" y="0"/>
                </a:moveTo>
                <a:lnTo>
                  <a:pt x="970180" y="0"/>
                </a:lnTo>
                <a:lnTo>
                  <a:pt x="0" y="970180"/>
                </a:lnTo>
                <a:lnTo>
                  <a:pt x="0" y="3490168"/>
                </a:lnTo>
                <a:lnTo>
                  <a:pt x="71999" y="3490168"/>
                </a:lnTo>
                <a:lnTo>
                  <a:pt x="71999" y="970180"/>
                </a:lnTo>
                <a:lnTo>
                  <a:pt x="1042180" y="0"/>
                </a:lnTo>
                <a:close/>
              </a:path>
            </a:pathLst>
          </a:custGeom>
          <a:solidFill>
            <a:srgbClr val="6A006A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684703" y="1378813"/>
            <a:ext cx="72390" cy="2520315"/>
          </a:xfrm>
          <a:custGeom>
            <a:avLst/>
            <a:gdLst/>
            <a:ahLst/>
            <a:cxnLst/>
            <a:rect l="l" t="t" r="r" b="b"/>
            <a:pathLst>
              <a:path w="72390" h="2520315">
                <a:moveTo>
                  <a:pt x="71999" y="0"/>
                </a:moveTo>
                <a:lnTo>
                  <a:pt x="0" y="0"/>
                </a:lnTo>
                <a:lnTo>
                  <a:pt x="0" y="2519987"/>
                </a:lnTo>
                <a:lnTo>
                  <a:pt x="71999" y="251998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684703" y="408632"/>
            <a:ext cx="1042669" cy="970280"/>
          </a:xfrm>
          <a:custGeom>
            <a:avLst/>
            <a:gdLst/>
            <a:ahLst/>
            <a:cxnLst/>
            <a:rect l="l" t="t" r="r" b="b"/>
            <a:pathLst>
              <a:path w="1042670" h="970280">
                <a:moveTo>
                  <a:pt x="71999" y="970180"/>
                </a:moveTo>
                <a:lnTo>
                  <a:pt x="0" y="970180"/>
                </a:lnTo>
                <a:lnTo>
                  <a:pt x="970180" y="0"/>
                </a:lnTo>
                <a:lnTo>
                  <a:pt x="1042180" y="0"/>
                </a:lnTo>
                <a:lnTo>
                  <a:pt x="71999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54884" y="292861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68470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54884" y="408632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0"/>
                </a:moveTo>
                <a:lnTo>
                  <a:pt x="0" y="251998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684703" y="3898800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75670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970180" y="0"/>
                </a:moveTo>
                <a:lnTo>
                  <a:pt x="0" y="970180"/>
                </a:lnTo>
                <a:lnTo>
                  <a:pt x="0" y="3490168"/>
                </a:lnTo>
                <a:lnTo>
                  <a:pt x="970180" y="2519987"/>
                </a:lnTo>
                <a:lnTo>
                  <a:pt x="970180" y="0"/>
                </a:lnTo>
                <a:close/>
              </a:path>
            </a:pathLst>
          </a:custGeom>
          <a:solidFill>
            <a:srgbClr val="6A006A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756703" y="408632"/>
            <a:ext cx="970280" cy="3490595"/>
          </a:xfrm>
          <a:custGeom>
            <a:avLst/>
            <a:gdLst/>
            <a:ahLst/>
            <a:cxnLst/>
            <a:rect l="l" t="t" r="r" b="b"/>
            <a:pathLst>
              <a:path w="970279" h="3490595">
                <a:moveTo>
                  <a:pt x="0" y="970180"/>
                </a:moveTo>
                <a:lnTo>
                  <a:pt x="970180" y="0"/>
                </a:lnTo>
                <a:lnTo>
                  <a:pt x="970180" y="2519987"/>
                </a:lnTo>
                <a:lnTo>
                  <a:pt x="0" y="3490168"/>
                </a:lnTo>
                <a:lnTo>
                  <a:pt x="0" y="9701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756703" y="2928619"/>
            <a:ext cx="970280" cy="970280"/>
          </a:xfrm>
          <a:custGeom>
            <a:avLst/>
            <a:gdLst/>
            <a:ahLst/>
            <a:cxnLst/>
            <a:rect l="l" t="t" r="r" b="b"/>
            <a:pathLst>
              <a:path w="970279" h="970279">
                <a:moveTo>
                  <a:pt x="0" y="970180"/>
                </a:moveTo>
                <a:lnTo>
                  <a:pt x="9701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 rot="18900000">
            <a:off x="6715289" y="3905217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6684703" y="1378813"/>
            <a:ext cx="0" cy="2520315"/>
          </a:xfrm>
          <a:custGeom>
            <a:avLst/>
            <a:gdLst/>
            <a:ahLst/>
            <a:cxnLst/>
            <a:rect l="l" t="t" r="r" b="b"/>
            <a:pathLst>
              <a:path h="2520315">
                <a:moveTo>
                  <a:pt x="0" y="251998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720700" y="42151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6613042" y="4107502"/>
            <a:ext cx="5353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5" dirty="0">
                <a:latin typeface="Palatino Linotype"/>
                <a:cs typeface="Palatino Linotype"/>
              </a:rPr>
              <a:t>Sigmoid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6539786" y="2153716"/>
            <a:ext cx="630555" cy="0"/>
          </a:xfrm>
          <a:custGeom>
            <a:avLst/>
            <a:gdLst/>
            <a:ahLst/>
            <a:cxnLst/>
            <a:rect l="l" t="t" r="r" b="b"/>
            <a:pathLst>
              <a:path w="630554">
                <a:moveTo>
                  <a:pt x="0" y="0"/>
                </a:moveTo>
                <a:lnTo>
                  <a:pt x="630007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795260" y="210849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Microsoft Yi Baiti</vt:lpstr>
      <vt:lpstr>Palatino Linotype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KEXT</dc:creator>
  <cp:lastModifiedBy>c xt</cp:lastModifiedBy>
  <cp:revision>1</cp:revision>
  <dcterms:created xsi:type="dcterms:W3CDTF">2023-04-23T18:29:32Z</dcterms:created>
  <dcterms:modified xsi:type="dcterms:W3CDTF">2023-04-23T18:30:05Z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2023-04-23T00:00:00Z</vt:filetime>
  </property>
  <property fmtid="{D5CDD505-2E9C-101B-9397-08002B2CF9AE}" pid="3" name="Creator">
    <vt:lpwstr>TeX</vt:lpwstr>
  </property>
  <property fmtid="{D5CDD505-2E9C-101B-9397-08002B2CF9AE}" pid="4" name="LastSaved">
    <vt:filetime>2023-04-23T00:00:00Z</vt:filetime>
  </property>
</Properties>
</file>