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7729200" cy="4584700"/>
  <p:notesSz cx="17729200" cy="45847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859" y="14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30166" y="1421257"/>
            <a:ext cx="15075218" cy="962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60332" y="2567432"/>
            <a:ext cx="12414885" cy="1146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86777" y="1054481"/>
            <a:ext cx="7714964" cy="30259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133808" y="1054481"/>
            <a:ext cx="7714964" cy="30259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7455" y="159575"/>
            <a:ext cx="1108614" cy="39882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6664" y="408632"/>
            <a:ext cx="1114425" cy="3490595"/>
          </a:xfrm>
          <a:custGeom>
            <a:avLst/>
            <a:gdLst/>
            <a:ahLst/>
            <a:cxnLst/>
            <a:rect l="l" t="t" r="r" b="b"/>
            <a:pathLst>
              <a:path w="1114425" h="3490595">
                <a:moveTo>
                  <a:pt x="1114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3999" y="3490168"/>
                </a:lnTo>
                <a:lnTo>
                  <a:pt x="143999" y="970180"/>
                </a:lnTo>
                <a:lnTo>
                  <a:pt x="1114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6664" y="1378813"/>
            <a:ext cx="144145" cy="2520315"/>
          </a:xfrm>
          <a:custGeom>
            <a:avLst/>
            <a:gdLst/>
            <a:ahLst/>
            <a:cxnLst/>
            <a:rect l="l" t="t" r="r" b="b"/>
            <a:pathLst>
              <a:path w="144144" h="2520315">
                <a:moveTo>
                  <a:pt x="143999" y="0"/>
                </a:moveTo>
                <a:lnTo>
                  <a:pt x="0" y="0"/>
                </a:lnTo>
                <a:lnTo>
                  <a:pt x="0" y="2519987"/>
                </a:lnTo>
                <a:lnTo>
                  <a:pt x="143999" y="2519987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06664" y="408632"/>
            <a:ext cx="1114425" cy="970280"/>
          </a:xfrm>
          <a:custGeom>
            <a:avLst/>
            <a:gdLst/>
            <a:ahLst/>
            <a:cxnLst/>
            <a:rect l="l" t="t" r="r" b="b"/>
            <a:pathLst>
              <a:path w="1114425" h="970280">
                <a:moveTo>
                  <a:pt x="143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14180" y="0"/>
                </a:lnTo>
                <a:lnTo>
                  <a:pt x="143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876845" y="2928619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143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06664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876845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02664" y="408632"/>
            <a:ext cx="1018540" cy="3490595"/>
          </a:xfrm>
          <a:custGeom>
            <a:avLst/>
            <a:gdLst/>
            <a:ahLst/>
            <a:cxnLst/>
            <a:rect l="l" t="t" r="r" b="b"/>
            <a:pathLst>
              <a:path w="1018539" h="3490595">
                <a:moveTo>
                  <a:pt x="1018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47999" y="3490168"/>
                </a:lnTo>
                <a:lnTo>
                  <a:pt x="47999" y="970180"/>
                </a:lnTo>
                <a:lnTo>
                  <a:pt x="1018180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02664" y="1378813"/>
            <a:ext cx="48260" cy="2520315"/>
          </a:xfrm>
          <a:custGeom>
            <a:avLst/>
            <a:gdLst/>
            <a:ahLst/>
            <a:cxnLst/>
            <a:rect l="l" t="t" r="r" b="b"/>
            <a:pathLst>
              <a:path w="48259" h="2520315">
                <a:moveTo>
                  <a:pt x="47999" y="0"/>
                </a:moveTo>
                <a:lnTo>
                  <a:pt x="0" y="0"/>
                </a:lnTo>
                <a:lnTo>
                  <a:pt x="0" y="2519987"/>
                </a:lnTo>
                <a:lnTo>
                  <a:pt x="47999" y="2519987"/>
                </a:lnTo>
                <a:lnTo>
                  <a:pt x="47999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02664" y="408632"/>
            <a:ext cx="1018540" cy="970280"/>
          </a:xfrm>
          <a:custGeom>
            <a:avLst/>
            <a:gdLst/>
            <a:ahLst/>
            <a:cxnLst/>
            <a:rect l="l" t="t" r="r" b="b"/>
            <a:pathLst>
              <a:path w="1018539" h="970280">
                <a:moveTo>
                  <a:pt x="47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18180" y="0"/>
                </a:lnTo>
                <a:lnTo>
                  <a:pt x="47999" y="97018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06664" y="408632"/>
            <a:ext cx="1114425" cy="3490595"/>
          </a:xfrm>
          <a:custGeom>
            <a:avLst/>
            <a:gdLst/>
            <a:ahLst/>
            <a:cxnLst/>
            <a:rect l="l" t="t" r="r" b="b"/>
            <a:pathLst>
              <a:path w="1114425" h="3490595">
                <a:moveTo>
                  <a:pt x="1114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3999" y="3490168"/>
                </a:lnTo>
                <a:lnTo>
                  <a:pt x="143999" y="970180"/>
                </a:lnTo>
                <a:lnTo>
                  <a:pt x="111418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906664" y="1378813"/>
            <a:ext cx="144145" cy="2520315"/>
          </a:xfrm>
          <a:custGeom>
            <a:avLst/>
            <a:gdLst/>
            <a:ahLst/>
            <a:cxnLst/>
            <a:rect l="l" t="t" r="r" b="b"/>
            <a:pathLst>
              <a:path w="144144" h="2520315">
                <a:moveTo>
                  <a:pt x="143999" y="0"/>
                </a:moveTo>
                <a:lnTo>
                  <a:pt x="0" y="0"/>
                </a:lnTo>
                <a:lnTo>
                  <a:pt x="0" y="2519987"/>
                </a:lnTo>
                <a:lnTo>
                  <a:pt x="143999" y="2519987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06664" y="408632"/>
            <a:ext cx="1114425" cy="970280"/>
          </a:xfrm>
          <a:custGeom>
            <a:avLst/>
            <a:gdLst/>
            <a:ahLst/>
            <a:cxnLst/>
            <a:rect l="l" t="t" r="r" b="b"/>
            <a:pathLst>
              <a:path w="1114425" h="970280">
                <a:moveTo>
                  <a:pt x="143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14180" y="0"/>
                </a:lnTo>
                <a:lnTo>
                  <a:pt x="143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6664" y="3898800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50664" y="408632"/>
            <a:ext cx="1114425" cy="3490595"/>
          </a:xfrm>
          <a:custGeom>
            <a:avLst/>
            <a:gdLst/>
            <a:ahLst/>
            <a:cxnLst/>
            <a:rect l="l" t="t" r="r" b="b"/>
            <a:pathLst>
              <a:path w="1114425" h="3490595">
                <a:moveTo>
                  <a:pt x="1114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3999" y="3490168"/>
                </a:lnTo>
                <a:lnTo>
                  <a:pt x="143999" y="970180"/>
                </a:lnTo>
                <a:lnTo>
                  <a:pt x="1114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050664" y="1378813"/>
            <a:ext cx="144145" cy="2520315"/>
          </a:xfrm>
          <a:custGeom>
            <a:avLst/>
            <a:gdLst/>
            <a:ahLst/>
            <a:cxnLst/>
            <a:rect l="l" t="t" r="r" b="b"/>
            <a:pathLst>
              <a:path w="144144" h="2520315">
                <a:moveTo>
                  <a:pt x="143999" y="0"/>
                </a:moveTo>
                <a:lnTo>
                  <a:pt x="0" y="0"/>
                </a:lnTo>
                <a:lnTo>
                  <a:pt x="0" y="2519987"/>
                </a:lnTo>
                <a:lnTo>
                  <a:pt x="143999" y="2519987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050664" y="408632"/>
            <a:ext cx="1114425" cy="970280"/>
          </a:xfrm>
          <a:custGeom>
            <a:avLst/>
            <a:gdLst/>
            <a:ahLst/>
            <a:cxnLst/>
            <a:rect l="l" t="t" r="r" b="b"/>
            <a:pathLst>
              <a:path w="1114425" h="970280">
                <a:moveTo>
                  <a:pt x="143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14180" y="0"/>
                </a:lnTo>
                <a:lnTo>
                  <a:pt x="143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020844" y="2928619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143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50664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020844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146663" y="408632"/>
            <a:ext cx="1018540" cy="3490595"/>
          </a:xfrm>
          <a:custGeom>
            <a:avLst/>
            <a:gdLst/>
            <a:ahLst/>
            <a:cxnLst/>
            <a:rect l="l" t="t" r="r" b="b"/>
            <a:pathLst>
              <a:path w="1018539" h="3490595">
                <a:moveTo>
                  <a:pt x="1018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47999" y="3490168"/>
                </a:lnTo>
                <a:lnTo>
                  <a:pt x="47999" y="970180"/>
                </a:lnTo>
                <a:lnTo>
                  <a:pt x="1018180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146663" y="1378813"/>
            <a:ext cx="48260" cy="2520315"/>
          </a:xfrm>
          <a:custGeom>
            <a:avLst/>
            <a:gdLst/>
            <a:ahLst/>
            <a:cxnLst/>
            <a:rect l="l" t="t" r="r" b="b"/>
            <a:pathLst>
              <a:path w="48259" h="2520315">
                <a:moveTo>
                  <a:pt x="47999" y="0"/>
                </a:moveTo>
                <a:lnTo>
                  <a:pt x="0" y="0"/>
                </a:lnTo>
                <a:lnTo>
                  <a:pt x="0" y="2519987"/>
                </a:lnTo>
                <a:lnTo>
                  <a:pt x="47999" y="2519987"/>
                </a:lnTo>
                <a:lnTo>
                  <a:pt x="47999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146663" y="408632"/>
            <a:ext cx="1018540" cy="970280"/>
          </a:xfrm>
          <a:custGeom>
            <a:avLst/>
            <a:gdLst/>
            <a:ahLst/>
            <a:cxnLst/>
            <a:rect l="l" t="t" r="r" b="b"/>
            <a:pathLst>
              <a:path w="1018539" h="970280">
                <a:moveTo>
                  <a:pt x="47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18180" y="0"/>
                </a:lnTo>
                <a:lnTo>
                  <a:pt x="47999" y="97018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050664" y="408632"/>
            <a:ext cx="1114425" cy="3490595"/>
          </a:xfrm>
          <a:custGeom>
            <a:avLst/>
            <a:gdLst/>
            <a:ahLst/>
            <a:cxnLst/>
            <a:rect l="l" t="t" r="r" b="b"/>
            <a:pathLst>
              <a:path w="1114425" h="3490595">
                <a:moveTo>
                  <a:pt x="1114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3999" y="3490168"/>
                </a:lnTo>
                <a:lnTo>
                  <a:pt x="143999" y="970180"/>
                </a:lnTo>
                <a:lnTo>
                  <a:pt x="111418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50664" y="1378813"/>
            <a:ext cx="144145" cy="2520315"/>
          </a:xfrm>
          <a:custGeom>
            <a:avLst/>
            <a:gdLst/>
            <a:ahLst/>
            <a:cxnLst/>
            <a:rect l="l" t="t" r="r" b="b"/>
            <a:pathLst>
              <a:path w="144144" h="2520315">
                <a:moveTo>
                  <a:pt x="143999" y="0"/>
                </a:moveTo>
                <a:lnTo>
                  <a:pt x="0" y="0"/>
                </a:lnTo>
                <a:lnTo>
                  <a:pt x="0" y="2519987"/>
                </a:lnTo>
                <a:lnTo>
                  <a:pt x="143999" y="2519987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50664" y="408632"/>
            <a:ext cx="1114425" cy="970280"/>
          </a:xfrm>
          <a:custGeom>
            <a:avLst/>
            <a:gdLst/>
            <a:ahLst/>
            <a:cxnLst/>
            <a:rect l="l" t="t" r="r" b="b"/>
            <a:pathLst>
              <a:path w="1114425" h="970280">
                <a:moveTo>
                  <a:pt x="143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14180" y="0"/>
                </a:lnTo>
                <a:lnTo>
                  <a:pt x="143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50664" y="3898800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19466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19466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9466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19466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19466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9466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6777" y="183388"/>
            <a:ext cx="15961995" cy="733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6777" y="1054481"/>
            <a:ext cx="15961995" cy="30259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30087" y="4263771"/>
            <a:ext cx="5675376" cy="22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86777" y="4263771"/>
            <a:ext cx="4079176" cy="22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769597" y="4263771"/>
            <a:ext cx="4079176" cy="22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900000">
            <a:off x="1153324" y="3905217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6664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0664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9177" y="3804126"/>
            <a:ext cx="423545" cy="49275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r>
              <a:rPr sz="1000" spc="-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000" b="1" spc="20" dirty="0">
                <a:latin typeface="Georgia"/>
                <a:cs typeface="Georgia"/>
              </a:rPr>
              <a:t>U-Net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1680" y="757646"/>
            <a:ext cx="848360" cy="2792730"/>
          </a:xfrm>
          <a:custGeom>
            <a:avLst/>
            <a:gdLst/>
            <a:ahLst/>
            <a:cxnLst/>
            <a:rect l="l" t="t" r="r" b="b"/>
            <a:pathLst>
              <a:path w="848360" h="2792729">
                <a:moveTo>
                  <a:pt x="848146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71999" y="2792140"/>
                </a:lnTo>
                <a:lnTo>
                  <a:pt x="71999" y="776146"/>
                </a:lnTo>
                <a:lnTo>
                  <a:pt x="848146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1680" y="1533792"/>
            <a:ext cx="72390" cy="2016125"/>
          </a:xfrm>
          <a:custGeom>
            <a:avLst/>
            <a:gdLst/>
            <a:ahLst/>
            <a:cxnLst/>
            <a:rect l="l" t="t" r="r" b="b"/>
            <a:pathLst>
              <a:path w="72390" h="2016125">
                <a:moveTo>
                  <a:pt x="71999" y="0"/>
                </a:moveTo>
                <a:lnTo>
                  <a:pt x="0" y="0"/>
                </a:lnTo>
                <a:lnTo>
                  <a:pt x="0" y="2015994"/>
                </a:lnTo>
                <a:lnTo>
                  <a:pt x="71999" y="2015994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1680" y="757646"/>
            <a:ext cx="848360" cy="776605"/>
          </a:xfrm>
          <a:custGeom>
            <a:avLst/>
            <a:gdLst/>
            <a:ahLst/>
            <a:cxnLst/>
            <a:rect l="l" t="t" r="r" b="b"/>
            <a:pathLst>
              <a:path w="848360" h="776605">
                <a:moveTo>
                  <a:pt x="71999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48146" y="0"/>
                </a:lnTo>
                <a:lnTo>
                  <a:pt x="71999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67827" y="2773640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1680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67827" y="757646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1680" y="354978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63680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63680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3680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91680" y="1533792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27677" y="38661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62458" y="1904422"/>
            <a:ext cx="570865" cy="499109"/>
          </a:xfrm>
          <a:custGeom>
            <a:avLst/>
            <a:gdLst/>
            <a:ahLst/>
            <a:cxnLst/>
            <a:rect l="l" t="t" r="r" b="b"/>
            <a:pathLst>
              <a:path w="570864" h="499110">
                <a:moveTo>
                  <a:pt x="570593" y="0"/>
                </a:moveTo>
                <a:lnTo>
                  <a:pt x="138595" y="0"/>
                </a:lnTo>
                <a:lnTo>
                  <a:pt x="0" y="138595"/>
                </a:lnTo>
                <a:lnTo>
                  <a:pt x="0" y="498588"/>
                </a:lnTo>
                <a:lnTo>
                  <a:pt x="431998" y="498588"/>
                </a:lnTo>
                <a:lnTo>
                  <a:pt x="431998" y="138595"/>
                </a:lnTo>
                <a:lnTo>
                  <a:pt x="570593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62458" y="2043017"/>
            <a:ext cx="432434" cy="360045"/>
          </a:xfrm>
          <a:custGeom>
            <a:avLst/>
            <a:gdLst/>
            <a:ahLst/>
            <a:cxnLst/>
            <a:rect l="l" t="t" r="r" b="b"/>
            <a:pathLst>
              <a:path w="432435" h="360044">
                <a:moveTo>
                  <a:pt x="431998" y="0"/>
                </a:moveTo>
                <a:lnTo>
                  <a:pt x="0" y="0"/>
                </a:lnTo>
                <a:lnTo>
                  <a:pt x="0" y="359993"/>
                </a:lnTo>
                <a:lnTo>
                  <a:pt x="431998" y="359993"/>
                </a:lnTo>
                <a:lnTo>
                  <a:pt x="431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62458" y="1904422"/>
            <a:ext cx="570865" cy="139065"/>
          </a:xfrm>
          <a:custGeom>
            <a:avLst/>
            <a:gdLst/>
            <a:ahLst/>
            <a:cxnLst/>
            <a:rect l="l" t="t" r="r" b="b"/>
            <a:pathLst>
              <a:path w="570864" h="139064">
                <a:moveTo>
                  <a:pt x="431998" y="138595"/>
                </a:moveTo>
                <a:lnTo>
                  <a:pt x="0" y="138595"/>
                </a:lnTo>
                <a:lnTo>
                  <a:pt x="138595" y="0"/>
                </a:lnTo>
                <a:lnTo>
                  <a:pt x="570593" y="0"/>
                </a:lnTo>
                <a:lnTo>
                  <a:pt x="431998" y="1385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01053" y="2264415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5">
                <a:moveTo>
                  <a:pt x="431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62458" y="2264415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595"/>
                </a:moveTo>
                <a:lnTo>
                  <a:pt x="138595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01053" y="1904422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4">
                <a:moveTo>
                  <a:pt x="0" y="0"/>
                </a:moveTo>
                <a:lnTo>
                  <a:pt x="0" y="359993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62458" y="2403011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5">
                <a:moveTo>
                  <a:pt x="0" y="0"/>
                </a:moveTo>
                <a:lnTo>
                  <a:pt x="43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02485" y="239003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94456" y="1904422"/>
            <a:ext cx="139065" cy="499109"/>
          </a:xfrm>
          <a:custGeom>
            <a:avLst/>
            <a:gdLst/>
            <a:ahLst/>
            <a:cxnLst/>
            <a:rect l="l" t="t" r="r" b="b"/>
            <a:pathLst>
              <a:path w="139064" h="499110">
                <a:moveTo>
                  <a:pt x="138595" y="0"/>
                </a:moveTo>
                <a:lnTo>
                  <a:pt x="0" y="138595"/>
                </a:lnTo>
                <a:lnTo>
                  <a:pt x="0" y="498588"/>
                </a:lnTo>
                <a:lnTo>
                  <a:pt x="138595" y="359993"/>
                </a:lnTo>
                <a:lnTo>
                  <a:pt x="138595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4456" y="1904422"/>
            <a:ext cx="139065" cy="499109"/>
          </a:xfrm>
          <a:custGeom>
            <a:avLst/>
            <a:gdLst/>
            <a:ahLst/>
            <a:cxnLst/>
            <a:rect l="l" t="t" r="r" b="b"/>
            <a:pathLst>
              <a:path w="139064" h="499110">
                <a:moveTo>
                  <a:pt x="0" y="138595"/>
                </a:moveTo>
                <a:lnTo>
                  <a:pt x="138595" y="0"/>
                </a:lnTo>
                <a:lnTo>
                  <a:pt x="138595" y="359993"/>
                </a:lnTo>
                <a:lnTo>
                  <a:pt x="0" y="498588"/>
                </a:lnTo>
                <a:lnTo>
                  <a:pt x="0" y="1385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4456" y="2264415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595"/>
                </a:moveTo>
                <a:lnTo>
                  <a:pt x="1385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 rot="18900000">
            <a:off x="2253103" y="2409451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862458" y="2043017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4">
                <a:moveTo>
                  <a:pt x="0" y="359993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78457" y="271932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57819" y="2623507"/>
            <a:ext cx="6419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60" dirty="0">
                <a:latin typeface="Georgia"/>
                <a:cs typeface="Georgia"/>
              </a:rPr>
              <a:t>R</a:t>
            </a:r>
            <a:r>
              <a:rPr sz="1000" b="1" spc="-20" dirty="0">
                <a:latin typeface="Georgia"/>
                <a:cs typeface="Georgia"/>
              </a:rPr>
              <a:t>esN</a:t>
            </a:r>
            <a:r>
              <a:rPr sz="1000" b="1" spc="-40" dirty="0">
                <a:latin typeface="Georgia"/>
                <a:cs typeface="Georgia"/>
              </a:rPr>
              <a:t>et50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51753" y="2108498"/>
            <a:ext cx="180002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35685" y="757646"/>
            <a:ext cx="1028700" cy="2792730"/>
          </a:xfrm>
          <a:custGeom>
            <a:avLst/>
            <a:gdLst/>
            <a:ahLst/>
            <a:cxnLst/>
            <a:rect l="l" t="t" r="r" b="b"/>
            <a:pathLst>
              <a:path w="1028700" h="2792729">
                <a:moveTo>
                  <a:pt x="1028142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51996" y="2792140"/>
                </a:lnTo>
                <a:lnTo>
                  <a:pt x="251996" y="776146"/>
                </a:lnTo>
                <a:lnTo>
                  <a:pt x="1028142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35685" y="1533792"/>
            <a:ext cx="252095" cy="2016125"/>
          </a:xfrm>
          <a:custGeom>
            <a:avLst/>
            <a:gdLst/>
            <a:ahLst/>
            <a:cxnLst/>
            <a:rect l="l" t="t" r="r" b="b"/>
            <a:pathLst>
              <a:path w="252094" h="2016125">
                <a:moveTo>
                  <a:pt x="251996" y="0"/>
                </a:moveTo>
                <a:lnTo>
                  <a:pt x="0" y="0"/>
                </a:lnTo>
                <a:lnTo>
                  <a:pt x="0" y="2015994"/>
                </a:lnTo>
                <a:lnTo>
                  <a:pt x="251996" y="2015994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35685" y="757646"/>
            <a:ext cx="1028700" cy="776605"/>
          </a:xfrm>
          <a:custGeom>
            <a:avLst/>
            <a:gdLst/>
            <a:ahLst/>
            <a:cxnLst/>
            <a:rect l="l" t="t" r="r" b="b"/>
            <a:pathLst>
              <a:path w="1028700" h="776605">
                <a:moveTo>
                  <a:pt x="251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1028142" y="0"/>
                </a:lnTo>
                <a:lnTo>
                  <a:pt x="251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11832" y="2773640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251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35685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11832" y="757646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03685" y="757646"/>
            <a:ext cx="860425" cy="2792730"/>
          </a:xfrm>
          <a:custGeom>
            <a:avLst/>
            <a:gdLst/>
            <a:ahLst/>
            <a:cxnLst/>
            <a:rect l="l" t="t" r="r" b="b"/>
            <a:pathLst>
              <a:path w="860425" h="2792729">
                <a:moveTo>
                  <a:pt x="860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83997" y="2792140"/>
                </a:lnTo>
                <a:lnTo>
                  <a:pt x="83997" y="776146"/>
                </a:lnTo>
                <a:lnTo>
                  <a:pt x="860143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03685" y="1533792"/>
            <a:ext cx="84455" cy="2016125"/>
          </a:xfrm>
          <a:custGeom>
            <a:avLst/>
            <a:gdLst/>
            <a:ahLst/>
            <a:cxnLst/>
            <a:rect l="l" t="t" r="r" b="b"/>
            <a:pathLst>
              <a:path w="84455" h="2016125">
                <a:moveTo>
                  <a:pt x="83997" y="0"/>
                </a:moveTo>
                <a:lnTo>
                  <a:pt x="0" y="0"/>
                </a:lnTo>
                <a:lnTo>
                  <a:pt x="0" y="2015994"/>
                </a:lnTo>
                <a:lnTo>
                  <a:pt x="83997" y="2015994"/>
                </a:lnTo>
                <a:lnTo>
                  <a:pt x="83997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03685" y="757646"/>
            <a:ext cx="860425" cy="776605"/>
          </a:xfrm>
          <a:custGeom>
            <a:avLst/>
            <a:gdLst/>
            <a:ahLst/>
            <a:cxnLst/>
            <a:rect l="l" t="t" r="r" b="b"/>
            <a:pathLst>
              <a:path w="860425" h="776605">
                <a:moveTo>
                  <a:pt x="83997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60143" y="0"/>
                </a:lnTo>
                <a:lnTo>
                  <a:pt x="83997" y="776146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35685" y="757646"/>
            <a:ext cx="1028700" cy="2792730"/>
          </a:xfrm>
          <a:custGeom>
            <a:avLst/>
            <a:gdLst/>
            <a:ahLst/>
            <a:cxnLst/>
            <a:rect l="l" t="t" r="r" b="b"/>
            <a:pathLst>
              <a:path w="1028700" h="2792729">
                <a:moveTo>
                  <a:pt x="1028142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51996" y="2792140"/>
                </a:lnTo>
                <a:lnTo>
                  <a:pt x="251996" y="776146"/>
                </a:lnTo>
                <a:lnTo>
                  <a:pt x="1028142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35685" y="1533792"/>
            <a:ext cx="252095" cy="2016125"/>
          </a:xfrm>
          <a:custGeom>
            <a:avLst/>
            <a:gdLst/>
            <a:ahLst/>
            <a:cxnLst/>
            <a:rect l="l" t="t" r="r" b="b"/>
            <a:pathLst>
              <a:path w="252094" h="2016125">
                <a:moveTo>
                  <a:pt x="251996" y="0"/>
                </a:moveTo>
                <a:lnTo>
                  <a:pt x="0" y="0"/>
                </a:lnTo>
                <a:lnTo>
                  <a:pt x="0" y="2015994"/>
                </a:lnTo>
                <a:lnTo>
                  <a:pt x="251996" y="2015994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35685" y="757646"/>
            <a:ext cx="1028700" cy="776605"/>
          </a:xfrm>
          <a:custGeom>
            <a:avLst/>
            <a:gdLst/>
            <a:ahLst/>
            <a:cxnLst/>
            <a:rect l="l" t="t" r="r" b="b"/>
            <a:pathLst>
              <a:path w="1028700" h="776605">
                <a:moveTo>
                  <a:pt x="251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1028142" y="0"/>
                </a:lnTo>
                <a:lnTo>
                  <a:pt x="251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35685" y="354978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0" y="0"/>
                </a:moveTo>
                <a:lnTo>
                  <a:pt x="25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87682" y="757646"/>
            <a:ext cx="1028700" cy="2792730"/>
          </a:xfrm>
          <a:custGeom>
            <a:avLst/>
            <a:gdLst/>
            <a:ahLst/>
            <a:cxnLst/>
            <a:rect l="l" t="t" r="r" b="b"/>
            <a:pathLst>
              <a:path w="1028700" h="2792729">
                <a:moveTo>
                  <a:pt x="1028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51996" y="2792140"/>
                </a:lnTo>
                <a:lnTo>
                  <a:pt x="251996" y="776146"/>
                </a:lnTo>
                <a:lnTo>
                  <a:pt x="1028143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87682" y="1533792"/>
            <a:ext cx="252095" cy="2016125"/>
          </a:xfrm>
          <a:custGeom>
            <a:avLst/>
            <a:gdLst/>
            <a:ahLst/>
            <a:cxnLst/>
            <a:rect l="l" t="t" r="r" b="b"/>
            <a:pathLst>
              <a:path w="252094" h="2016125">
                <a:moveTo>
                  <a:pt x="251996" y="0"/>
                </a:moveTo>
                <a:lnTo>
                  <a:pt x="0" y="0"/>
                </a:lnTo>
                <a:lnTo>
                  <a:pt x="0" y="2015994"/>
                </a:lnTo>
                <a:lnTo>
                  <a:pt x="251996" y="2015994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87682" y="757646"/>
            <a:ext cx="1028700" cy="776605"/>
          </a:xfrm>
          <a:custGeom>
            <a:avLst/>
            <a:gdLst/>
            <a:ahLst/>
            <a:cxnLst/>
            <a:rect l="l" t="t" r="r" b="b"/>
            <a:pathLst>
              <a:path w="1028700" h="776605">
                <a:moveTo>
                  <a:pt x="251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1028143" y="0"/>
                </a:lnTo>
                <a:lnTo>
                  <a:pt x="251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63828" y="2773640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251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87682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3828" y="757646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55681" y="757646"/>
            <a:ext cx="860425" cy="2792730"/>
          </a:xfrm>
          <a:custGeom>
            <a:avLst/>
            <a:gdLst/>
            <a:ahLst/>
            <a:cxnLst/>
            <a:rect l="l" t="t" r="r" b="b"/>
            <a:pathLst>
              <a:path w="860425" h="2792729">
                <a:moveTo>
                  <a:pt x="860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83997" y="2792140"/>
                </a:lnTo>
                <a:lnTo>
                  <a:pt x="83997" y="776146"/>
                </a:lnTo>
                <a:lnTo>
                  <a:pt x="860143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55681" y="1533792"/>
            <a:ext cx="84455" cy="2016125"/>
          </a:xfrm>
          <a:custGeom>
            <a:avLst/>
            <a:gdLst/>
            <a:ahLst/>
            <a:cxnLst/>
            <a:rect l="l" t="t" r="r" b="b"/>
            <a:pathLst>
              <a:path w="84455" h="2016125">
                <a:moveTo>
                  <a:pt x="83997" y="0"/>
                </a:moveTo>
                <a:lnTo>
                  <a:pt x="0" y="0"/>
                </a:lnTo>
                <a:lnTo>
                  <a:pt x="0" y="2015994"/>
                </a:lnTo>
                <a:lnTo>
                  <a:pt x="83997" y="2015994"/>
                </a:lnTo>
                <a:lnTo>
                  <a:pt x="83997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55681" y="757646"/>
            <a:ext cx="860425" cy="776605"/>
          </a:xfrm>
          <a:custGeom>
            <a:avLst/>
            <a:gdLst/>
            <a:ahLst/>
            <a:cxnLst/>
            <a:rect l="l" t="t" r="r" b="b"/>
            <a:pathLst>
              <a:path w="860425" h="776605">
                <a:moveTo>
                  <a:pt x="83997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60143" y="0"/>
                </a:lnTo>
                <a:lnTo>
                  <a:pt x="83997" y="776146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87682" y="757646"/>
            <a:ext cx="1028700" cy="2792730"/>
          </a:xfrm>
          <a:custGeom>
            <a:avLst/>
            <a:gdLst/>
            <a:ahLst/>
            <a:cxnLst/>
            <a:rect l="l" t="t" r="r" b="b"/>
            <a:pathLst>
              <a:path w="1028700" h="2792729">
                <a:moveTo>
                  <a:pt x="1028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51996" y="2792140"/>
                </a:lnTo>
                <a:lnTo>
                  <a:pt x="251996" y="776146"/>
                </a:lnTo>
                <a:lnTo>
                  <a:pt x="1028143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87682" y="1533792"/>
            <a:ext cx="252095" cy="2016125"/>
          </a:xfrm>
          <a:custGeom>
            <a:avLst/>
            <a:gdLst/>
            <a:ahLst/>
            <a:cxnLst/>
            <a:rect l="l" t="t" r="r" b="b"/>
            <a:pathLst>
              <a:path w="252094" h="2016125">
                <a:moveTo>
                  <a:pt x="251996" y="0"/>
                </a:moveTo>
                <a:lnTo>
                  <a:pt x="0" y="0"/>
                </a:lnTo>
                <a:lnTo>
                  <a:pt x="0" y="2015994"/>
                </a:lnTo>
                <a:lnTo>
                  <a:pt x="251996" y="2015994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87682" y="757646"/>
            <a:ext cx="1028700" cy="776605"/>
          </a:xfrm>
          <a:custGeom>
            <a:avLst/>
            <a:gdLst/>
            <a:ahLst/>
            <a:cxnLst/>
            <a:rect l="l" t="t" r="r" b="b"/>
            <a:pathLst>
              <a:path w="1028700" h="776605">
                <a:moveTo>
                  <a:pt x="251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1028143" y="0"/>
                </a:lnTo>
                <a:lnTo>
                  <a:pt x="251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87682" y="354978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0" y="0"/>
                </a:moveTo>
                <a:lnTo>
                  <a:pt x="25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354084" y="3536789"/>
            <a:ext cx="4673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128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128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839678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39678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39678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39678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39678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39678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 rot="18900000">
            <a:off x="2798315" y="3556210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128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335685" y="1533792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87682" y="38661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36698" y="1106668"/>
            <a:ext cx="654685" cy="2094230"/>
          </a:xfrm>
          <a:custGeom>
            <a:avLst/>
            <a:gdLst/>
            <a:ahLst/>
            <a:cxnLst/>
            <a:rect l="l" t="t" r="r" b="b"/>
            <a:pathLst>
              <a:path w="654685" h="2094230">
                <a:moveTo>
                  <a:pt x="654107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71999" y="2094097"/>
                </a:lnTo>
                <a:lnTo>
                  <a:pt x="71999" y="582107"/>
                </a:lnTo>
                <a:lnTo>
                  <a:pt x="654107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36698" y="1688775"/>
            <a:ext cx="72390" cy="1512570"/>
          </a:xfrm>
          <a:custGeom>
            <a:avLst/>
            <a:gdLst/>
            <a:ahLst/>
            <a:cxnLst/>
            <a:rect l="l" t="t" r="r" b="b"/>
            <a:pathLst>
              <a:path w="72389" h="1512570">
                <a:moveTo>
                  <a:pt x="71999" y="0"/>
                </a:moveTo>
                <a:lnTo>
                  <a:pt x="0" y="0"/>
                </a:lnTo>
                <a:lnTo>
                  <a:pt x="0" y="1511989"/>
                </a:lnTo>
                <a:lnTo>
                  <a:pt x="71999" y="1511989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36698" y="1106668"/>
            <a:ext cx="654685" cy="582295"/>
          </a:xfrm>
          <a:custGeom>
            <a:avLst/>
            <a:gdLst/>
            <a:ahLst/>
            <a:cxnLst/>
            <a:rect l="l" t="t" r="r" b="b"/>
            <a:pathLst>
              <a:path w="654685" h="582294">
                <a:moveTo>
                  <a:pt x="71999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54107" y="0"/>
                </a:lnTo>
                <a:lnTo>
                  <a:pt x="71999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18805" y="2618657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36698" y="2618657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4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18805" y="1106668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0"/>
                </a:moveTo>
                <a:lnTo>
                  <a:pt x="0" y="1511989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36698" y="3200765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08698" y="1106668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30">
                <a:moveTo>
                  <a:pt x="582107" y="0"/>
                </a:moveTo>
                <a:lnTo>
                  <a:pt x="0" y="582107"/>
                </a:lnTo>
                <a:lnTo>
                  <a:pt x="0" y="2094097"/>
                </a:lnTo>
                <a:lnTo>
                  <a:pt x="582107" y="1511989"/>
                </a:lnTo>
                <a:lnTo>
                  <a:pt x="582107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08698" y="1106668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30">
                <a:moveTo>
                  <a:pt x="0" y="582107"/>
                </a:moveTo>
                <a:lnTo>
                  <a:pt x="582107" y="0"/>
                </a:lnTo>
                <a:lnTo>
                  <a:pt x="582107" y="1511989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08698" y="2618657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4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36698" y="168877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89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72695" y="35170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363754" y="2153716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04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84283" y="2108498"/>
            <a:ext cx="109917" cy="9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550462" y="239003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 rot="18900000">
            <a:off x="3801081" y="2409451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626455" y="271932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3305797" y="2623507"/>
            <a:ext cx="6419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5" dirty="0">
                <a:latin typeface="Georgia"/>
                <a:cs typeface="Georgia"/>
              </a:rPr>
              <a:t>Re</a:t>
            </a:r>
            <a:r>
              <a:rPr sz="1000" b="1" spc="-5" dirty="0">
                <a:latin typeface="Georgia"/>
                <a:cs typeface="Georgia"/>
              </a:rPr>
              <a:t>sN</a:t>
            </a:r>
            <a:r>
              <a:rPr sz="1000" b="1" spc="-40" dirty="0">
                <a:latin typeface="Georgia"/>
                <a:cs typeface="Georgia"/>
              </a:rPr>
              <a:t>et50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173677" y="2689179"/>
            <a:ext cx="539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6550" algn="l"/>
              </a:tabLst>
            </a:pPr>
            <a:r>
              <a:rPr sz="1000" spc="-5" dirty="0">
                <a:latin typeface="Times New Roman"/>
                <a:cs typeface="Times New Roman"/>
              </a:rPr>
              <a:t>256	256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 rot="18900000">
            <a:off x="4748887" y="2708590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64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443297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31010" y="2918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5242445" y="239003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 rot="18900000">
            <a:off x="5493051" y="2409451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318453" y="271932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4997780" y="2623507"/>
            <a:ext cx="6419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latin typeface="Georgia"/>
                <a:cs typeface="Georgia"/>
              </a:rPr>
              <a:t>ResNet50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901651" y="2689179"/>
            <a:ext cx="6115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8305" algn="l"/>
              </a:tabLst>
            </a:pPr>
            <a:r>
              <a:rPr sz="1000" spc="-5" dirty="0">
                <a:latin typeface="Times New Roman"/>
                <a:cs typeface="Times New Roman"/>
              </a:rPr>
              <a:t>512	512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 rot="18900000">
            <a:off x="6584863" y="2708590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32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207294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67007" y="2918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7078421" y="239003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299751" y="1602734"/>
            <a:ext cx="7138987" cy="110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 rot="18900000">
            <a:off x="7329027" y="2409451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154450" y="271932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833755" y="2623507"/>
            <a:ext cx="6419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latin typeface="Georgia"/>
                <a:cs typeface="Georgia"/>
              </a:rPr>
              <a:t>ResNet50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657566" y="2539611"/>
            <a:ext cx="494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102</a:t>
            </a:r>
            <a:r>
              <a:rPr sz="1000" spc="-300" dirty="0">
                <a:latin typeface="Times New Roman"/>
                <a:cs typeface="Times New Roman"/>
              </a:rPr>
              <a:t>4</a:t>
            </a:r>
            <a:r>
              <a:rPr sz="1000" spc="-5" dirty="0">
                <a:latin typeface="Times New Roman"/>
                <a:cs typeface="Times New Roman"/>
              </a:rPr>
              <a:t>1024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 rot="18900000">
            <a:off x="8102421" y="2559025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16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904873" y="28689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7551356" y="2773621"/>
            <a:ext cx="7067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latin typeface="Georgia"/>
                <a:cs typeface="Georgia"/>
              </a:rPr>
              <a:t>Bottleneck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8655298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871297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231296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591295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8763609" y="2689179"/>
            <a:ext cx="1295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2110" algn="l"/>
                <a:tab pos="732155" algn="l"/>
                <a:tab pos="1092200" algn="l"/>
              </a:tabLst>
            </a:pPr>
            <a:r>
              <a:rPr sz="1000" spc="-5" dirty="0">
                <a:latin typeface="Times New Roman"/>
                <a:cs typeface="Times New Roman"/>
              </a:rPr>
              <a:t>512	512	512	512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 rot="18900000">
            <a:off x="10112821" y="2708590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32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9951294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755746" y="1559722"/>
            <a:ext cx="2268220" cy="198120"/>
          </a:xfrm>
          <a:custGeom>
            <a:avLst/>
            <a:gdLst/>
            <a:ahLst/>
            <a:cxnLst/>
            <a:rect l="l" t="t" r="r" b="b"/>
            <a:pathLst>
              <a:path w="2268220" h="198119">
                <a:moveTo>
                  <a:pt x="0" y="197997"/>
                </a:moveTo>
                <a:lnTo>
                  <a:pt x="0" y="0"/>
                </a:lnTo>
                <a:lnTo>
                  <a:pt x="2268007" y="0"/>
                </a:lnTo>
                <a:lnTo>
                  <a:pt x="2268007" y="197997"/>
                </a:lnTo>
              </a:path>
            </a:pathLst>
          </a:custGeom>
          <a:ln w="20244">
            <a:solidFill>
              <a:srgbClr val="1C1C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710457" y="1608292"/>
            <a:ext cx="90437" cy="1099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830195" y="1514519"/>
            <a:ext cx="109917" cy="90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978423" y="1599270"/>
            <a:ext cx="90437" cy="1099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671302" y="1605264"/>
            <a:ext cx="377190" cy="1097280"/>
          </a:xfrm>
          <a:custGeom>
            <a:avLst/>
            <a:gdLst/>
            <a:ahLst/>
            <a:cxnLst/>
            <a:rect l="l" t="t" r="r" b="b"/>
            <a:pathLst>
              <a:path w="377190" h="1097280">
                <a:moveTo>
                  <a:pt x="376912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71999" y="1096904"/>
                </a:lnTo>
                <a:lnTo>
                  <a:pt x="71999" y="304912"/>
                </a:lnTo>
                <a:lnTo>
                  <a:pt x="376912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671302" y="1910177"/>
            <a:ext cx="72390" cy="792480"/>
          </a:xfrm>
          <a:custGeom>
            <a:avLst/>
            <a:gdLst/>
            <a:ahLst/>
            <a:cxnLst/>
            <a:rect l="l" t="t" r="r" b="b"/>
            <a:pathLst>
              <a:path w="72390" h="792480">
                <a:moveTo>
                  <a:pt x="71999" y="0"/>
                </a:moveTo>
                <a:lnTo>
                  <a:pt x="0" y="0"/>
                </a:lnTo>
                <a:lnTo>
                  <a:pt x="0" y="791991"/>
                </a:lnTo>
                <a:lnTo>
                  <a:pt x="71999" y="791991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671302" y="1605264"/>
            <a:ext cx="377190" cy="305435"/>
          </a:xfrm>
          <a:custGeom>
            <a:avLst/>
            <a:gdLst/>
            <a:ahLst/>
            <a:cxnLst/>
            <a:rect l="l" t="t" r="r" b="b"/>
            <a:pathLst>
              <a:path w="377190" h="305435">
                <a:moveTo>
                  <a:pt x="71999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376912" y="0"/>
                </a:lnTo>
                <a:lnTo>
                  <a:pt x="71999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976215" y="239725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671302" y="2397256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976215" y="1605264"/>
            <a:ext cx="0" cy="792480"/>
          </a:xfrm>
          <a:custGeom>
            <a:avLst/>
            <a:gdLst/>
            <a:ahLst/>
            <a:cxnLst/>
            <a:rect l="l" t="t" r="r" b="b"/>
            <a:pathLst>
              <a:path h="792480">
                <a:moveTo>
                  <a:pt x="0" y="0"/>
                </a:moveTo>
                <a:lnTo>
                  <a:pt x="0" y="791991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671302" y="2702168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0743303" y="1605264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80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1"/>
                </a:lnTo>
                <a:lnTo>
                  <a:pt x="304912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743303" y="1605264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80">
                <a:moveTo>
                  <a:pt x="0" y="304912"/>
                </a:moveTo>
                <a:lnTo>
                  <a:pt x="304912" y="0"/>
                </a:lnTo>
                <a:lnTo>
                  <a:pt x="304912" y="791991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743303" y="2397256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671302" y="1910177"/>
            <a:ext cx="0" cy="792480"/>
          </a:xfrm>
          <a:custGeom>
            <a:avLst/>
            <a:gdLst/>
            <a:ahLst/>
            <a:cxnLst/>
            <a:rect l="l" t="t" r="r" b="b"/>
            <a:pathLst>
              <a:path h="792480">
                <a:moveTo>
                  <a:pt x="0" y="79199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707299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743303" y="1605264"/>
            <a:ext cx="629285" cy="1097280"/>
          </a:xfrm>
          <a:custGeom>
            <a:avLst/>
            <a:gdLst/>
            <a:ahLst/>
            <a:cxnLst/>
            <a:rect l="l" t="t" r="r" b="b"/>
            <a:pathLst>
              <a:path w="629284" h="1097280">
                <a:moveTo>
                  <a:pt x="628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323996" y="1096904"/>
                </a:lnTo>
                <a:lnTo>
                  <a:pt x="323996" y="304912"/>
                </a:lnTo>
                <a:lnTo>
                  <a:pt x="628908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743303" y="1910177"/>
            <a:ext cx="324485" cy="792480"/>
          </a:xfrm>
          <a:custGeom>
            <a:avLst/>
            <a:gdLst/>
            <a:ahLst/>
            <a:cxnLst/>
            <a:rect l="l" t="t" r="r" b="b"/>
            <a:pathLst>
              <a:path w="324484" h="792480">
                <a:moveTo>
                  <a:pt x="323996" y="0"/>
                </a:moveTo>
                <a:lnTo>
                  <a:pt x="0" y="0"/>
                </a:lnTo>
                <a:lnTo>
                  <a:pt x="0" y="791991"/>
                </a:lnTo>
                <a:lnTo>
                  <a:pt x="323996" y="791991"/>
                </a:lnTo>
                <a:lnTo>
                  <a:pt x="323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743303" y="1605264"/>
            <a:ext cx="629285" cy="305435"/>
          </a:xfrm>
          <a:custGeom>
            <a:avLst/>
            <a:gdLst/>
            <a:ahLst/>
            <a:cxnLst/>
            <a:rect l="l" t="t" r="r" b="b"/>
            <a:pathLst>
              <a:path w="629284" h="305435">
                <a:moveTo>
                  <a:pt x="323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628908" y="0"/>
                </a:lnTo>
                <a:lnTo>
                  <a:pt x="323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1048214" y="2397256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4">
                <a:moveTo>
                  <a:pt x="323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743303" y="2397256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1048214" y="1605264"/>
            <a:ext cx="0" cy="792480"/>
          </a:xfrm>
          <a:custGeom>
            <a:avLst/>
            <a:gdLst/>
            <a:ahLst/>
            <a:cxnLst/>
            <a:rect l="l" t="t" r="r" b="b"/>
            <a:pathLst>
              <a:path h="792480">
                <a:moveTo>
                  <a:pt x="0" y="0"/>
                </a:moveTo>
                <a:lnTo>
                  <a:pt x="0" y="791991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959302" y="1605264"/>
            <a:ext cx="413384" cy="1097280"/>
          </a:xfrm>
          <a:custGeom>
            <a:avLst/>
            <a:gdLst/>
            <a:ahLst/>
            <a:cxnLst/>
            <a:rect l="l" t="t" r="r" b="b"/>
            <a:pathLst>
              <a:path w="413384" h="1097280">
                <a:moveTo>
                  <a:pt x="412909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107996" y="1096904"/>
                </a:lnTo>
                <a:lnTo>
                  <a:pt x="107996" y="304912"/>
                </a:lnTo>
                <a:lnTo>
                  <a:pt x="412909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959302" y="1910177"/>
            <a:ext cx="108585" cy="792480"/>
          </a:xfrm>
          <a:custGeom>
            <a:avLst/>
            <a:gdLst/>
            <a:ahLst/>
            <a:cxnLst/>
            <a:rect l="l" t="t" r="r" b="b"/>
            <a:pathLst>
              <a:path w="108584" h="792480">
                <a:moveTo>
                  <a:pt x="107996" y="0"/>
                </a:moveTo>
                <a:lnTo>
                  <a:pt x="0" y="0"/>
                </a:lnTo>
                <a:lnTo>
                  <a:pt x="0" y="791991"/>
                </a:lnTo>
                <a:lnTo>
                  <a:pt x="107996" y="791991"/>
                </a:lnTo>
                <a:lnTo>
                  <a:pt x="107996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959302" y="1605264"/>
            <a:ext cx="413384" cy="305435"/>
          </a:xfrm>
          <a:custGeom>
            <a:avLst/>
            <a:gdLst/>
            <a:ahLst/>
            <a:cxnLst/>
            <a:rect l="l" t="t" r="r" b="b"/>
            <a:pathLst>
              <a:path w="413384" h="305435">
                <a:moveTo>
                  <a:pt x="107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412909" y="0"/>
                </a:lnTo>
                <a:lnTo>
                  <a:pt x="107996" y="304912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743303" y="1605264"/>
            <a:ext cx="629285" cy="1097280"/>
          </a:xfrm>
          <a:custGeom>
            <a:avLst/>
            <a:gdLst/>
            <a:ahLst/>
            <a:cxnLst/>
            <a:rect l="l" t="t" r="r" b="b"/>
            <a:pathLst>
              <a:path w="629284" h="1097280">
                <a:moveTo>
                  <a:pt x="628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323996" y="1096904"/>
                </a:lnTo>
                <a:lnTo>
                  <a:pt x="323996" y="304912"/>
                </a:lnTo>
                <a:lnTo>
                  <a:pt x="628908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743303" y="1910177"/>
            <a:ext cx="324485" cy="792480"/>
          </a:xfrm>
          <a:custGeom>
            <a:avLst/>
            <a:gdLst/>
            <a:ahLst/>
            <a:cxnLst/>
            <a:rect l="l" t="t" r="r" b="b"/>
            <a:pathLst>
              <a:path w="324484" h="792480">
                <a:moveTo>
                  <a:pt x="323996" y="0"/>
                </a:moveTo>
                <a:lnTo>
                  <a:pt x="0" y="0"/>
                </a:lnTo>
                <a:lnTo>
                  <a:pt x="0" y="791991"/>
                </a:lnTo>
                <a:lnTo>
                  <a:pt x="323996" y="791991"/>
                </a:lnTo>
                <a:lnTo>
                  <a:pt x="323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743303" y="1605264"/>
            <a:ext cx="629285" cy="305435"/>
          </a:xfrm>
          <a:custGeom>
            <a:avLst/>
            <a:gdLst/>
            <a:ahLst/>
            <a:cxnLst/>
            <a:rect l="l" t="t" r="r" b="b"/>
            <a:pathLst>
              <a:path w="629284" h="305435">
                <a:moveTo>
                  <a:pt x="323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628908" y="0"/>
                </a:lnTo>
                <a:lnTo>
                  <a:pt x="323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743303" y="2702168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4">
                <a:moveTo>
                  <a:pt x="0" y="0"/>
                </a:moveTo>
                <a:lnTo>
                  <a:pt x="323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067298" y="1605264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80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1"/>
                </a:lnTo>
                <a:lnTo>
                  <a:pt x="304912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1067298" y="1605264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80">
                <a:moveTo>
                  <a:pt x="0" y="304912"/>
                </a:moveTo>
                <a:lnTo>
                  <a:pt x="304912" y="0"/>
                </a:lnTo>
                <a:lnTo>
                  <a:pt x="304912" y="791991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1067298" y="1605264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80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1"/>
                </a:lnTo>
                <a:lnTo>
                  <a:pt x="304912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1067298" y="1605264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80">
                <a:moveTo>
                  <a:pt x="0" y="304912"/>
                </a:moveTo>
                <a:lnTo>
                  <a:pt x="304912" y="0"/>
                </a:lnTo>
                <a:lnTo>
                  <a:pt x="304912" y="791991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067298" y="1605264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80">
                <a:moveTo>
                  <a:pt x="0" y="304912"/>
                </a:moveTo>
                <a:lnTo>
                  <a:pt x="304912" y="0"/>
                </a:lnTo>
                <a:lnTo>
                  <a:pt x="304912" y="791991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1067298" y="2397256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0743303" y="1910177"/>
            <a:ext cx="0" cy="792480"/>
          </a:xfrm>
          <a:custGeom>
            <a:avLst/>
            <a:gdLst/>
            <a:ahLst/>
            <a:cxnLst/>
            <a:rect l="l" t="t" r="r" b="b"/>
            <a:pathLst>
              <a:path h="792480">
                <a:moveTo>
                  <a:pt x="0" y="79199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0905297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1067298" y="1605264"/>
            <a:ext cx="629285" cy="1097280"/>
          </a:xfrm>
          <a:custGeom>
            <a:avLst/>
            <a:gdLst/>
            <a:ahLst/>
            <a:cxnLst/>
            <a:rect l="l" t="t" r="r" b="b"/>
            <a:pathLst>
              <a:path w="629284" h="1097280">
                <a:moveTo>
                  <a:pt x="628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323996" y="1096904"/>
                </a:lnTo>
                <a:lnTo>
                  <a:pt x="323996" y="304912"/>
                </a:lnTo>
                <a:lnTo>
                  <a:pt x="628908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1067298" y="1910177"/>
            <a:ext cx="324485" cy="792480"/>
          </a:xfrm>
          <a:custGeom>
            <a:avLst/>
            <a:gdLst/>
            <a:ahLst/>
            <a:cxnLst/>
            <a:rect l="l" t="t" r="r" b="b"/>
            <a:pathLst>
              <a:path w="324484" h="792480">
                <a:moveTo>
                  <a:pt x="323996" y="0"/>
                </a:moveTo>
                <a:lnTo>
                  <a:pt x="0" y="0"/>
                </a:lnTo>
                <a:lnTo>
                  <a:pt x="0" y="791991"/>
                </a:lnTo>
                <a:lnTo>
                  <a:pt x="323996" y="791991"/>
                </a:lnTo>
                <a:lnTo>
                  <a:pt x="323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1067298" y="1605264"/>
            <a:ext cx="629285" cy="305435"/>
          </a:xfrm>
          <a:custGeom>
            <a:avLst/>
            <a:gdLst/>
            <a:ahLst/>
            <a:cxnLst/>
            <a:rect l="l" t="t" r="r" b="b"/>
            <a:pathLst>
              <a:path w="629284" h="305435">
                <a:moveTo>
                  <a:pt x="323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628908" y="0"/>
                </a:lnTo>
                <a:lnTo>
                  <a:pt x="323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1372211" y="2397256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4">
                <a:moveTo>
                  <a:pt x="323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1067298" y="2397256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1372211" y="1605264"/>
            <a:ext cx="0" cy="792480"/>
          </a:xfrm>
          <a:custGeom>
            <a:avLst/>
            <a:gdLst/>
            <a:ahLst/>
            <a:cxnLst/>
            <a:rect l="l" t="t" r="r" b="b"/>
            <a:pathLst>
              <a:path h="792480">
                <a:moveTo>
                  <a:pt x="0" y="0"/>
                </a:moveTo>
                <a:lnTo>
                  <a:pt x="0" y="791991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1067298" y="2702168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4">
                <a:moveTo>
                  <a:pt x="0" y="0"/>
                </a:moveTo>
                <a:lnTo>
                  <a:pt x="323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1391295" y="1605264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80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1"/>
                </a:lnTo>
                <a:lnTo>
                  <a:pt x="304912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1391295" y="1605264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80">
                <a:moveTo>
                  <a:pt x="0" y="304912"/>
                </a:moveTo>
                <a:lnTo>
                  <a:pt x="304912" y="0"/>
                </a:lnTo>
                <a:lnTo>
                  <a:pt x="304912" y="791991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1391295" y="2397256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1067298" y="1910177"/>
            <a:ext cx="0" cy="792480"/>
          </a:xfrm>
          <a:custGeom>
            <a:avLst/>
            <a:gdLst/>
            <a:ahLst/>
            <a:cxnLst/>
            <a:rect l="l" t="t" r="r" b="b"/>
            <a:pathLst>
              <a:path h="792480">
                <a:moveTo>
                  <a:pt x="0" y="79199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1229294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1391295" y="1605264"/>
            <a:ext cx="629285" cy="1097280"/>
          </a:xfrm>
          <a:custGeom>
            <a:avLst/>
            <a:gdLst/>
            <a:ahLst/>
            <a:cxnLst/>
            <a:rect l="l" t="t" r="r" b="b"/>
            <a:pathLst>
              <a:path w="629284" h="1097280">
                <a:moveTo>
                  <a:pt x="628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323996" y="1096904"/>
                </a:lnTo>
                <a:lnTo>
                  <a:pt x="323996" y="304912"/>
                </a:lnTo>
                <a:lnTo>
                  <a:pt x="628908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1391295" y="1910177"/>
            <a:ext cx="324485" cy="792480"/>
          </a:xfrm>
          <a:custGeom>
            <a:avLst/>
            <a:gdLst/>
            <a:ahLst/>
            <a:cxnLst/>
            <a:rect l="l" t="t" r="r" b="b"/>
            <a:pathLst>
              <a:path w="324484" h="792480">
                <a:moveTo>
                  <a:pt x="323996" y="0"/>
                </a:moveTo>
                <a:lnTo>
                  <a:pt x="0" y="0"/>
                </a:lnTo>
                <a:lnTo>
                  <a:pt x="0" y="791991"/>
                </a:lnTo>
                <a:lnTo>
                  <a:pt x="323996" y="791991"/>
                </a:lnTo>
                <a:lnTo>
                  <a:pt x="323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1391295" y="1605264"/>
            <a:ext cx="629285" cy="305435"/>
          </a:xfrm>
          <a:custGeom>
            <a:avLst/>
            <a:gdLst/>
            <a:ahLst/>
            <a:cxnLst/>
            <a:rect l="l" t="t" r="r" b="b"/>
            <a:pathLst>
              <a:path w="629284" h="305435">
                <a:moveTo>
                  <a:pt x="323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628908" y="0"/>
                </a:lnTo>
                <a:lnTo>
                  <a:pt x="323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1696207" y="2397256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4">
                <a:moveTo>
                  <a:pt x="323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1391295" y="2397256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1696207" y="1605264"/>
            <a:ext cx="0" cy="792480"/>
          </a:xfrm>
          <a:custGeom>
            <a:avLst/>
            <a:gdLst/>
            <a:ahLst/>
            <a:cxnLst/>
            <a:rect l="l" t="t" r="r" b="b"/>
            <a:pathLst>
              <a:path h="792480">
                <a:moveTo>
                  <a:pt x="0" y="0"/>
                </a:moveTo>
                <a:lnTo>
                  <a:pt x="0" y="791991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1607294" y="1605264"/>
            <a:ext cx="413384" cy="1097280"/>
          </a:xfrm>
          <a:custGeom>
            <a:avLst/>
            <a:gdLst/>
            <a:ahLst/>
            <a:cxnLst/>
            <a:rect l="l" t="t" r="r" b="b"/>
            <a:pathLst>
              <a:path w="413384" h="1097280">
                <a:moveTo>
                  <a:pt x="412909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107996" y="1096904"/>
                </a:lnTo>
                <a:lnTo>
                  <a:pt x="107996" y="304912"/>
                </a:lnTo>
                <a:lnTo>
                  <a:pt x="412909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1607294" y="1910177"/>
            <a:ext cx="108585" cy="792480"/>
          </a:xfrm>
          <a:custGeom>
            <a:avLst/>
            <a:gdLst/>
            <a:ahLst/>
            <a:cxnLst/>
            <a:rect l="l" t="t" r="r" b="b"/>
            <a:pathLst>
              <a:path w="108584" h="792480">
                <a:moveTo>
                  <a:pt x="107996" y="0"/>
                </a:moveTo>
                <a:lnTo>
                  <a:pt x="0" y="0"/>
                </a:lnTo>
                <a:lnTo>
                  <a:pt x="0" y="791991"/>
                </a:lnTo>
                <a:lnTo>
                  <a:pt x="107996" y="791991"/>
                </a:lnTo>
                <a:lnTo>
                  <a:pt x="107996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1607294" y="1605264"/>
            <a:ext cx="413384" cy="305435"/>
          </a:xfrm>
          <a:custGeom>
            <a:avLst/>
            <a:gdLst/>
            <a:ahLst/>
            <a:cxnLst/>
            <a:rect l="l" t="t" r="r" b="b"/>
            <a:pathLst>
              <a:path w="413384" h="305435">
                <a:moveTo>
                  <a:pt x="107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412909" y="0"/>
                </a:lnTo>
                <a:lnTo>
                  <a:pt x="107996" y="304912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391295" y="1605264"/>
            <a:ext cx="629285" cy="1097280"/>
          </a:xfrm>
          <a:custGeom>
            <a:avLst/>
            <a:gdLst/>
            <a:ahLst/>
            <a:cxnLst/>
            <a:rect l="l" t="t" r="r" b="b"/>
            <a:pathLst>
              <a:path w="629284" h="1097280">
                <a:moveTo>
                  <a:pt x="628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323996" y="1096904"/>
                </a:lnTo>
                <a:lnTo>
                  <a:pt x="323996" y="304912"/>
                </a:lnTo>
                <a:lnTo>
                  <a:pt x="628908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1391295" y="1910177"/>
            <a:ext cx="324485" cy="792480"/>
          </a:xfrm>
          <a:custGeom>
            <a:avLst/>
            <a:gdLst/>
            <a:ahLst/>
            <a:cxnLst/>
            <a:rect l="l" t="t" r="r" b="b"/>
            <a:pathLst>
              <a:path w="324484" h="792480">
                <a:moveTo>
                  <a:pt x="323996" y="0"/>
                </a:moveTo>
                <a:lnTo>
                  <a:pt x="0" y="0"/>
                </a:lnTo>
                <a:lnTo>
                  <a:pt x="0" y="791991"/>
                </a:lnTo>
                <a:lnTo>
                  <a:pt x="323996" y="791991"/>
                </a:lnTo>
                <a:lnTo>
                  <a:pt x="323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1391295" y="1605264"/>
            <a:ext cx="629285" cy="305435"/>
          </a:xfrm>
          <a:custGeom>
            <a:avLst/>
            <a:gdLst/>
            <a:ahLst/>
            <a:cxnLst/>
            <a:rect l="l" t="t" r="r" b="b"/>
            <a:pathLst>
              <a:path w="629284" h="305435">
                <a:moveTo>
                  <a:pt x="323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628908" y="0"/>
                </a:lnTo>
                <a:lnTo>
                  <a:pt x="323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1391295" y="2702168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4">
                <a:moveTo>
                  <a:pt x="0" y="0"/>
                </a:moveTo>
                <a:lnTo>
                  <a:pt x="323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1715291" y="1605264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80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1"/>
                </a:lnTo>
                <a:lnTo>
                  <a:pt x="304912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1715291" y="1605264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80">
                <a:moveTo>
                  <a:pt x="0" y="304912"/>
                </a:moveTo>
                <a:lnTo>
                  <a:pt x="304912" y="0"/>
                </a:lnTo>
                <a:lnTo>
                  <a:pt x="304912" y="791991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1715291" y="1605264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80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1"/>
                </a:lnTo>
                <a:lnTo>
                  <a:pt x="304912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1715291" y="1605264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80">
                <a:moveTo>
                  <a:pt x="0" y="304912"/>
                </a:moveTo>
                <a:lnTo>
                  <a:pt x="304912" y="0"/>
                </a:lnTo>
                <a:lnTo>
                  <a:pt x="304912" y="791991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1715291" y="1605264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80">
                <a:moveTo>
                  <a:pt x="0" y="304912"/>
                </a:moveTo>
                <a:lnTo>
                  <a:pt x="304912" y="0"/>
                </a:lnTo>
                <a:lnTo>
                  <a:pt x="304912" y="791991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1715291" y="2397256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1391295" y="1910177"/>
            <a:ext cx="0" cy="792480"/>
          </a:xfrm>
          <a:custGeom>
            <a:avLst/>
            <a:gdLst/>
            <a:ahLst/>
            <a:cxnLst/>
            <a:rect l="l" t="t" r="r" b="b"/>
            <a:pathLst>
              <a:path h="792480">
                <a:moveTo>
                  <a:pt x="0" y="79199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1553290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1715291" y="1605264"/>
            <a:ext cx="629285" cy="1097280"/>
          </a:xfrm>
          <a:custGeom>
            <a:avLst/>
            <a:gdLst/>
            <a:ahLst/>
            <a:cxnLst/>
            <a:rect l="l" t="t" r="r" b="b"/>
            <a:pathLst>
              <a:path w="629284" h="1097280">
                <a:moveTo>
                  <a:pt x="628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323996" y="1096904"/>
                </a:lnTo>
                <a:lnTo>
                  <a:pt x="323996" y="304912"/>
                </a:lnTo>
                <a:lnTo>
                  <a:pt x="628908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1715291" y="1910177"/>
            <a:ext cx="324485" cy="792480"/>
          </a:xfrm>
          <a:custGeom>
            <a:avLst/>
            <a:gdLst/>
            <a:ahLst/>
            <a:cxnLst/>
            <a:rect l="l" t="t" r="r" b="b"/>
            <a:pathLst>
              <a:path w="324484" h="792480">
                <a:moveTo>
                  <a:pt x="323996" y="0"/>
                </a:moveTo>
                <a:lnTo>
                  <a:pt x="0" y="0"/>
                </a:lnTo>
                <a:lnTo>
                  <a:pt x="0" y="791991"/>
                </a:lnTo>
                <a:lnTo>
                  <a:pt x="323996" y="791991"/>
                </a:lnTo>
                <a:lnTo>
                  <a:pt x="323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1715291" y="1605264"/>
            <a:ext cx="629285" cy="305435"/>
          </a:xfrm>
          <a:custGeom>
            <a:avLst/>
            <a:gdLst/>
            <a:ahLst/>
            <a:cxnLst/>
            <a:rect l="l" t="t" r="r" b="b"/>
            <a:pathLst>
              <a:path w="629284" h="305435">
                <a:moveTo>
                  <a:pt x="323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628908" y="0"/>
                </a:lnTo>
                <a:lnTo>
                  <a:pt x="323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2020204" y="2397256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4">
                <a:moveTo>
                  <a:pt x="323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1715291" y="2397256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2020204" y="1605264"/>
            <a:ext cx="0" cy="792480"/>
          </a:xfrm>
          <a:custGeom>
            <a:avLst/>
            <a:gdLst/>
            <a:ahLst/>
            <a:cxnLst/>
            <a:rect l="l" t="t" r="r" b="b"/>
            <a:pathLst>
              <a:path h="792480">
                <a:moveTo>
                  <a:pt x="0" y="0"/>
                </a:moveTo>
                <a:lnTo>
                  <a:pt x="0" y="791991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1715291" y="2702168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4">
                <a:moveTo>
                  <a:pt x="0" y="0"/>
                </a:moveTo>
                <a:lnTo>
                  <a:pt x="323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10797578" y="2689179"/>
            <a:ext cx="1187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6550" algn="l"/>
                <a:tab pos="660400" algn="l"/>
                <a:tab pos="984250" algn="l"/>
              </a:tabLst>
            </a:pPr>
            <a:r>
              <a:rPr sz="1000" spc="-5" dirty="0">
                <a:latin typeface="Times New Roman"/>
                <a:cs typeface="Times New Roman"/>
              </a:rPr>
              <a:t>256	256	256	256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12039287" y="1605264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80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1"/>
                </a:lnTo>
                <a:lnTo>
                  <a:pt x="304912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2039287" y="1605264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80">
                <a:moveTo>
                  <a:pt x="0" y="304912"/>
                </a:moveTo>
                <a:lnTo>
                  <a:pt x="304912" y="0"/>
                </a:lnTo>
                <a:lnTo>
                  <a:pt x="304912" y="791991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2039287" y="2397256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 txBox="1"/>
          <p:nvPr/>
        </p:nvSpPr>
        <p:spPr>
          <a:xfrm rot="18900000">
            <a:off x="12020784" y="2708599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64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11715291" y="1910177"/>
            <a:ext cx="0" cy="792480"/>
          </a:xfrm>
          <a:custGeom>
            <a:avLst/>
            <a:gdLst/>
            <a:ahLst/>
            <a:cxnLst/>
            <a:rect l="l" t="t" r="r" b="b"/>
            <a:pathLst>
              <a:path h="792480">
                <a:moveTo>
                  <a:pt x="0" y="79199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1877286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0283752" y="2153716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4">
                <a:moveTo>
                  <a:pt x="0" y="0"/>
                </a:moveTo>
                <a:lnTo>
                  <a:pt x="540006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0494173" y="2108498"/>
            <a:ext cx="109917" cy="9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919749" y="1163726"/>
            <a:ext cx="6138545" cy="594360"/>
          </a:xfrm>
          <a:custGeom>
            <a:avLst/>
            <a:gdLst/>
            <a:ahLst/>
            <a:cxnLst/>
            <a:rect l="l" t="t" r="r" b="b"/>
            <a:pathLst>
              <a:path w="6138545" h="594360">
                <a:moveTo>
                  <a:pt x="0" y="593993"/>
                </a:moveTo>
                <a:lnTo>
                  <a:pt x="0" y="0"/>
                </a:lnTo>
                <a:lnTo>
                  <a:pt x="6138004" y="0"/>
                </a:lnTo>
                <a:lnTo>
                  <a:pt x="6138004" y="593993"/>
                </a:lnTo>
              </a:path>
            </a:pathLst>
          </a:custGeom>
          <a:ln w="20244">
            <a:solidFill>
              <a:srgbClr val="1C1C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874494" y="1410286"/>
            <a:ext cx="90437" cy="1099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929205" y="1118520"/>
            <a:ext cx="109917" cy="90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1012417" y="1401265"/>
            <a:ext cx="90437" cy="1099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2343677" y="757646"/>
            <a:ext cx="848360" cy="2792730"/>
          </a:xfrm>
          <a:custGeom>
            <a:avLst/>
            <a:gdLst/>
            <a:ahLst/>
            <a:cxnLst/>
            <a:rect l="l" t="t" r="r" b="b"/>
            <a:pathLst>
              <a:path w="848359" h="2792729">
                <a:moveTo>
                  <a:pt x="848146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71999" y="2792140"/>
                </a:lnTo>
                <a:lnTo>
                  <a:pt x="71999" y="776146"/>
                </a:lnTo>
                <a:lnTo>
                  <a:pt x="848146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2343677" y="1533792"/>
            <a:ext cx="72390" cy="2016125"/>
          </a:xfrm>
          <a:custGeom>
            <a:avLst/>
            <a:gdLst/>
            <a:ahLst/>
            <a:cxnLst/>
            <a:rect l="l" t="t" r="r" b="b"/>
            <a:pathLst>
              <a:path w="72390" h="2016125">
                <a:moveTo>
                  <a:pt x="71999" y="0"/>
                </a:moveTo>
                <a:lnTo>
                  <a:pt x="0" y="0"/>
                </a:lnTo>
                <a:lnTo>
                  <a:pt x="0" y="2015994"/>
                </a:lnTo>
                <a:lnTo>
                  <a:pt x="71999" y="2015994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2343677" y="757646"/>
            <a:ext cx="848360" cy="776605"/>
          </a:xfrm>
          <a:custGeom>
            <a:avLst/>
            <a:gdLst/>
            <a:ahLst/>
            <a:cxnLst/>
            <a:rect l="l" t="t" r="r" b="b"/>
            <a:pathLst>
              <a:path w="848359" h="776605">
                <a:moveTo>
                  <a:pt x="71999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48146" y="0"/>
                </a:lnTo>
                <a:lnTo>
                  <a:pt x="71999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3119823" y="277364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2343677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3119823" y="757646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2343677" y="354978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2415677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2415677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2415677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2343677" y="1533792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2379674" y="38661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2415677" y="757646"/>
            <a:ext cx="1028700" cy="2792730"/>
          </a:xfrm>
          <a:custGeom>
            <a:avLst/>
            <a:gdLst/>
            <a:ahLst/>
            <a:cxnLst/>
            <a:rect l="l" t="t" r="r" b="b"/>
            <a:pathLst>
              <a:path w="1028700" h="2792729">
                <a:moveTo>
                  <a:pt x="1028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51996" y="2792140"/>
                </a:lnTo>
                <a:lnTo>
                  <a:pt x="251996" y="776146"/>
                </a:lnTo>
                <a:lnTo>
                  <a:pt x="1028143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2415677" y="1533792"/>
            <a:ext cx="252095" cy="2016125"/>
          </a:xfrm>
          <a:custGeom>
            <a:avLst/>
            <a:gdLst/>
            <a:ahLst/>
            <a:cxnLst/>
            <a:rect l="l" t="t" r="r" b="b"/>
            <a:pathLst>
              <a:path w="252095" h="2016125">
                <a:moveTo>
                  <a:pt x="251996" y="0"/>
                </a:moveTo>
                <a:lnTo>
                  <a:pt x="0" y="0"/>
                </a:lnTo>
                <a:lnTo>
                  <a:pt x="0" y="2015994"/>
                </a:lnTo>
                <a:lnTo>
                  <a:pt x="251996" y="2015994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2415677" y="757646"/>
            <a:ext cx="1028700" cy="776605"/>
          </a:xfrm>
          <a:custGeom>
            <a:avLst/>
            <a:gdLst/>
            <a:ahLst/>
            <a:cxnLst/>
            <a:rect l="l" t="t" r="r" b="b"/>
            <a:pathLst>
              <a:path w="1028700" h="776605">
                <a:moveTo>
                  <a:pt x="251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1028143" y="0"/>
                </a:lnTo>
                <a:lnTo>
                  <a:pt x="251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3191824" y="2773640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251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2415677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3191824" y="757646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2583676" y="757646"/>
            <a:ext cx="860425" cy="2792730"/>
          </a:xfrm>
          <a:custGeom>
            <a:avLst/>
            <a:gdLst/>
            <a:ahLst/>
            <a:cxnLst/>
            <a:rect l="l" t="t" r="r" b="b"/>
            <a:pathLst>
              <a:path w="860425" h="2792729">
                <a:moveTo>
                  <a:pt x="860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83996" y="2792140"/>
                </a:lnTo>
                <a:lnTo>
                  <a:pt x="83996" y="776146"/>
                </a:lnTo>
                <a:lnTo>
                  <a:pt x="860143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2583676" y="1533792"/>
            <a:ext cx="84455" cy="2016125"/>
          </a:xfrm>
          <a:custGeom>
            <a:avLst/>
            <a:gdLst/>
            <a:ahLst/>
            <a:cxnLst/>
            <a:rect l="l" t="t" r="r" b="b"/>
            <a:pathLst>
              <a:path w="84454" h="2016125">
                <a:moveTo>
                  <a:pt x="83996" y="0"/>
                </a:moveTo>
                <a:lnTo>
                  <a:pt x="0" y="0"/>
                </a:lnTo>
                <a:lnTo>
                  <a:pt x="0" y="2015994"/>
                </a:lnTo>
                <a:lnTo>
                  <a:pt x="83996" y="2015994"/>
                </a:lnTo>
                <a:lnTo>
                  <a:pt x="83996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2583676" y="757646"/>
            <a:ext cx="860425" cy="776605"/>
          </a:xfrm>
          <a:custGeom>
            <a:avLst/>
            <a:gdLst/>
            <a:ahLst/>
            <a:cxnLst/>
            <a:rect l="l" t="t" r="r" b="b"/>
            <a:pathLst>
              <a:path w="860425" h="776605">
                <a:moveTo>
                  <a:pt x="83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60143" y="0"/>
                </a:lnTo>
                <a:lnTo>
                  <a:pt x="83996" y="776146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2415677" y="757646"/>
            <a:ext cx="1028700" cy="2792730"/>
          </a:xfrm>
          <a:custGeom>
            <a:avLst/>
            <a:gdLst/>
            <a:ahLst/>
            <a:cxnLst/>
            <a:rect l="l" t="t" r="r" b="b"/>
            <a:pathLst>
              <a:path w="1028700" h="2792729">
                <a:moveTo>
                  <a:pt x="1028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51996" y="2792140"/>
                </a:lnTo>
                <a:lnTo>
                  <a:pt x="251996" y="776146"/>
                </a:lnTo>
                <a:lnTo>
                  <a:pt x="102814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2415677" y="1533792"/>
            <a:ext cx="252095" cy="2016125"/>
          </a:xfrm>
          <a:custGeom>
            <a:avLst/>
            <a:gdLst/>
            <a:ahLst/>
            <a:cxnLst/>
            <a:rect l="l" t="t" r="r" b="b"/>
            <a:pathLst>
              <a:path w="252095" h="2016125">
                <a:moveTo>
                  <a:pt x="251996" y="0"/>
                </a:moveTo>
                <a:lnTo>
                  <a:pt x="0" y="0"/>
                </a:lnTo>
                <a:lnTo>
                  <a:pt x="0" y="2015994"/>
                </a:lnTo>
                <a:lnTo>
                  <a:pt x="251996" y="2015994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2415677" y="757646"/>
            <a:ext cx="1028700" cy="776605"/>
          </a:xfrm>
          <a:custGeom>
            <a:avLst/>
            <a:gdLst/>
            <a:ahLst/>
            <a:cxnLst/>
            <a:rect l="l" t="t" r="r" b="b"/>
            <a:pathLst>
              <a:path w="1028700" h="776605">
                <a:moveTo>
                  <a:pt x="251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1028143" y="0"/>
                </a:lnTo>
                <a:lnTo>
                  <a:pt x="251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2415677" y="354978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2667674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2667674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2667674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2667674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2667674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2667674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2415677" y="1533792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2541675" y="38661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2667674" y="757646"/>
            <a:ext cx="1028700" cy="2792730"/>
          </a:xfrm>
          <a:custGeom>
            <a:avLst/>
            <a:gdLst/>
            <a:ahLst/>
            <a:cxnLst/>
            <a:rect l="l" t="t" r="r" b="b"/>
            <a:pathLst>
              <a:path w="1028700" h="2792729">
                <a:moveTo>
                  <a:pt x="1028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51996" y="2792140"/>
                </a:lnTo>
                <a:lnTo>
                  <a:pt x="251996" y="776146"/>
                </a:lnTo>
                <a:lnTo>
                  <a:pt x="1028143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2667674" y="1533792"/>
            <a:ext cx="252095" cy="2016125"/>
          </a:xfrm>
          <a:custGeom>
            <a:avLst/>
            <a:gdLst/>
            <a:ahLst/>
            <a:cxnLst/>
            <a:rect l="l" t="t" r="r" b="b"/>
            <a:pathLst>
              <a:path w="252095" h="2016125">
                <a:moveTo>
                  <a:pt x="251996" y="0"/>
                </a:moveTo>
                <a:lnTo>
                  <a:pt x="0" y="0"/>
                </a:lnTo>
                <a:lnTo>
                  <a:pt x="0" y="2015994"/>
                </a:lnTo>
                <a:lnTo>
                  <a:pt x="251996" y="2015994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2667674" y="757646"/>
            <a:ext cx="1028700" cy="776605"/>
          </a:xfrm>
          <a:custGeom>
            <a:avLst/>
            <a:gdLst/>
            <a:ahLst/>
            <a:cxnLst/>
            <a:rect l="l" t="t" r="r" b="b"/>
            <a:pathLst>
              <a:path w="1028700" h="776605">
                <a:moveTo>
                  <a:pt x="251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1028143" y="0"/>
                </a:lnTo>
                <a:lnTo>
                  <a:pt x="251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3443819" y="2773640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251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2667674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3443819" y="757646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2667674" y="354978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2919670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2919670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2919670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2667674" y="1533792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2793671" y="38661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2919670" y="757646"/>
            <a:ext cx="1028700" cy="2792730"/>
          </a:xfrm>
          <a:custGeom>
            <a:avLst/>
            <a:gdLst/>
            <a:ahLst/>
            <a:cxnLst/>
            <a:rect l="l" t="t" r="r" b="b"/>
            <a:pathLst>
              <a:path w="1028700" h="2792729">
                <a:moveTo>
                  <a:pt x="1028142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51996" y="2792140"/>
                </a:lnTo>
                <a:lnTo>
                  <a:pt x="251996" y="776146"/>
                </a:lnTo>
                <a:lnTo>
                  <a:pt x="1028142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2919670" y="1533792"/>
            <a:ext cx="252095" cy="2016125"/>
          </a:xfrm>
          <a:custGeom>
            <a:avLst/>
            <a:gdLst/>
            <a:ahLst/>
            <a:cxnLst/>
            <a:rect l="l" t="t" r="r" b="b"/>
            <a:pathLst>
              <a:path w="252094" h="2016125">
                <a:moveTo>
                  <a:pt x="251996" y="0"/>
                </a:moveTo>
                <a:lnTo>
                  <a:pt x="0" y="0"/>
                </a:lnTo>
                <a:lnTo>
                  <a:pt x="0" y="2015994"/>
                </a:lnTo>
                <a:lnTo>
                  <a:pt x="251996" y="2015994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2919670" y="757646"/>
            <a:ext cx="1028700" cy="776605"/>
          </a:xfrm>
          <a:custGeom>
            <a:avLst/>
            <a:gdLst/>
            <a:ahLst/>
            <a:cxnLst/>
            <a:rect l="l" t="t" r="r" b="b"/>
            <a:pathLst>
              <a:path w="1028700" h="776605">
                <a:moveTo>
                  <a:pt x="251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1028142" y="0"/>
                </a:lnTo>
                <a:lnTo>
                  <a:pt x="251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3695816" y="2773640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251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2919670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3695816" y="757646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3087669" y="757646"/>
            <a:ext cx="860425" cy="2792730"/>
          </a:xfrm>
          <a:custGeom>
            <a:avLst/>
            <a:gdLst/>
            <a:ahLst/>
            <a:cxnLst/>
            <a:rect l="l" t="t" r="r" b="b"/>
            <a:pathLst>
              <a:path w="860425" h="2792729">
                <a:moveTo>
                  <a:pt x="860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83996" y="2792140"/>
                </a:lnTo>
                <a:lnTo>
                  <a:pt x="83996" y="776146"/>
                </a:lnTo>
                <a:lnTo>
                  <a:pt x="860143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3087669" y="1533792"/>
            <a:ext cx="84455" cy="2016125"/>
          </a:xfrm>
          <a:custGeom>
            <a:avLst/>
            <a:gdLst/>
            <a:ahLst/>
            <a:cxnLst/>
            <a:rect l="l" t="t" r="r" b="b"/>
            <a:pathLst>
              <a:path w="84455" h="2016125">
                <a:moveTo>
                  <a:pt x="83996" y="0"/>
                </a:moveTo>
                <a:lnTo>
                  <a:pt x="0" y="0"/>
                </a:lnTo>
                <a:lnTo>
                  <a:pt x="0" y="2015994"/>
                </a:lnTo>
                <a:lnTo>
                  <a:pt x="83996" y="2015994"/>
                </a:lnTo>
                <a:lnTo>
                  <a:pt x="83996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3087669" y="757646"/>
            <a:ext cx="860425" cy="776605"/>
          </a:xfrm>
          <a:custGeom>
            <a:avLst/>
            <a:gdLst/>
            <a:ahLst/>
            <a:cxnLst/>
            <a:rect l="l" t="t" r="r" b="b"/>
            <a:pathLst>
              <a:path w="860425" h="776605">
                <a:moveTo>
                  <a:pt x="83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60143" y="0"/>
                </a:lnTo>
                <a:lnTo>
                  <a:pt x="83996" y="776146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2919670" y="757646"/>
            <a:ext cx="1028700" cy="2792730"/>
          </a:xfrm>
          <a:custGeom>
            <a:avLst/>
            <a:gdLst/>
            <a:ahLst/>
            <a:cxnLst/>
            <a:rect l="l" t="t" r="r" b="b"/>
            <a:pathLst>
              <a:path w="1028700" h="2792729">
                <a:moveTo>
                  <a:pt x="1028142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51996" y="2792140"/>
                </a:lnTo>
                <a:lnTo>
                  <a:pt x="251996" y="776146"/>
                </a:lnTo>
                <a:lnTo>
                  <a:pt x="1028142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2919670" y="1533792"/>
            <a:ext cx="252095" cy="2016125"/>
          </a:xfrm>
          <a:custGeom>
            <a:avLst/>
            <a:gdLst/>
            <a:ahLst/>
            <a:cxnLst/>
            <a:rect l="l" t="t" r="r" b="b"/>
            <a:pathLst>
              <a:path w="252094" h="2016125">
                <a:moveTo>
                  <a:pt x="251996" y="0"/>
                </a:moveTo>
                <a:lnTo>
                  <a:pt x="0" y="0"/>
                </a:lnTo>
                <a:lnTo>
                  <a:pt x="0" y="2015994"/>
                </a:lnTo>
                <a:lnTo>
                  <a:pt x="251996" y="2015994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2919670" y="757646"/>
            <a:ext cx="1028700" cy="776605"/>
          </a:xfrm>
          <a:custGeom>
            <a:avLst/>
            <a:gdLst/>
            <a:ahLst/>
            <a:cxnLst/>
            <a:rect l="l" t="t" r="r" b="b"/>
            <a:pathLst>
              <a:path w="1028700" h="776605">
                <a:moveTo>
                  <a:pt x="251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1028142" y="0"/>
                </a:lnTo>
                <a:lnTo>
                  <a:pt x="251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2919670" y="354978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0" y="0"/>
                </a:moveTo>
                <a:lnTo>
                  <a:pt x="25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3171667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3171667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3171667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3171667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3171667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3171667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2919670" y="1533792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3045668" y="38661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3171667" y="757646"/>
            <a:ext cx="1028700" cy="2792730"/>
          </a:xfrm>
          <a:custGeom>
            <a:avLst/>
            <a:gdLst/>
            <a:ahLst/>
            <a:cxnLst/>
            <a:rect l="l" t="t" r="r" b="b"/>
            <a:pathLst>
              <a:path w="1028700" h="2792729">
                <a:moveTo>
                  <a:pt x="1028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51996" y="2792140"/>
                </a:lnTo>
                <a:lnTo>
                  <a:pt x="251996" y="776146"/>
                </a:lnTo>
                <a:lnTo>
                  <a:pt x="1028143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3171667" y="1533792"/>
            <a:ext cx="252095" cy="2016125"/>
          </a:xfrm>
          <a:custGeom>
            <a:avLst/>
            <a:gdLst/>
            <a:ahLst/>
            <a:cxnLst/>
            <a:rect l="l" t="t" r="r" b="b"/>
            <a:pathLst>
              <a:path w="252094" h="2016125">
                <a:moveTo>
                  <a:pt x="251996" y="0"/>
                </a:moveTo>
                <a:lnTo>
                  <a:pt x="0" y="0"/>
                </a:lnTo>
                <a:lnTo>
                  <a:pt x="0" y="2015994"/>
                </a:lnTo>
                <a:lnTo>
                  <a:pt x="251996" y="2015994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3171667" y="757646"/>
            <a:ext cx="1028700" cy="776605"/>
          </a:xfrm>
          <a:custGeom>
            <a:avLst/>
            <a:gdLst/>
            <a:ahLst/>
            <a:cxnLst/>
            <a:rect l="l" t="t" r="r" b="b"/>
            <a:pathLst>
              <a:path w="1028700" h="776605">
                <a:moveTo>
                  <a:pt x="251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1028143" y="0"/>
                </a:lnTo>
                <a:lnTo>
                  <a:pt x="251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3947813" y="2773640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251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3171667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3947813" y="757646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3171667" y="354978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0" y="0"/>
                </a:moveTo>
                <a:lnTo>
                  <a:pt x="25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 txBox="1"/>
          <p:nvPr/>
        </p:nvSpPr>
        <p:spPr>
          <a:xfrm>
            <a:off x="12433934" y="3536789"/>
            <a:ext cx="9715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128 128 128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128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0" name="object 280"/>
          <p:cNvSpPr/>
          <p:nvPr/>
        </p:nvSpPr>
        <p:spPr>
          <a:xfrm>
            <a:off x="13423662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3423662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3423662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 txBox="1"/>
          <p:nvPr/>
        </p:nvSpPr>
        <p:spPr>
          <a:xfrm rot="18900000">
            <a:off x="13382162" y="3556201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128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284" name="object 284"/>
          <p:cNvSpPr/>
          <p:nvPr/>
        </p:nvSpPr>
        <p:spPr>
          <a:xfrm>
            <a:off x="13171667" y="1533792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3297664" y="38661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2191744" y="2153716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4">
                <a:moveTo>
                  <a:pt x="0" y="0"/>
                </a:moveTo>
                <a:lnTo>
                  <a:pt x="540006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2402145" y="2108498"/>
            <a:ext cx="109917" cy="9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227752" y="641721"/>
            <a:ext cx="9702165" cy="504190"/>
          </a:xfrm>
          <a:custGeom>
            <a:avLst/>
            <a:gdLst/>
            <a:ahLst/>
            <a:cxnLst/>
            <a:rect l="l" t="t" r="r" b="b"/>
            <a:pathLst>
              <a:path w="9702165" h="504190">
                <a:moveTo>
                  <a:pt x="0" y="503998"/>
                </a:moveTo>
                <a:lnTo>
                  <a:pt x="0" y="0"/>
                </a:lnTo>
                <a:lnTo>
                  <a:pt x="9701996" y="0"/>
                </a:lnTo>
                <a:lnTo>
                  <a:pt x="9701996" y="503998"/>
                </a:lnTo>
              </a:path>
            </a:pathLst>
          </a:custGeom>
          <a:ln w="20244">
            <a:solidFill>
              <a:srgbClr val="1C1C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182499" y="843282"/>
            <a:ext cx="90437" cy="1099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8019197" y="596525"/>
            <a:ext cx="109917" cy="90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2884384" y="834286"/>
            <a:ext cx="90437" cy="1099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3866652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69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3866652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3866652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69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4836833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3866652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4836833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3866652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393865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393865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393865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3866652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3902649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3938653" y="408632"/>
            <a:ext cx="1150620" cy="3490595"/>
          </a:xfrm>
          <a:custGeom>
            <a:avLst/>
            <a:gdLst/>
            <a:ahLst/>
            <a:cxnLst/>
            <a:rect l="l" t="t" r="r" b="b"/>
            <a:pathLst>
              <a:path w="1150619" h="3490595">
                <a:moveTo>
                  <a:pt x="1150177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79996" y="3490168"/>
                </a:lnTo>
                <a:lnTo>
                  <a:pt x="179996" y="970180"/>
                </a:lnTo>
                <a:lnTo>
                  <a:pt x="1150177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3938653" y="1378813"/>
            <a:ext cx="180340" cy="2520315"/>
          </a:xfrm>
          <a:custGeom>
            <a:avLst/>
            <a:gdLst/>
            <a:ahLst/>
            <a:cxnLst/>
            <a:rect l="l" t="t" r="r" b="b"/>
            <a:pathLst>
              <a:path w="180340" h="2520315">
                <a:moveTo>
                  <a:pt x="179996" y="0"/>
                </a:moveTo>
                <a:lnTo>
                  <a:pt x="0" y="0"/>
                </a:lnTo>
                <a:lnTo>
                  <a:pt x="0" y="2519987"/>
                </a:lnTo>
                <a:lnTo>
                  <a:pt x="179996" y="2519987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3938653" y="408632"/>
            <a:ext cx="1150620" cy="970280"/>
          </a:xfrm>
          <a:custGeom>
            <a:avLst/>
            <a:gdLst/>
            <a:ahLst/>
            <a:cxnLst/>
            <a:rect l="l" t="t" r="r" b="b"/>
            <a:pathLst>
              <a:path w="1150619" h="970280">
                <a:moveTo>
                  <a:pt x="179996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50177" y="0"/>
                </a:lnTo>
                <a:lnTo>
                  <a:pt x="179996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4908834" y="2928619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179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393865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4908834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4058651" y="408632"/>
            <a:ext cx="1030605" cy="3490595"/>
          </a:xfrm>
          <a:custGeom>
            <a:avLst/>
            <a:gdLst/>
            <a:ahLst/>
            <a:cxnLst/>
            <a:rect l="l" t="t" r="r" b="b"/>
            <a:pathLst>
              <a:path w="1030605" h="3490595">
                <a:moveTo>
                  <a:pt x="1030177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59997" y="3490168"/>
                </a:lnTo>
                <a:lnTo>
                  <a:pt x="59997" y="970180"/>
                </a:lnTo>
                <a:lnTo>
                  <a:pt x="1030177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4058651" y="1378813"/>
            <a:ext cx="60325" cy="2520315"/>
          </a:xfrm>
          <a:custGeom>
            <a:avLst/>
            <a:gdLst/>
            <a:ahLst/>
            <a:cxnLst/>
            <a:rect l="l" t="t" r="r" b="b"/>
            <a:pathLst>
              <a:path w="60325" h="2520315">
                <a:moveTo>
                  <a:pt x="59997" y="0"/>
                </a:moveTo>
                <a:lnTo>
                  <a:pt x="0" y="0"/>
                </a:lnTo>
                <a:lnTo>
                  <a:pt x="0" y="2519987"/>
                </a:lnTo>
                <a:lnTo>
                  <a:pt x="59997" y="2519987"/>
                </a:lnTo>
                <a:lnTo>
                  <a:pt x="59997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4058651" y="408632"/>
            <a:ext cx="1030605" cy="970280"/>
          </a:xfrm>
          <a:custGeom>
            <a:avLst/>
            <a:gdLst/>
            <a:ahLst/>
            <a:cxnLst/>
            <a:rect l="l" t="t" r="r" b="b"/>
            <a:pathLst>
              <a:path w="1030605" h="970280">
                <a:moveTo>
                  <a:pt x="59997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30177" y="0"/>
                </a:lnTo>
                <a:lnTo>
                  <a:pt x="59997" y="97018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3938653" y="408632"/>
            <a:ext cx="1150620" cy="3490595"/>
          </a:xfrm>
          <a:custGeom>
            <a:avLst/>
            <a:gdLst/>
            <a:ahLst/>
            <a:cxnLst/>
            <a:rect l="l" t="t" r="r" b="b"/>
            <a:pathLst>
              <a:path w="1150619" h="3490595">
                <a:moveTo>
                  <a:pt x="1150177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79996" y="3490168"/>
                </a:lnTo>
                <a:lnTo>
                  <a:pt x="179996" y="970180"/>
                </a:lnTo>
                <a:lnTo>
                  <a:pt x="115017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3938653" y="1378813"/>
            <a:ext cx="180340" cy="2520315"/>
          </a:xfrm>
          <a:custGeom>
            <a:avLst/>
            <a:gdLst/>
            <a:ahLst/>
            <a:cxnLst/>
            <a:rect l="l" t="t" r="r" b="b"/>
            <a:pathLst>
              <a:path w="180340" h="2520315">
                <a:moveTo>
                  <a:pt x="179996" y="0"/>
                </a:moveTo>
                <a:lnTo>
                  <a:pt x="0" y="0"/>
                </a:lnTo>
                <a:lnTo>
                  <a:pt x="0" y="2519987"/>
                </a:lnTo>
                <a:lnTo>
                  <a:pt x="179996" y="2519987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3938653" y="408632"/>
            <a:ext cx="1150620" cy="970280"/>
          </a:xfrm>
          <a:custGeom>
            <a:avLst/>
            <a:gdLst/>
            <a:ahLst/>
            <a:cxnLst/>
            <a:rect l="l" t="t" r="r" b="b"/>
            <a:pathLst>
              <a:path w="1150619" h="970280">
                <a:moveTo>
                  <a:pt x="179996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50177" y="0"/>
                </a:lnTo>
                <a:lnTo>
                  <a:pt x="179996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3938653" y="389880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79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4118649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4118649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4118649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4118649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4118649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4118649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3938653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4028647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4118649" y="408632"/>
            <a:ext cx="1150620" cy="3490595"/>
          </a:xfrm>
          <a:custGeom>
            <a:avLst/>
            <a:gdLst/>
            <a:ahLst/>
            <a:cxnLst/>
            <a:rect l="l" t="t" r="r" b="b"/>
            <a:pathLst>
              <a:path w="1150619" h="3490595">
                <a:moveTo>
                  <a:pt x="1150177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79996" y="3490168"/>
                </a:lnTo>
                <a:lnTo>
                  <a:pt x="179996" y="970180"/>
                </a:lnTo>
                <a:lnTo>
                  <a:pt x="1150177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4118649" y="1378813"/>
            <a:ext cx="180340" cy="2520315"/>
          </a:xfrm>
          <a:custGeom>
            <a:avLst/>
            <a:gdLst/>
            <a:ahLst/>
            <a:cxnLst/>
            <a:rect l="l" t="t" r="r" b="b"/>
            <a:pathLst>
              <a:path w="180340" h="2520315">
                <a:moveTo>
                  <a:pt x="179996" y="0"/>
                </a:moveTo>
                <a:lnTo>
                  <a:pt x="0" y="0"/>
                </a:lnTo>
                <a:lnTo>
                  <a:pt x="0" y="2519987"/>
                </a:lnTo>
                <a:lnTo>
                  <a:pt x="179996" y="2519987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4118649" y="408632"/>
            <a:ext cx="1150620" cy="970280"/>
          </a:xfrm>
          <a:custGeom>
            <a:avLst/>
            <a:gdLst/>
            <a:ahLst/>
            <a:cxnLst/>
            <a:rect l="l" t="t" r="r" b="b"/>
            <a:pathLst>
              <a:path w="1150619" h="970280">
                <a:moveTo>
                  <a:pt x="179996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50177" y="0"/>
                </a:lnTo>
                <a:lnTo>
                  <a:pt x="179996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5088830" y="2928619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179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4118649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5088830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4118649" y="389880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79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4298646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4298646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4298646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4118649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4208644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4298646" y="408632"/>
            <a:ext cx="1150620" cy="3490595"/>
          </a:xfrm>
          <a:custGeom>
            <a:avLst/>
            <a:gdLst/>
            <a:ahLst/>
            <a:cxnLst/>
            <a:rect l="l" t="t" r="r" b="b"/>
            <a:pathLst>
              <a:path w="1150619" h="3490595">
                <a:moveTo>
                  <a:pt x="1150177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79996" y="3490168"/>
                </a:lnTo>
                <a:lnTo>
                  <a:pt x="179996" y="970180"/>
                </a:lnTo>
                <a:lnTo>
                  <a:pt x="1150177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4298646" y="1378813"/>
            <a:ext cx="180340" cy="2520315"/>
          </a:xfrm>
          <a:custGeom>
            <a:avLst/>
            <a:gdLst/>
            <a:ahLst/>
            <a:cxnLst/>
            <a:rect l="l" t="t" r="r" b="b"/>
            <a:pathLst>
              <a:path w="180340" h="2520315">
                <a:moveTo>
                  <a:pt x="179996" y="0"/>
                </a:moveTo>
                <a:lnTo>
                  <a:pt x="0" y="0"/>
                </a:lnTo>
                <a:lnTo>
                  <a:pt x="0" y="2519987"/>
                </a:lnTo>
                <a:lnTo>
                  <a:pt x="179996" y="2519987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4298646" y="408632"/>
            <a:ext cx="1150620" cy="970280"/>
          </a:xfrm>
          <a:custGeom>
            <a:avLst/>
            <a:gdLst/>
            <a:ahLst/>
            <a:cxnLst/>
            <a:rect l="l" t="t" r="r" b="b"/>
            <a:pathLst>
              <a:path w="1150619" h="970280">
                <a:moveTo>
                  <a:pt x="179996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50177" y="0"/>
                </a:lnTo>
                <a:lnTo>
                  <a:pt x="179996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5268827" y="2928619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179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4298646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5268827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4418645" y="408632"/>
            <a:ext cx="1030605" cy="3490595"/>
          </a:xfrm>
          <a:custGeom>
            <a:avLst/>
            <a:gdLst/>
            <a:ahLst/>
            <a:cxnLst/>
            <a:rect l="l" t="t" r="r" b="b"/>
            <a:pathLst>
              <a:path w="1030605" h="3490595">
                <a:moveTo>
                  <a:pt x="1030177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59997" y="3490168"/>
                </a:lnTo>
                <a:lnTo>
                  <a:pt x="59997" y="970180"/>
                </a:lnTo>
                <a:lnTo>
                  <a:pt x="1030177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4418645" y="1378813"/>
            <a:ext cx="60325" cy="2520315"/>
          </a:xfrm>
          <a:custGeom>
            <a:avLst/>
            <a:gdLst/>
            <a:ahLst/>
            <a:cxnLst/>
            <a:rect l="l" t="t" r="r" b="b"/>
            <a:pathLst>
              <a:path w="60325" h="2520315">
                <a:moveTo>
                  <a:pt x="59997" y="0"/>
                </a:moveTo>
                <a:lnTo>
                  <a:pt x="0" y="0"/>
                </a:lnTo>
                <a:lnTo>
                  <a:pt x="0" y="2519987"/>
                </a:lnTo>
                <a:lnTo>
                  <a:pt x="59997" y="2519987"/>
                </a:lnTo>
                <a:lnTo>
                  <a:pt x="59997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4418645" y="408632"/>
            <a:ext cx="1030605" cy="970280"/>
          </a:xfrm>
          <a:custGeom>
            <a:avLst/>
            <a:gdLst/>
            <a:ahLst/>
            <a:cxnLst/>
            <a:rect l="l" t="t" r="r" b="b"/>
            <a:pathLst>
              <a:path w="1030605" h="970280">
                <a:moveTo>
                  <a:pt x="59997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30177" y="0"/>
                </a:lnTo>
                <a:lnTo>
                  <a:pt x="59997" y="97018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4298646" y="408632"/>
            <a:ext cx="1150620" cy="3490595"/>
          </a:xfrm>
          <a:custGeom>
            <a:avLst/>
            <a:gdLst/>
            <a:ahLst/>
            <a:cxnLst/>
            <a:rect l="l" t="t" r="r" b="b"/>
            <a:pathLst>
              <a:path w="1150619" h="3490595">
                <a:moveTo>
                  <a:pt x="1150177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79996" y="3490168"/>
                </a:lnTo>
                <a:lnTo>
                  <a:pt x="179996" y="970180"/>
                </a:lnTo>
                <a:lnTo>
                  <a:pt x="115017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4298646" y="1378813"/>
            <a:ext cx="180340" cy="2520315"/>
          </a:xfrm>
          <a:custGeom>
            <a:avLst/>
            <a:gdLst/>
            <a:ahLst/>
            <a:cxnLst/>
            <a:rect l="l" t="t" r="r" b="b"/>
            <a:pathLst>
              <a:path w="180340" h="2520315">
                <a:moveTo>
                  <a:pt x="179996" y="0"/>
                </a:moveTo>
                <a:lnTo>
                  <a:pt x="0" y="0"/>
                </a:lnTo>
                <a:lnTo>
                  <a:pt x="0" y="2519987"/>
                </a:lnTo>
                <a:lnTo>
                  <a:pt x="179996" y="2519987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4298646" y="408632"/>
            <a:ext cx="1150620" cy="970280"/>
          </a:xfrm>
          <a:custGeom>
            <a:avLst/>
            <a:gdLst/>
            <a:ahLst/>
            <a:cxnLst/>
            <a:rect l="l" t="t" r="r" b="b"/>
            <a:pathLst>
              <a:path w="1150619" h="970280">
                <a:moveTo>
                  <a:pt x="179996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50177" y="0"/>
                </a:lnTo>
                <a:lnTo>
                  <a:pt x="179996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4298646" y="389880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79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447864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447864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447864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447864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447864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447864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4298646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4388641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4478643" y="408632"/>
            <a:ext cx="1150620" cy="3490595"/>
          </a:xfrm>
          <a:custGeom>
            <a:avLst/>
            <a:gdLst/>
            <a:ahLst/>
            <a:cxnLst/>
            <a:rect l="l" t="t" r="r" b="b"/>
            <a:pathLst>
              <a:path w="1150619" h="3490595">
                <a:moveTo>
                  <a:pt x="1150177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79996" y="3490168"/>
                </a:lnTo>
                <a:lnTo>
                  <a:pt x="179996" y="970180"/>
                </a:lnTo>
                <a:lnTo>
                  <a:pt x="1150177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4478643" y="1378813"/>
            <a:ext cx="180340" cy="2520315"/>
          </a:xfrm>
          <a:custGeom>
            <a:avLst/>
            <a:gdLst/>
            <a:ahLst/>
            <a:cxnLst/>
            <a:rect l="l" t="t" r="r" b="b"/>
            <a:pathLst>
              <a:path w="180340" h="2520315">
                <a:moveTo>
                  <a:pt x="179996" y="0"/>
                </a:moveTo>
                <a:lnTo>
                  <a:pt x="0" y="0"/>
                </a:lnTo>
                <a:lnTo>
                  <a:pt x="0" y="2519987"/>
                </a:lnTo>
                <a:lnTo>
                  <a:pt x="179996" y="2519987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4478643" y="408632"/>
            <a:ext cx="1150620" cy="970280"/>
          </a:xfrm>
          <a:custGeom>
            <a:avLst/>
            <a:gdLst/>
            <a:ahLst/>
            <a:cxnLst/>
            <a:rect l="l" t="t" r="r" b="b"/>
            <a:pathLst>
              <a:path w="1150619" h="970280">
                <a:moveTo>
                  <a:pt x="179996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50177" y="0"/>
                </a:lnTo>
                <a:lnTo>
                  <a:pt x="179996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5448822" y="2928619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179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447864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5448822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4478643" y="389880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79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 txBox="1"/>
          <p:nvPr/>
        </p:nvSpPr>
        <p:spPr>
          <a:xfrm>
            <a:off x="13952525" y="3885798"/>
            <a:ext cx="692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64 64 64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66" name="object 366"/>
          <p:cNvSpPr/>
          <p:nvPr/>
        </p:nvSpPr>
        <p:spPr>
          <a:xfrm>
            <a:off x="1465864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465864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4658640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 txBox="1"/>
          <p:nvPr/>
        </p:nvSpPr>
        <p:spPr>
          <a:xfrm rot="18900000">
            <a:off x="14617119" y="3905226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370" name="object 370"/>
          <p:cNvSpPr/>
          <p:nvPr/>
        </p:nvSpPr>
        <p:spPr>
          <a:xfrm>
            <a:off x="14478643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4568637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3811736" y="2153716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4">
                <a:moveTo>
                  <a:pt x="0" y="0"/>
                </a:moveTo>
                <a:lnTo>
                  <a:pt x="540006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4022106" y="2108498"/>
            <a:ext cx="109917" cy="9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679754" y="263726"/>
            <a:ext cx="12833985" cy="630555"/>
          </a:xfrm>
          <a:custGeom>
            <a:avLst/>
            <a:gdLst/>
            <a:ahLst/>
            <a:cxnLst/>
            <a:rect l="l" t="t" r="r" b="b"/>
            <a:pathLst>
              <a:path w="12833985" h="630555">
                <a:moveTo>
                  <a:pt x="0" y="629996"/>
                </a:moveTo>
                <a:lnTo>
                  <a:pt x="0" y="0"/>
                </a:lnTo>
                <a:lnTo>
                  <a:pt x="12833984" y="0"/>
                </a:lnTo>
                <a:lnTo>
                  <a:pt x="12833984" y="629996"/>
                </a:lnTo>
              </a:path>
            </a:pathLst>
          </a:custGeom>
          <a:ln w="20244">
            <a:solidFill>
              <a:srgbClr val="1C1C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634534" y="528284"/>
            <a:ext cx="90437" cy="1099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8037193" y="218534"/>
            <a:ext cx="109917" cy="90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4468354" y="519288"/>
            <a:ext cx="90437" cy="1099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5018644" y="408632"/>
            <a:ext cx="1114425" cy="3490595"/>
          </a:xfrm>
          <a:custGeom>
            <a:avLst/>
            <a:gdLst/>
            <a:ahLst/>
            <a:cxnLst/>
            <a:rect l="l" t="t" r="r" b="b"/>
            <a:pathLst>
              <a:path w="1114425" h="3490595">
                <a:moveTo>
                  <a:pt x="1114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3999" y="3490168"/>
                </a:lnTo>
                <a:lnTo>
                  <a:pt x="143999" y="970180"/>
                </a:lnTo>
                <a:lnTo>
                  <a:pt x="1114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5018644" y="1378813"/>
            <a:ext cx="144145" cy="2520315"/>
          </a:xfrm>
          <a:custGeom>
            <a:avLst/>
            <a:gdLst/>
            <a:ahLst/>
            <a:cxnLst/>
            <a:rect l="l" t="t" r="r" b="b"/>
            <a:pathLst>
              <a:path w="144144" h="2520315">
                <a:moveTo>
                  <a:pt x="143999" y="0"/>
                </a:moveTo>
                <a:lnTo>
                  <a:pt x="0" y="0"/>
                </a:lnTo>
                <a:lnTo>
                  <a:pt x="0" y="2519987"/>
                </a:lnTo>
                <a:lnTo>
                  <a:pt x="143999" y="2519987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5018644" y="408632"/>
            <a:ext cx="1114425" cy="970280"/>
          </a:xfrm>
          <a:custGeom>
            <a:avLst/>
            <a:gdLst/>
            <a:ahLst/>
            <a:cxnLst/>
            <a:rect l="l" t="t" r="r" b="b"/>
            <a:pathLst>
              <a:path w="1114425" h="970280">
                <a:moveTo>
                  <a:pt x="143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14180" y="0"/>
                </a:lnTo>
                <a:lnTo>
                  <a:pt x="143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5988825" y="2928619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143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5018644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5988825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5018644" y="3898800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516264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516264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516264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 txBox="1"/>
          <p:nvPr/>
        </p:nvSpPr>
        <p:spPr>
          <a:xfrm rot="18900000">
            <a:off x="15121115" y="3905217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389" name="object 389"/>
          <p:cNvSpPr/>
          <p:nvPr/>
        </p:nvSpPr>
        <p:spPr>
          <a:xfrm>
            <a:off x="15018644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5090643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 txBox="1"/>
          <p:nvPr/>
        </p:nvSpPr>
        <p:spPr>
          <a:xfrm>
            <a:off x="14887981" y="3804151"/>
            <a:ext cx="551180" cy="49275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740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000" b="1" spc="40" dirty="0">
                <a:latin typeface="Georgia"/>
                <a:cs typeface="Georgia"/>
              </a:rPr>
              <a:t>DnCNN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92" name="object 392"/>
          <p:cNvSpPr/>
          <p:nvPr/>
        </p:nvSpPr>
        <p:spPr>
          <a:xfrm>
            <a:off x="15162643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69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5162643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5162643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69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6132824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516264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6132824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5162643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523464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523464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523464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5162643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5198641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5143729" y="2153716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04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5264090" y="2108498"/>
            <a:ext cx="109917" cy="9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5594648" y="408632"/>
            <a:ext cx="1114425" cy="3490595"/>
          </a:xfrm>
          <a:custGeom>
            <a:avLst/>
            <a:gdLst/>
            <a:ahLst/>
            <a:cxnLst/>
            <a:rect l="l" t="t" r="r" b="b"/>
            <a:pathLst>
              <a:path w="1114425" h="3490595">
                <a:moveTo>
                  <a:pt x="1114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3999" y="3490168"/>
                </a:lnTo>
                <a:lnTo>
                  <a:pt x="143999" y="970180"/>
                </a:lnTo>
                <a:lnTo>
                  <a:pt x="1114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5594648" y="1378813"/>
            <a:ext cx="144145" cy="2520315"/>
          </a:xfrm>
          <a:custGeom>
            <a:avLst/>
            <a:gdLst/>
            <a:ahLst/>
            <a:cxnLst/>
            <a:rect l="l" t="t" r="r" b="b"/>
            <a:pathLst>
              <a:path w="144144" h="2520315">
                <a:moveTo>
                  <a:pt x="143999" y="0"/>
                </a:moveTo>
                <a:lnTo>
                  <a:pt x="0" y="0"/>
                </a:lnTo>
                <a:lnTo>
                  <a:pt x="0" y="2519987"/>
                </a:lnTo>
                <a:lnTo>
                  <a:pt x="143999" y="2519987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5594648" y="408632"/>
            <a:ext cx="1114425" cy="970280"/>
          </a:xfrm>
          <a:custGeom>
            <a:avLst/>
            <a:gdLst/>
            <a:ahLst/>
            <a:cxnLst/>
            <a:rect l="l" t="t" r="r" b="b"/>
            <a:pathLst>
              <a:path w="1114425" h="970280">
                <a:moveTo>
                  <a:pt x="143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14180" y="0"/>
                </a:lnTo>
                <a:lnTo>
                  <a:pt x="143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16564829" y="2928619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143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5594648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16564829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15594648" y="3898800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 txBox="1"/>
          <p:nvPr/>
        </p:nvSpPr>
        <p:spPr>
          <a:xfrm>
            <a:off x="15590494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14" name="object 414"/>
          <p:cNvSpPr/>
          <p:nvPr/>
        </p:nvSpPr>
        <p:spPr>
          <a:xfrm>
            <a:off x="15738647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15738647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5738647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 txBox="1"/>
          <p:nvPr/>
        </p:nvSpPr>
        <p:spPr>
          <a:xfrm rot="18900000">
            <a:off x="15697110" y="3905217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418" name="object 418"/>
          <p:cNvSpPr/>
          <p:nvPr/>
        </p:nvSpPr>
        <p:spPr>
          <a:xfrm>
            <a:off x="15594648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5666648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5738647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69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5738647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5738647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69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6708828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5738647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6708828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5738647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5810647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5810647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5810647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5738647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5774644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5647734" y="2153716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4">
                <a:moveTo>
                  <a:pt x="0" y="0"/>
                </a:moveTo>
                <a:lnTo>
                  <a:pt x="432004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5804081" y="2108498"/>
            <a:ext cx="109917" cy="904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6170651" y="408632"/>
            <a:ext cx="1114425" cy="3490595"/>
          </a:xfrm>
          <a:custGeom>
            <a:avLst/>
            <a:gdLst/>
            <a:ahLst/>
            <a:cxnLst/>
            <a:rect l="l" t="t" r="r" b="b"/>
            <a:pathLst>
              <a:path w="1114425" h="3490595">
                <a:moveTo>
                  <a:pt x="1114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3999" y="3490168"/>
                </a:lnTo>
                <a:lnTo>
                  <a:pt x="143999" y="970180"/>
                </a:lnTo>
                <a:lnTo>
                  <a:pt x="1114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6170651" y="1378813"/>
            <a:ext cx="144145" cy="2520315"/>
          </a:xfrm>
          <a:custGeom>
            <a:avLst/>
            <a:gdLst/>
            <a:ahLst/>
            <a:cxnLst/>
            <a:rect l="l" t="t" r="r" b="b"/>
            <a:pathLst>
              <a:path w="144144" h="2520315">
                <a:moveTo>
                  <a:pt x="143999" y="0"/>
                </a:moveTo>
                <a:lnTo>
                  <a:pt x="0" y="0"/>
                </a:lnTo>
                <a:lnTo>
                  <a:pt x="0" y="2519987"/>
                </a:lnTo>
                <a:lnTo>
                  <a:pt x="143999" y="2519987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6170651" y="408632"/>
            <a:ext cx="1114425" cy="970280"/>
          </a:xfrm>
          <a:custGeom>
            <a:avLst/>
            <a:gdLst/>
            <a:ahLst/>
            <a:cxnLst/>
            <a:rect l="l" t="t" r="r" b="b"/>
            <a:pathLst>
              <a:path w="1114425" h="970280">
                <a:moveTo>
                  <a:pt x="143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14180" y="0"/>
                </a:lnTo>
                <a:lnTo>
                  <a:pt x="143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7140832" y="2928619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143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6170651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7140832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6170651" y="3898800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 txBox="1"/>
          <p:nvPr/>
        </p:nvSpPr>
        <p:spPr>
          <a:xfrm>
            <a:off x="16166503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42" name="object 442"/>
          <p:cNvSpPr/>
          <p:nvPr/>
        </p:nvSpPr>
        <p:spPr>
          <a:xfrm>
            <a:off x="1631465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631465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16314650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 txBox="1"/>
          <p:nvPr/>
        </p:nvSpPr>
        <p:spPr>
          <a:xfrm rot="18900000">
            <a:off x="16273109" y="3905226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446" name="object 446"/>
          <p:cNvSpPr/>
          <p:nvPr/>
        </p:nvSpPr>
        <p:spPr>
          <a:xfrm>
            <a:off x="16170651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16242651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16314650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69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16314650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16314650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69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17284831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16314650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17284831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16314650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1638665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1638665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16386650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16314650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16350648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16223738" y="2153716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4">
                <a:moveTo>
                  <a:pt x="0" y="0"/>
                </a:moveTo>
                <a:lnTo>
                  <a:pt x="432004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16380077" y="2108498"/>
            <a:ext cx="109917" cy="9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16584654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69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6A006A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16584654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16584654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69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17554835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16584654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17554835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16584654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6656654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A006A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6656654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6656654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 txBox="1"/>
          <p:nvPr/>
        </p:nvSpPr>
        <p:spPr>
          <a:xfrm rot="18900000">
            <a:off x="16615109" y="3905226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473" name="object 473"/>
          <p:cNvSpPr/>
          <p:nvPr/>
        </p:nvSpPr>
        <p:spPr>
          <a:xfrm>
            <a:off x="16584654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6620652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 txBox="1"/>
          <p:nvPr/>
        </p:nvSpPr>
        <p:spPr>
          <a:xfrm>
            <a:off x="16512857" y="4107502"/>
            <a:ext cx="5353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Georgia"/>
                <a:cs typeface="Georgia"/>
              </a:rPr>
              <a:t>Sigmoid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476" name="object 476"/>
          <p:cNvSpPr/>
          <p:nvPr/>
        </p:nvSpPr>
        <p:spPr>
          <a:xfrm>
            <a:off x="16799742" y="2153716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70003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6875072" y="2108498"/>
            <a:ext cx="109917" cy="9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</Words>
  <Application>Microsoft Office PowerPoint</Application>
  <PresentationFormat>自定义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Georgia</vt:lpstr>
      <vt:lpstr>Microsoft Yi Baiti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KEXT</dc:creator>
  <cp:lastModifiedBy>c xt</cp:lastModifiedBy>
  <cp:revision>1</cp:revision>
  <dcterms:created xsi:type="dcterms:W3CDTF">2023-04-23T18:26:45Z</dcterms:created>
  <dcterms:modified xsi:type="dcterms:W3CDTF">2023-04-23T18:27:20Z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2023-04-23T00:00:00Z</vt:filetime>
  </property>
  <property fmtid="{D5CDD505-2E9C-101B-9397-08002B2CF9AE}" pid="3" name="Creator">
    <vt:lpwstr>TeX</vt:lpwstr>
  </property>
  <property fmtid="{D5CDD505-2E9C-101B-9397-08002B2CF9AE}" pid="4" name="LastSaved">
    <vt:filetime>2023-04-23T00:00:00Z</vt:filetime>
  </property>
</Properties>
</file>