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633700" cy="5111750"/>
  <p:notesSz cx="15633700" cy="5111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6" y="2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3003" y="1584642"/>
            <a:ext cx="13294043" cy="1073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46007" y="2862580"/>
            <a:ext cx="10948035" cy="1277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2002" y="1175702"/>
            <a:ext cx="6803422" cy="337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54625" y="1175702"/>
            <a:ext cx="6803422" cy="337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7455" y="372058"/>
            <a:ext cx="1108614" cy="39882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7364" y="371801"/>
            <a:ext cx="1252855" cy="3989070"/>
          </a:xfrm>
          <a:custGeom>
            <a:avLst/>
            <a:gdLst/>
            <a:ahLst/>
            <a:cxnLst/>
            <a:rect l="l" t="t" r="r" b="b"/>
            <a:pathLst>
              <a:path w="1252855" h="3989070">
                <a:moveTo>
                  <a:pt x="1252779" y="0"/>
                </a:moveTo>
                <a:lnTo>
                  <a:pt x="1108780" y="0"/>
                </a:lnTo>
                <a:lnTo>
                  <a:pt x="0" y="1108780"/>
                </a:lnTo>
                <a:lnTo>
                  <a:pt x="0" y="3988772"/>
                </a:lnTo>
                <a:lnTo>
                  <a:pt x="143999" y="3988772"/>
                </a:lnTo>
                <a:lnTo>
                  <a:pt x="143999" y="1108780"/>
                </a:lnTo>
                <a:lnTo>
                  <a:pt x="1252779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7364" y="1480582"/>
            <a:ext cx="144145" cy="2880360"/>
          </a:xfrm>
          <a:custGeom>
            <a:avLst/>
            <a:gdLst/>
            <a:ahLst/>
            <a:cxnLst/>
            <a:rect l="l" t="t" r="r" b="b"/>
            <a:pathLst>
              <a:path w="144144" h="2880360">
                <a:moveTo>
                  <a:pt x="143999" y="0"/>
                </a:moveTo>
                <a:lnTo>
                  <a:pt x="0" y="0"/>
                </a:lnTo>
                <a:lnTo>
                  <a:pt x="0" y="2879991"/>
                </a:lnTo>
                <a:lnTo>
                  <a:pt x="143999" y="2879991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37364" y="371801"/>
            <a:ext cx="1252855" cy="1109345"/>
          </a:xfrm>
          <a:custGeom>
            <a:avLst/>
            <a:gdLst/>
            <a:ahLst/>
            <a:cxnLst/>
            <a:rect l="l" t="t" r="r" b="b"/>
            <a:pathLst>
              <a:path w="1252855" h="1109345">
                <a:moveTo>
                  <a:pt x="143999" y="1108780"/>
                </a:moveTo>
                <a:lnTo>
                  <a:pt x="0" y="1108780"/>
                </a:lnTo>
                <a:lnTo>
                  <a:pt x="1108780" y="0"/>
                </a:lnTo>
                <a:lnTo>
                  <a:pt x="1252779" y="0"/>
                </a:lnTo>
                <a:lnTo>
                  <a:pt x="143999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46145" y="3251792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37364" y="3251792"/>
            <a:ext cx="1109345" cy="1109345"/>
          </a:xfrm>
          <a:custGeom>
            <a:avLst/>
            <a:gdLst/>
            <a:ahLst/>
            <a:cxnLst/>
            <a:rect l="l" t="t" r="r" b="b"/>
            <a:pathLst>
              <a:path w="1109345" h="1109345">
                <a:moveTo>
                  <a:pt x="0" y="1108780"/>
                </a:moveTo>
                <a:lnTo>
                  <a:pt x="11087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946145" y="371801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0"/>
                </a:moveTo>
                <a:lnTo>
                  <a:pt x="0" y="2879991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33364" y="371801"/>
            <a:ext cx="1156970" cy="3989070"/>
          </a:xfrm>
          <a:custGeom>
            <a:avLst/>
            <a:gdLst/>
            <a:ahLst/>
            <a:cxnLst/>
            <a:rect l="l" t="t" r="r" b="b"/>
            <a:pathLst>
              <a:path w="1156970" h="3989070">
                <a:moveTo>
                  <a:pt x="1156780" y="0"/>
                </a:moveTo>
                <a:lnTo>
                  <a:pt x="1108780" y="0"/>
                </a:lnTo>
                <a:lnTo>
                  <a:pt x="0" y="1108780"/>
                </a:lnTo>
                <a:lnTo>
                  <a:pt x="0" y="3988772"/>
                </a:lnTo>
                <a:lnTo>
                  <a:pt x="48000" y="3988772"/>
                </a:lnTo>
                <a:lnTo>
                  <a:pt x="48000" y="1108780"/>
                </a:lnTo>
                <a:lnTo>
                  <a:pt x="1156780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933364" y="1480582"/>
            <a:ext cx="48260" cy="2880360"/>
          </a:xfrm>
          <a:custGeom>
            <a:avLst/>
            <a:gdLst/>
            <a:ahLst/>
            <a:cxnLst/>
            <a:rect l="l" t="t" r="r" b="b"/>
            <a:pathLst>
              <a:path w="48259" h="2880360">
                <a:moveTo>
                  <a:pt x="48000" y="0"/>
                </a:moveTo>
                <a:lnTo>
                  <a:pt x="0" y="0"/>
                </a:lnTo>
                <a:lnTo>
                  <a:pt x="0" y="2879991"/>
                </a:lnTo>
                <a:lnTo>
                  <a:pt x="48000" y="2879991"/>
                </a:lnTo>
                <a:lnTo>
                  <a:pt x="48000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33364" y="371801"/>
            <a:ext cx="1156970" cy="1109345"/>
          </a:xfrm>
          <a:custGeom>
            <a:avLst/>
            <a:gdLst/>
            <a:ahLst/>
            <a:cxnLst/>
            <a:rect l="l" t="t" r="r" b="b"/>
            <a:pathLst>
              <a:path w="1156970" h="1109345">
                <a:moveTo>
                  <a:pt x="48000" y="1108780"/>
                </a:moveTo>
                <a:lnTo>
                  <a:pt x="0" y="1108780"/>
                </a:lnTo>
                <a:lnTo>
                  <a:pt x="1108780" y="0"/>
                </a:lnTo>
                <a:lnTo>
                  <a:pt x="1156780" y="0"/>
                </a:lnTo>
                <a:lnTo>
                  <a:pt x="48000" y="110878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37364" y="371801"/>
            <a:ext cx="1252855" cy="3989070"/>
          </a:xfrm>
          <a:custGeom>
            <a:avLst/>
            <a:gdLst/>
            <a:ahLst/>
            <a:cxnLst/>
            <a:rect l="l" t="t" r="r" b="b"/>
            <a:pathLst>
              <a:path w="1252855" h="3989070">
                <a:moveTo>
                  <a:pt x="1252779" y="0"/>
                </a:moveTo>
                <a:lnTo>
                  <a:pt x="1108780" y="0"/>
                </a:lnTo>
                <a:lnTo>
                  <a:pt x="0" y="1108780"/>
                </a:lnTo>
                <a:lnTo>
                  <a:pt x="0" y="3988772"/>
                </a:lnTo>
                <a:lnTo>
                  <a:pt x="143999" y="3988772"/>
                </a:lnTo>
                <a:lnTo>
                  <a:pt x="143999" y="1108780"/>
                </a:lnTo>
                <a:lnTo>
                  <a:pt x="1252779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7364" y="1480582"/>
            <a:ext cx="144145" cy="2880360"/>
          </a:xfrm>
          <a:custGeom>
            <a:avLst/>
            <a:gdLst/>
            <a:ahLst/>
            <a:cxnLst/>
            <a:rect l="l" t="t" r="r" b="b"/>
            <a:pathLst>
              <a:path w="144144" h="2880360">
                <a:moveTo>
                  <a:pt x="143999" y="0"/>
                </a:moveTo>
                <a:lnTo>
                  <a:pt x="0" y="0"/>
                </a:lnTo>
                <a:lnTo>
                  <a:pt x="0" y="2879991"/>
                </a:lnTo>
                <a:lnTo>
                  <a:pt x="143999" y="2879991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37364" y="371801"/>
            <a:ext cx="1252855" cy="1109345"/>
          </a:xfrm>
          <a:custGeom>
            <a:avLst/>
            <a:gdLst/>
            <a:ahLst/>
            <a:cxnLst/>
            <a:rect l="l" t="t" r="r" b="b"/>
            <a:pathLst>
              <a:path w="1252855" h="1109345">
                <a:moveTo>
                  <a:pt x="143999" y="1108780"/>
                </a:moveTo>
                <a:lnTo>
                  <a:pt x="0" y="1108780"/>
                </a:lnTo>
                <a:lnTo>
                  <a:pt x="1108780" y="0"/>
                </a:lnTo>
                <a:lnTo>
                  <a:pt x="1252779" y="0"/>
                </a:lnTo>
                <a:lnTo>
                  <a:pt x="143999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37364" y="4360573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81364" y="371801"/>
            <a:ext cx="1252855" cy="3989070"/>
          </a:xfrm>
          <a:custGeom>
            <a:avLst/>
            <a:gdLst/>
            <a:ahLst/>
            <a:cxnLst/>
            <a:rect l="l" t="t" r="r" b="b"/>
            <a:pathLst>
              <a:path w="1252855" h="3989070">
                <a:moveTo>
                  <a:pt x="1252780" y="0"/>
                </a:moveTo>
                <a:lnTo>
                  <a:pt x="1108780" y="0"/>
                </a:lnTo>
                <a:lnTo>
                  <a:pt x="0" y="1108780"/>
                </a:lnTo>
                <a:lnTo>
                  <a:pt x="0" y="3988772"/>
                </a:lnTo>
                <a:lnTo>
                  <a:pt x="143999" y="3988772"/>
                </a:lnTo>
                <a:lnTo>
                  <a:pt x="143999" y="1108780"/>
                </a:lnTo>
                <a:lnTo>
                  <a:pt x="12527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81364" y="1480582"/>
            <a:ext cx="144145" cy="2880360"/>
          </a:xfrm>
          <a:custGeom>
            <a:avLst/>
            <a:gdLst/>
            <a:ahLst/>
            <a:cxnLst/>
            <a:rect l="l" t="t" r="r" b="b"/>
            <a:pathLst>
              <a:path w="144144" h="2880360">
                <a:moveTo>
                  <a:pt x="143999" y="0"/>
                </a:moveTo>
                <a:lnTo>
                  <a:pt x="0" y="0"/>
                </a:lnTo>
                <a:lnTo>
                  <a:pt x="0" y="2879991"/>
                </a:lnTo>
                <a:lnTo>
                  <a:pt x="143999" y="2879991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981364" y="371801"/>
            <a:ext cx="1252855" cy="1109345"/>
          </a:xfrm>
          <a:custGeom>
            <a:avLst/>
            <a:gdLst/>
            <a:ahLst/>
            <a:cxnLst/>
            <a:rect l="l" t="t" r="r" b="b"/>
            <a:pathLst>
              <a:path w="1252855" h="1109345">
                <a:moveTo>
                  <a:pt x="143999" y="1108780"/>
                </a:moveTo>
                <a:lnTo>
                  <a:pt x="0" y="1108780"/>
                </a:lnTo>
                <a:lnTo>
                  <a:pt x="1108780" y="0"/>
                </a:lnTo>
                <a:lnTo>
                  <a:pt x="1252780" y="0"/>
                </a:lnTo>
                <a:lnTo>
                  <a:pt x="143999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090144" y="3251792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981364" y="3251792"/>
            <a:ext cx="1109345" cy="1109345"/>
          </a:xfrm>
          <a:custGeom>
            <a:avLst/>
            <a:gdLst/>
            <a:ahLst/>
            <a:cxnLst/>
            <a:rect l="l" t="t" r="r" b="b"/>
            <a:pathLst>
              <a:path w="1109345" h="1109345">
                <a:moveTo>
                  <a:pt x="0" y="1108780"/>
                </a:moveTo>
                <a:lnTo>
                  <a:pt x="11087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090144" y="371801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0"/>
                </a:moveTo>
                <a:lnTo>
                  <a:pt x="0" y="2879991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077363" y="371801"/>
            <a:ext cx="1156970" cy="3989070"/>
          </a:xfrm>
          <a:custGeom>
            <a:avLst/>
            <a:gdLst/>
            <a:ahLst/>
            <a:cxnLst/>
            <a:rect l="l" t="t" r="r" b="b"/>
            <a:pathLst>
              <a:path w="1156970" h="3989070">
                <a:moveTo>
                  <a:pt x="1156780" y="0"/>
                </a:moveTo>
                <a:lnTo>
                  <a:pt x="1108780" y="0"/>
                </a:lnTo>
                <a:lnTo>
                  <a:pt x="0" y="1108780"/>
                </a:lnTo>
                <a:lnTo>
                  <a:pt x="0" y="3988772"/>
                </a:lnTo>
                <a:lnTo>
                  <a:pt x="47999" y="3988772"/>
                </a:lnTo>
                <a:lnTo>
                  <a:pt x="47999" y="1108780"/>
                </a:lnTo>
                <a:lnTo>
                  <a:pt x="1156780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077363" y="1480582"/>
            <a:ext cx="48260" cy="2880360"/>
          </a:xfrm>
          <a:custGeom>
            <a:avLst/>
            <a:gdLst/>
            <a:ahLst/>
            <a:cxnLst/>
            <a:rect l="l" t="t" r="r" b="b"/>
            <a:pathLst>
              <a:path w="48259" h="2880360">
                <a:moveTo>
                  <a:pt x="47999" y="0"/>
                </a:moveTo>
                <a:lnTo>
                  <a:pt x="0" y="0"/>
                </a:lnTo>
                <a:lnTo>
                  <a:pt x="0" y="2879991"/>
                </a:lnTo>
                <a:lnTo>
                  <a:pt x="47999" y="2879991"/>
                </a:lnTo>
                <a:lnTo>
                  <a:pt x="47999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77363" y="371801"/>
            <a:ext cx="1156970" cy="1109345"/>
          </a:xfrm>
          <a:custGeom>
            <a:avLst/>
            <a:gdLst/>
            <a:ahLst/>
            <a:cxnLst/>
            <a:rect l="l" t="t" r="r" b="b"/>
            <a:pathLst>
              <a:path w="1156970" h="1109345">
                <a:moveTo>
                  <a:pt x="47999" y="1108780"/>
                </a:moveTo>
                <a:lnTo>
                  <a:pt x="0" y="1108780"/>
                </a:lnTo>
                <a:lnTo>
                  <a:pt x="1108780" y="0"/>
                </a:lnTo>
                <a:lnTo>
                  <a:pt x="1156780" y="0"/>
                </a:lnTo>
                <a:lnTo>
                  <a:pt x="47999" y="110878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981364" y="371801"/>
            <a:ext cx="1252855" cy="3989070"/>
          </a:xfrm>
          <a:custGeom>
            <a:avLst/>
            <a:gdLst/>
            <a:ahLst/>
            <a:cxnLst/>
            <a:rect l="l" t="t" r="r" b="b"/>
            <a:pathLst>
              <a:path w="1252855" h="3989070">
                <a:moveTo>
                  <a:pt x="1252780" y="0"/>
                </a:moveTo>
                <a:lnTo>
                  <a:pt x="1108780" y="0"/>
                </a:lnTo>
                <a:lnTo>
                  <a:pt x="0" y="1108780"/>
                </a:lnTo>
                <a:lnTo>
                  <a:pt x="0" y="3988772"/>
                </a:lnTo>
                <a:lnTo>
                  <a:pt x="143999" y="3988772"/>
                </a:lnTo>
                <a:lnTo>
                  <a:pt x="143999" y="1108780"/>
                </a:lnTo>
                <a:lnTo>
                  <a:pt x="125278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981364" y="1480582"/>
            <a:ext cx="144145" cy="2880360"/>
          </a:xfrm>
          <a:custGeom>
            <a:avLst/>
            <a:gdLst/>
            <a:ahLst/>
            <a:cxnLst/>
            <a:rect l="l" t="t" r="r" b="b"/>
            <a:pathLst>
              <a:path w="144144" h="2880360">
                <a:moveTo>
                  <a:pt x="143999" y="0"/>
                </a:moveTo>
                <a:lnTo>
                  <a:pt x="0" y="0"/>
                </a:lnTo>
                <a:lnTo>
                  <a:pt x="0" y="2879991"/>
                </a:lnTo>
                <a:lnTo>
                  <a:pt x="143999" y="2879991"/>
                </a:lnTo>
                <a:lnTo>
                  <a:pt x="143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981364" y="371801"/>
            <a:ext cx="1252855" cy="1109345"/>
          </a:xfrm>
          <a:custGeom>
            <a:avLst/>
            <a:gdLst/>
            <a:ahLst/>
            <a:cxnLst/>
            <a:rect l="l" t="t" r="r" b="b"/>
            <a:pathLst>
              <a:path w="1252855" h="1109345">
                <a:moveTo>
                  <a:pt x="143999" y="1108780"/>
                </a:moveTo>
                <a:lnTo>
                  <a:pt x="0" y="1108780"/>
                </a:lnTo>
                <a:lnTo>
                  <a:pt x="1108780" y="0"/>
                </a:lnTo>
                <a:lnTo>
                  <a:pt x="1252780" y="0"/>
                </a:lnTo>
                <a:lnTo>
                  <a:pt x="143999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981364" y="4360573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002" y="204470"/>
            <a:ext cx="14076045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02" y="1175702"/>
            <a:ext cx="14076045" cy="337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17617" y="4753927"/>
            <a:ext cx="5004816" cy="255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2002" y="4753927"/>
            <a:ext cx="3597211" cy="255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60836" y="4753927"/>
            <a:ext cx="3597211" cy="255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412" y="4347570"/>
            <a:ext cx="296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</a:t>
            </a:r>
            <a:r>
              <a:rPr sz="1000" spc="-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363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5" h="3989070">
                <a:moveTo>
                  <a:pt x="1108780" y="0"/>
                </a:moveTo>
                <a:lnTo>
                  <a:pt x="0" y="1108780"/>
                </a:lnTo>
                <a:lnTo>
                  <a:pt x="0" y="3988772"/>
                </a:lnTo>
                <a:lnTo>
                  <a:pt x="1108780" y="2879991"/>
                </a:lnTo>
                <a:lnTo>
                  <a:pt x="11087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5363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5" h="3989070">
                <a:moveTo>
                  <a:pt x="0" y="1108780"/>
                </a:moveTo>
                <a:lnTo>
                  <a:pt x="1108780" y="0"/>
                </a:lnTo>
                <a:lnTo>
                  <a:pt x="1108780" y="2879991"/>
                </a:lnTo>
                <a:lnTo>
                  <a:pt x="0" y="3988772"/>
                </a:lnTo>
                <a:lnTo>
                  <a:pt x="0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5363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5" h="3989070">
                <a:moveTo>
                  <a:pt x="1108780" y="0"/>
                </a:moveTo>
                <a:lnTo>
                  <a:pt x="0" y="1108780"/>
                </a:lnTo>
                <a:lnTo>
                  <a:pt x="0" y="3988772"/>
                </a:lnTo>
                <a:lnTo>
                  <a:pt x="1108780" y="2879991"/>
                </a:lnTo>
                <a:lnTo>
                  <a:pt x="1108780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5363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5" h="3989070">
                <a:moveTo>
                  <a:pt x="0" y="1108780"/>
                </a:moveTo>
                <a:lnTo>
                  <a:pt x="1108780" y="0"/>
                </a:lnTo>
                <a:lnTo>
                  <a:pt x="1108780" y="2879991"/>
                </a:lnTo>
                <a:lnTo>
                  <a:pt x="0" y="3988772"/>
                </a:lnTo>
                <a:lnTo>
                  <a:pt x="0" y="110878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5363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5" h="3989070">
                <a:moveTo>
                  <a:pt x="0" y="1108780"/>
                </a:moveTo>
                <a:lnTo>
                  <a:pt x="1108780" y="0"/>
                </a:lnTo>
                <a:lnTo>
                  <a:pt x="1108780" y="2879991"/>
                </a:lnTo>
                <a:lnTo>
                  <a:pt x="0" y="3988772"/>
                </a:lnTo>
                <a:lnTo>
                  <a:pt x="0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5363" y="3251792"/>
            <a:ext cx="1109345" cy="1109345"/>
          </a:xfrm>
          <a:custGeom>
            <a:avLst/>
            <a:gdLst/>
            <a:ahLst/>
            <a:cxnLst/>
            <a:rect l="l" t="t" r="r" b="b"/>
            <a:pathLst>
              <a:path w="1109345" h="1109345">
                <a:moveTo>
                  <a:pt x="0" y="1108780"/>
                </a:moveTo>
                <a:lnTo>
                  <a:pt x="11087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900000">
            <a:off x="1084024" y="4366985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7364" y="1480582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287999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1364" y="4676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6241" y="770678"/>
            <a:ext cx="959485" cy="3191510"/>
          </a:xfrm>
          <a:custGeom>
            <a:avLst/>
            <a:gdLst/>
            <a:ahLst/>
            <a:cxnLst/>
            <a:rect l="l" t="t" r="r" b="b"/>
            <a:pathLst>
              <a:path w="959485" h="3191510">
                <a:moveTo>
                  <a:pt x="959024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71999" y="3191017"/>
                </a:lnTo>
                <a:lnTo>
                  <a:pt x="71999" y="887024"/>
                </a:lnTo>
                <a:lnTo>
                  <a:pt x="959024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6241" y="1657703"/>
            <a:ext cx="72390" cy="2304415"/>
          </a:xfrm>
          <a:custGeom>
            <a:avLst/>
            <a:gdLst/>
            <a:ahLst/>
            <a:cxnLst/>
            <a:rect l="l" t="t" r="r" b="b"/>
            <a:pathLst>
              <a:path w="72390" h="2304415">
                <a:moveTo>
                  <a:pt x="71999" y="0"/>
                </a:moveTo>
                <a:lnTo>
                  <a:pt x="0" y="0"/>
                </a:lnTo>
                <a:lnTo>
                  <a:pt x="0" y="2303993"/>
                </a:lnTo>
                <a:lnTo>
                  <a:pt x="71999" y="2303993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6241" y="770678"/>
            <a:ext cx="959485" cy="887094"/>
          </a:xfrm>
          <a:custGeom>
            <a:avLst/>
            <a:gdLst/>
            <a:ahLst/>
            <a:cxnLst/>
            <a:rect l="l" t="t" r="r" b="b"/>
            <a:pathLst>
              <a:path w="959485" h="887094">
                <a:moveTo>
                  <a:pt x="71999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959024" y="0"/>
                </a:lnTo>
                <a:lnTo>
                  <a:pt x="71999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23266" y="3074671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6241" y="307467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4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23266" y="770678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0"/>
                </a:moveTo>
                <a:lnTo>
                  <a:pt x="0" y="2303993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6241" y="396169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08241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887024" y="0"/>
                </a:moveTo>
                <a:lnTo>
                  <a:pt x="0" y="887024"/>
                </a:lnTo>
                <a:lnTo>
                  <a:pt x="0" y="3191017"/>
                </a:lnTo>
                <a:lnTo>
                  <a:pt x="887024" y="2303993"/>
                </a:lnTo>
                <a:lnTo>
                  <a:pt x="887024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08241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0" y="887024"/>
                </a:moveTo>
                <a:lnTo>
                  <a:pt x="887024" y="0"/>
                </a:lnTo>
                <a:lnTo>
                  <a:pt x="887024" y="2303993"/>
                </a:lnTo>
                <a:lnTo>
                  <a:pt x="0" y="3191017"/>
                </a:lnTo>
                <a:lnTo>
                  <a:pt x="0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08241" y="307467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4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36241" y="1657703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2303993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238" y="42780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68246" y="770678"/>
            <a:ext cx="1139190" cy="3191510"/>
          </a:xfrm>
          <a:custGeom>
            <a:avLst/>
            <a:gdLst/>
            <a:ahLst/>
            <a:cxnLst/>
            <a:rect l="l" t="t" r="r" b="b"/>
            <a:pathLst>
              <a:path w="1139189" h="3191510">
                <a:moveTo>
                  <a:pt x="1139020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251996" y="3191017"/>
                </a:lnTo>
                <a:lnTo>
                  <a:pt x="251996" y="887024"/>
                </a:lnTo>
                <a:lnTo>
                  <a:pt x="113902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68246" y="1657703"/>
            <a:ext cx="252095" cy="2304415"/>
          </a:xfrm>
          <a:custGeom>
            <a:avLst/>
            <a:gdLst/>
            <a:ahLst/>
            <a:cxnLst/>
            <a:rect l="l" t="t" r="r" b="b"/>
            <a:pathLst>
              <a:path w="252094" h="2304415">
                <a:moveTo>
                  <a:pt x="251996" y="0"/>
                </a:moveTo>
                <a:lnTo>
                  <a:pt x="0" y="0"/>
                </a:lnTo>
                <a:lnTo>
                  <a:pt x="0" y="2303993"/>
                </a:lnTo>
                <a:lnTo>
                  <a:pt x="251996" y="2303993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68246" y="770678"/>
            <a:ext cx="1139190" cy="887094"/>
          </a:xfrm>
          <a:custGeom>
            <a:avLst/>
            <a:gdLst/>
            <a:ahLst/>
            <a:cxnLst/>
            <a:rect l="l" t="t" r="r" b="b"/>
            <a:pathLst>
              <a:path w="1139189" h="887094">
                <a:moveTo>
                  <a:pt x="251996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1139020" y="0"/>
                </a:lnTo>
                <a:lnTo>
                  <a:pt x="251996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5270" y="3074671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68246" y="307467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4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55270" y="770678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0"/>
                </a:moveTo>
                <a:lnTo>
                  <a:pt x="0" y="2303993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36245" y="770678"/>
            <a:ext cx="971550" cy="3191510"/>
          </a:xfrm>
          <a:custGeom>
            <a:avLst/>
            <a:gdLst/>
            <a:ahLst/>
            <a:cxnLst/>
            <a:rect l="l" t="t" r="r" b="b"/>
            <a:pathLst>
              <a:path w="971550" h="3191510">
                <a:moveTo>
                  <a:pt x="971021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83997" y="3191017"/>
                </a:lnTo>
                <a:lnTo>
                  <a:pt x="83997" y="887024"/>
                </a:lnTo>
                <a:lnTo>
                  <a:pt x="971021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36245" y="1657703"/>
            <a:ext cx="84455" cy="2304415"/>
          </a:xfrm>
          <a:custGeom>
            <a:avLst/>
            <a:gdLst/>
            <a:ahLst/>
            <a:cxnLst/>
            <a:rect l="l" t="t" r="r" b="b"/>
            <a:pathLst>
              <a:path w="84455" h="2304415">
                <a:moveTo>
                  <a:pt x="83997" y="0"/>
                </a:moveTo>
                <a:lnTo>
                  <a:pt x="0" y="0"/>
                </a:lnTo>
                <a:lnTo>
                  <a:pt x="0" y="2303993"/>
                </a:lnTo>
                <a:lnTo>
                  <a:pt x="83997" y="2303993"/>
                </a:lnTo>
                <a:lnTo>
                  <a:pt x="83997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36245" y="770678"/>
            <a:ext cx="971550" cy="887094"/>
          </a:xfrm>
          <a:custGeom>
            <a:avLst/>
            <a:gdLst/>
            <a:ahLst/>
            <a:cxnLst/>
            <a:rect l="l" t="t" r="r" b="b"/>
            <a:pathLst>
              <a:path w="971550" h="887094">
                <a:moveTo>
                  <a:pt x="83997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971021" y="0"/>
                </a:lnTo>
                <a:lnTo>
                  <a:pt x="83997" y="887024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68246" y="770678"/>
            <a:ext cx="1139190" cy="3191510"/>
          </a:xfrm>
          <a:custGeom>
            <a:avLst/>
            <a:gdLst/>
            <a:ahLst/>
            <a:cxnLst/>
            <a:rect l="l" t="t" r="r" b="b"/>
            <a:pathLst>
              <a:path w="1139189" h="3191510">
                <a:moveTo>
                  <a:pt x="1139020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251996" y="3191017"/>
                </a:lnTo>
                <a:lnTo>
                  <a:pt x="251996" y="887024"/>
                </a:lnTo>
                <a:lnTo>
                  <a:pt x="113902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68246" y="1657703"/>
            <a:ext cx="252095" cy="2304415"/>
          </a:xfrm>
          <a:custGeom>
            <a:avLst/>
            <a:gdLst/>
            <a:ahLst/>
            <a:cxnLst/>
            <a:rect l="l" t="t" r="r" b="b"/>
            <a:pathLst>
              <a:path w="252094" h="2304415">
                <a:moveTo>
                  <a:pt x="251996" y="0"/>
                </a:moveTo>
                <a:lnTo>
                  <a:pt x="0" y="0"/>
                </a:lnTo>
                <a:lnTo>
                  <a:pt x="0" y="2303993"/>
                </a:lnTo>
                <a:lnTo>
                  <a:pt x="251996" y="2303993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68246" y="770678"/>
            <a:ext cx="1139190" cy="887094"/>
          </a:xfrm>
          <a:custGeom>
            <a:avLst/>
            <a:gdLst/>
            <a:ahLst/>
            <a:cxnLst/>
            <a:rect l="l" t="t" r="r" b="b"/>
            <a:pathLst>
              <a:path w="1139189" h="887094">
                <a:moveTo>
                  <a:pt x="251996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1139020" y="0"/>
                </a:lnTo>
                <a:lnTo>
                  <a:pt x="251996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68246" y="396169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20242" y="770678"/>
            <a:ext cx="1139190" cy="3191510"/>
          </a:xfrm>
          <a:custGeom>
            <a:avLst/>
            <a:gdLst/>
            <a:ahLst/>
            <a:cxnLst/>
            <a:rect l="l" t="t" r="r" b="b"/>
            <a:pathLst>
              <a:path w="1139189" h="3191510">
                <a:moveTo>
                  <a:pt x="1139021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251996" y="3191017"/>
                </a:lnTo>
                <a:lnTo>
                  <a:pt x="251996" y="887024"/>
                </a:lnTo>
                <a:lnTo>
                  <a:pt x="1139021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20242" y="1657703"/>
            <a:ext cx="252095" cy="2304415"/>
          </a:xfrm>
          <a:custGeom>
            <a:avLst/>
            <a:gdLst/>
            <a:ahLst/>
            <a:cxnLst/>
            <a:rect l="l" t="t" r="r" b="b"/>
            <a:pathLst>
              <a:path w="252094" h="2304415">
                <a:moveTo>
                  <a:pt x="251996" y="0"/>
                </a:moveTo>
                <a:lnTo>
                  <a:pt x="0" y="0"/>
                </a:lnTo>
                <a:lnTo>
                  <a:pt x="0" y="2303993"/>
                </a:lnTo>
                <a:lnTo>
                  <a:pt x="251996" y="2303993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20242" y="770678"/>
            <a:ext cx="1139190" cy="887094"/>
          </a:xfrm>
          <a:custGeom>
            <a:avLst/>
            <a:gdLst/>
            <a:ahLst/>
            <a:cxnLst/>
            <a:rect l="l" t="t" r="r" b="b"/>
            <a:pathLst>
              <a:path w="1139189" h="887094">
                <a:moveTo>
                  <a:pt x="251996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1139021" y="0"/>
                </a:lnTo>
                <a:lnTo>
                  <a:pt x="251996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07267" y="3074671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20242" y="307467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4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07267" y="770678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0"/>
                </a:moveTo>
                <a:lnTo>
                  <a:pt x="0" y="2303993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88241" y="770678"/>
            <a:ext cx="971550" cy="3191510"/>
          </a:xfrm>
          <a:custGeom>
            <a:avLst/>
            <a:gdLst/>
            <a:ahLst/>
            <a:cxnLst/>
            <a:rect l="l" t="t" r="r" b="b"/>
            <a:pathLst>
              <a:path w="971550" h="3191510">
                <a:moveTo>
                  <a:pt x="971021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83997" y="3191017"/>
                </a:lnTo>
                <a:lnTo>
                  <a:pt x="83997" y="887024"/>
                </a:lnTo>
                <a:lnTo>
                  <a:pt x="971021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88241" y="1657703"/>
            <a:ext cx="84455" cy="2304415"/>
          </a:xfrm>
          <a:custGeom>
            <a:avLst/>
            <a:gdLst/>
            <a:ahLst/>
            <a:cxnLst/>
            <a:rect l="l" t="t" r="r" b="b"/>
            <a:pathLst>
              <a:path w="84455" h="2304415">
                <a:moveTo>
                  <a:pt x="83997" y="0"/>
                </a:moveTo>
                <a:lnTo>
                  <a:pt x="0" y="0"/>
                </a:lnTo>
                <a:lnTo>
                  <a:pt x="0" y="2303993"/>
                </a:lnTo>
                <a:lnTo>
                  <a:pt x="83997" y="2303993"/>
                </a:lnTo>
                <a:lnTo>
                  <a:pt x="83997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88241" y="770678"/>
            <a:ext cx="971550" cy="887094"/>
          </a:xfrm>
          <a:custGeom>
            <a:avLst/>
            <a:gdLst/>
            <a:ahLst/>
            <a:cxnLst/>
            <a:rect l="l" t="t" r="r" b="b"/>
            <a:pathLst>
              <a:path w="971550" h="887094">
                <a:moveTo>
                  <a:pt x="83997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971021" y="0"/>
                </a:lnTo>
                <a:lnTo>
                  <a:pt x="83997" y="887024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0242" y="770678"/>
            <a:ext cx="1139190" cy="3191510"/>
          </a:xfrm>
          <a:custGeom>
            <a:avLst/>
            <a:gdLst/>
            <a:ahLst/>
            <a:cxnLst/>
            <a:rect l="l" t="t" r="r" b="b"/>
            <a:pathLst>
              <a:path w="1139189" h="3191510">
                <a:moveTo>
                  <a:pt x="1139021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251996" y="3191017"/>
                </a:lnTo>
                <a:lnTo>
                  <a:pt x="251996" y="887024"/>
                </a:lnTo>
                <a:lnTo>
                  <a:pt x="1139021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20242" y="1657703"/>
            <a:ext cx="252095" cy="2304415"/>
          </a:xfrm>
          <a:custGeom>
            <a:avLst/>
            <a:gdLst/>
            <a:ahLst/>
            <a:cxnLst/>
            <a:rect l="l" t="t" r="r" b="b"/>
            <a:pathLst>
              <a:path w="252094" h="2304415">
                <a:moveTo>
                  <a:pt x="251996" y="0"/>
                </a:moveTo>
                <a:lnTo>
                  <a:pt x="0" y="0"/>
                </a:lnTo>
                <a:lnTo>
                  <a:pt x="0" y="2303993"/>
                </a:lnTo>
                <a:lnTo>
                  <a:pt x="251996" y="2303993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20242" y="770678"/>
            <a:ext cx="1139190" cy="887094"/>
          </a:xfrm>
          <a:custGeom>
            <a:avLst/>
            <a:gdLst/>
            <a:ahLst/>
            <a:cxnLst/>
            <a:rect l="l" t="t" r="r" b="b"/>
            <a:pathLst>
              <a:path w="1139189" h="887094">
                <a:moveTo>
                  <a:pt x="251996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1139021" y="0"/>
                </a:lnTo>
                <a:lnTo>
                  <a:pt x="251996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20242" y="396169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686648" y="3948701"/>
            <a:ext cx="46735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128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128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172238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887024" y="0"/>
                </a:moveTo>
                <a:lnTo>
                  <a:pt x="0" y="887024"/>
                </a:lnTo>
                <a:lnTo>
                  <a:pt x="0" y="3191017"/>
                </a:lnTo>
                <a:lnTo>
                  <a:pt x="887024" y="2303993"/>
                </a:lnTo>
                <a:lnTo>
                  <a:pt x="887024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72238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0" y="887024"/>
                </a:moveTo>
                <a:lnTo>
                  <a:pt x="887024" y="0"/>
                </a:lnTo>
                <a:lnTo>
                  <a:pt x="887024" y="2303993"/>
                </a:lnTo>
                <a:lnTo>
                  <a:pt x="0" y="3191017"/>
                </a:lnTo>
                <a:lnTo>
                  <a:pt x="0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72238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887024" y="0"/>
                </a:moveTo>
                <a:lnTo>
                  <a:pt x="0" y="887024"/>
                </a:lnTo>
                <a:lnTo>
                  <a:pt x="0" y="3191017"/>
                </a:lnTo>
                <a:lnTo>
                  <a:pt x="887024" y="2303993"/>
                </a:lnTo>
                <a:lnTo>
                  <a:pt x="887024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72238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0" y="887024"/>
                </a:moveTo>
                <a:lnTo>
                  <a:pt x="887024" y="0"/>
                </a:lnTo>
                <a:lnTo>
                  <a:pt x="887024" y="2303993"/>
                </a:lnTo>
                <a:lnTo>
                  <a:pt x="0" y="3191017"/>
                </a:lnTo>
                <a:lnTo>
                  <a:pt x="0" y="887024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72238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0" y="887024"/>
                </a:moveTo>
                <a:lnTo>
                  <a:pt x="887024" y="0"/>
                </a:lnTo>
                <a:lnTo>
                  <a:pt x="887024" y="2303993"/>
                </a:lnTo>
                <a:lnTo>
                  <a:pt x="0" y="3191017"/>
                </a:lnTo>
                <a:lnTo>
                  <a:pt x="0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72238" y="307467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4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 rot="18900000">
            <a:off x="2130887" y="3968114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128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668246" y="1657703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2303993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20242" y="42780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83117" y="1169556"/>
            <a:ext cx="737870" cy="2393315"/>
          </a:xfrm>
          <a:custGeom>
            <a:avLst/>
            <a:gdLst/>
            <a:ahLst/>
            <a:cxnLst/>
            <a:rect l="l" t="t" r="r" b="b"/>
            <a:pathLst>
              <a:path w="737869" h="2393315">
                <a:moveTo>
                  <a:pt x="737268" y="0"/>
                </a:moveTo>
                <a:lnTo>
                  <a:pt x="665268" y="0"/>
                </a:lnTo>
                <a:lnTo>
                  <a:pt x="0" y="665268"/>
                </a:lnTo>
                <a:lnTo>
                  <a:pt x="0" y="2393263"/>
                </a:lnTo>
                <a:lnTo>
                  <a:pt x="71999" y="2393263"/>
                </a:lnTo>
                <a:lnTo>
                  <a:pt x="71999" y="665268"/>
                </a:lnTo>
                <a:lnTo>
                  <a:pt x="737268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83117" y="1834824"/>
            <a:ext cx="72390" cy="1728470"/>
          </a:xfrm>
          <a:custGeom>
            <a:avLst/>
            <a:gdLst/>
            <a:ahLst/>
            <a:cxnLst/>
            <a:rect l="l" t="t" r="r" b="b"/>
            <a:pathLst>
              <a:path w="72389" h="1728470">
                <a:moveTo>
                  <a:pt x="71999" y="0"/>
                </a:moveTo>
                <a:lnTo>
                  <a:pt x="0" y="0"/>
                </a:lnTo>
                <a:lnTo>
                  <a:pt x="0" y="1727994"/>
                </a:lnTo>
                <a:lnTo>
                  <a:pt x="71999" y="1727994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83117" y="1169556"/>
            <a:ext cx="737870" cy="665480"/>
          </a:xfrm>
          <a:custGeom>
            <a:avLst/>
            <a:gdLst/>
            <a:ahLst/>
            <a:cxnLst/>
            <a:rect l="l" t="t" r="r" b="b"/>
            <a:pathLst>
              <a:path w="737869" h="665480">
                <a:moveTo>
                  <a:pt x="71999" y="665268"/>
                </a:moveTo>
                <a:lnTo>
                  <a:pt x="0" y="665268"/>
                </a:lnTo>
                <a:lnTo>
                  <a:pt x="665268" y="0"/>
                </a:lnTo>
                <a:lnTo>
                  <a:pt x="737268" y="0"/>
                </a:lnTo>
                <a:lnTo>
                  <a:pt x="71999" y="66526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48385" y="2897550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83117" y="2897550"/>
            <a:ext cx="665480" cy="665480"/>
          </a:xfrm>
          <a:custGeom>
            <a:avLst/>
            <a:gdLst/>
            <a:ahLst/>
            <a:cxnLst/>
            <a:rect l="l" t="t" r="r" b="b"/>
            <a:pathLst>
              <a:path w="665480" h="665479">
                <a:moveTo>
                  <a:pt x="0" y="665268"/>
                </a:moveTo>
                <a:lnTo>
                  <a:pt x="665268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48385" y="1169556"/>
            <a:ext cx="0" cy="1728470"/>
          </a:xfrm>
          <a:custGeom>
            <a:avLst/>
            <a:gdLst/>
            <a:ahLst/>
            <a:cxnLst/>
            <a:rect l="l" t="t" r="r" b="b"/>
            <a:pathLst>
              <a:path h="1728470">
                <a:moveTo>
                  <a:pt x="0" y="0"/>
                </a:moveTo>
                <a:lnTo>
                  <a:pt x="0" y="1727994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83117" y="3562819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55116" y="1169556"/>
            <a:ext cx="665480" cy="2393315"/>
          </a:xfrm>
          <a:custGeom>
            <a:avLst/>
            <a:gdLst/>
            <a:ahLst/>
            <a:cxnLst/>
            <a:rect l="l" t="t" r="r" b="b"/>
            <a:pathLst>
              <a:path w="665480" h="2393315">
                <a:moveTo>
                  <a:pt x="665268" y="0"/>
                </a:moveTo>
                <a:lnTo>
                  <a:pt x="0" y="665268"/>
                </a:lnTo>
                <a:lnTo>
                  <a:pt x="0" y="2393263"/>
                </a:lnTo>
                <a:lnTo>
                  <a:pt x="665268" y="1727994"/>
                </a:lnTo>
                <a:lnTo>
                  <a:pt x="665268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55116" y="1169556"/>
            <a:ext cx="665480" cy="2393315"/>
          </a:xfrm>
          <a:custGeom>
            <a:avLst/>
            <a:gdLst/>
            <a:ahLst/>
            <a:cxnLst/>
            <a:rect l="l" t="t" r="r" b="b"/>
            <a:pathLst>
              <a:path w="665480" h="2393315">
                <a:moveTo>
                  <a:pt x="0" y="665268"/>
                </a:moveTo>
                <a:lnTo>
                  <a:pt x="665268" y="0"/>
                </a:lnTo>
                <a:lnTo>
                  <a:pt x="665268" y="1727994"/>
                </a:lnTo>
                <a:lnTo>
                  <a:pt x="0" y="2393263"/>
                </a:lnTo>
                <a:lnTo>
                  <a:pt x="0" y="66526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55116" y="2897550"/>
            <a:ext cx="665480" cy="665480"/>
          </a:xfrm>
          <a:custGeom>
            <a:avLst/>
            <a:gdLst/>
            <a:ahLst/>
            <a:cxnLst/>
            <a:rect l="l" t="t" r="r" b="b"/>
            <a:pathLst>
              <a:path w="665480" h="665479">
                <a:moveTo>
                  <a:pt x="0" y="665268"/>
                </a:moveTo>
                <a:lnTo>
                  <a:pt x="66526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83117" y="1834824"/>
            <a:ext cx="0" cy="1728470"/>
          </a:xfrm>
          <a:custGeom>
            <a:avLst/>
            <a:gdLst/>
            <a:ahLst/>
            <a:cxnLst/>
            <a:rect l="l" t="t" r="r" b="b"/>
            <a:pathLst>
              <a:path h="1728470">
                <a:moveTo>
                  <a:pt x="0" y="172799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19114" y="38791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51753" y="236618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04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72282" y="232096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01262" y="1119700"/>
            <a:ext cx="1017269" cy="2493010"/>
          </a:xfrm>
          <a:custGeom>
            <a:avLst/>
            <a:gdLst/>
            <a:ahLst/>
            <a:cxnLst/>
            <a:rect l="l" t="t" r="r" b="b"/>
            <a:pathLst>
              <a:path w="1017270" h="2493010">
                <a:moveTo>
                  <a:pt x="1016982" y="0"/>
                </a:moveTo>
                <a:lnTo>
                  <a:pt x="692985" y="0"/>
                </a:lnTo>
                <a:lnTo>
                  <a:pt x="0" y="692985"/>
                </a:lnTo>
                <a:lnTo>
                  <a:pt x="0" y="2492974"/>
                </a:lnTo>
                <a:lnTo>
                  <a:pt x="323996" y="2492974"/>
                </a:lnTo>
                <a:lnTo>
                  <a:pt x="323996" y="692985"/>
                </a:lnTo>
                <a:lnTo>
                  <a:pt x="101698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01262" y="1812685"/>
            <a:ext cx="324485" cy="1800225"/>
          </a:xfrm>
          <a:custGeom>
            <a:avLst/>
            <a:gdLst/>
            <a:ahLst/>
            <a:cxnLst/>
            <a:rect l="l" t="t" r="r" b="b"/>
            <a:pathLst>
              <a:path w="324485" h="1800225">
                <a:moveTo>
                  <a:pt x="323996" y="0"/>
                </a:moveTo>
                <a:lnTo>
                  <a:pt x="0" y="0"/>
                </a:lnTo>
                <a:lnTo>
                  <a:pt x="0" y="1799989"/>
                </a:lnTo>
                <a:lnTo>
                  <a:pt x="323996" y="1799989"/>
                </a:lnTo>
                <a:lnTo>
                  <a:pt x="323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01262" y="1119700"/>
            <a:ext cx="1017269" cy="693420"/>
          </a:xfrm>
          <a:custGeom>
            <a:avLst/>
            <a:gdLst/>
            <a:ahLst/>
            <a:cxnLst/>
            <a:rect l="l" t="t" r="r" b="b"/>
            <a:pathLst>
              <a:path w="1017270" h="693419">
                <a:moveTo>
                  <a:pt x="323996" y="692985"/>
                </a:moveTo>
                <a:lnTo>
                  <a:pt x="0" y="692985"/>
                </a:lnTo>
                <a:lnTo>
                  <a:pt x="692985" y="0"/>
                </a:lnTo>
                <a:lnTo>
                  <a:pt x="1016982" y="0"/>
                </a:lnTo>
                <a:lnTo>
                  <a:pt x="323996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94248" y="2919689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5">
                <a:moveTo>
                  <a:pt x="323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01262" y="2919689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20">
                <a:moveTo>
                  <a:pt x="0" y="692985"/>
                </a:moveTo>
                <a:lnTo>
                  <a:pt x="692985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94248" y="1119700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799989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17262" y="1119700"/>
            <a:ext cx="801370" cy="2493010"/>
          </a:xfrm>
          <a:custGeom>
            <a:avLst/>
            <a:gdLst/>
            <a:ahLst/>
            <a:cxnLst/>
            <a:rect l="l" t="t" r="r" b="b"/>
            <a:pathLst>
              <a:path w="801370" h="2493010">
                <a:moveTo>
                  <a:pt x="800982" y="0"/>
                </a:moveTo>
                <a:lnTo>
                  <a:pt x="692985" y="0"/>
                </a:lnTo>
                <a:lnTo>
                  <a:pt x="0" y="692985"/>
                </a:lnTo>
                <a:lnTo>
                  <a:pt x="0" y="2492974"/>
                </a:lnTo>
                <a:lnTo>
                  <a:pt x="107996" y="2492974"/>
                </a:lnTo>
                <a:lnTo>
                  <a:pt x="107996" y="692985"/>
                </a:lnTo>
                <a:lnTo>
                  <a:pt x="800982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17262" y="1812685"/>
            <a:ext cx="108585" cy="1800225"/>
          </a:xfrm>
          <a:custGeom>
            <a:avLst/>
            <a:gdLst/>
            <a:ahLst/>
            <a:cxnLst/>
            <a:rect l="l" t="t" r="r" b="b"/>
            <a:pathLst>
              <a:path w="108585" h="1800225">
                <a:moveTo>
                  <a:pt x="107996" y="0"/>
                </a:moveTo>
                <a:lnTo>
                  <a:pt x="0" y="0"/>
                </a:lnTo>
                <a:lnTo>
                  <a:pt x="0" y="1799989"/>
                </a:lnTo>
                <a:lnTo>
                  <a:pt x="107996" y="1799989"/>
                </a:lnTo>
                <a:lnTo>
                  <a:pt x="107996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17262" y="1119700"/>
            <a:ext cx="801370" cy="693420"/>
          </a:xfrm>
          <a:custGeom>
            <a:avLst/>
            <a:gdLst/>
            <a:ahLst/>
            <a:cxnLst/>
            <a:rect l="l" t="t" r="r" b="b"/>
            <a:pathLst>
              <a:path w="801370" h="693419">
                <a:moveTo>
                  <a:pt x="107996" y="692985"/>
                </a:moveTo>
                <a:lnTo>
                  <a:pt x="0" y="692985"/>
                </a:lnTo>
                <a:lnTo>
                  <a:pt x="692985" y="0"/>
                </a:lnTo>
                <a:lnTo>
                  <a:pt x="800982" y="0"/>
                </a:lnTo>
                <a:lnTo>
                  <a:pt x="107996" y="692985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01262" y="1119700"/>
            <a:ext cx="1017269" cy="2493010"/>
          </a:xfrm>
          <a:custGeom>
            <a:avLst/>
            <a:gdLst/>
            <a:ahLst/>
            <a:cxnLst/>
            <a:rect l="l" t="t" r="r" b="b"/>
            <a:pathLst>
              <a:path w="1017270" h="2493010">
                <a:moveTo>
                  <a:pt x="1016982" y="0"/>
                </a:moveTo>
                <a:lnTo>
                  <a:pt x="692985" y="0"/>
                </a:lnTo>
                <a:lnTo>
                  <a:pt x="0" y="692985"/>
                </a:lnTo>
                <a:lnTo>
                  <a:pt x="0" y="2492974"/>
                </a:lnTo>
                <a:lnTo>
                  <a:pt x="323996" y="2492974"/>
                </a:lnTo>
                <a:lnTo>
                  <a:pt x="323996" y="692985"/>
                </a:lnTo>
                <a:lnTo>
                  <a:pt x="1016982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01262" y="1812685"/>
            <a:ext cx="324485" cy="1800225"/>
          </a:xfrm>
          <a:custGeom>
            <a:avLst/>
            <a:gdLst/>
            <a:ahLst/>
            <a:cxnLst/>
            <a:rect l="l" t="t" r="r" b="b"/>
            <a:pathLst>
              <a:path w="324485" h="1800225">
                <a:moveTo>
                  <a:pt x="323996" y="0"/>
                </a:moveTo>
                <a:lnTo>
                  <a:pt x="0" y="0"/>
                </a:lnTo>
                <a:lnTo>
                  <a:pt x="0" y="1799989"/>
                </a:lnTo>
                <a:lnTo>
                  <a:pt x="323996" y="1799989"/>
                </a:lnTo>
                <a:lnTo>
                  <a:pt x="323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01262" y="1119700"/>
            <a:ext cx="1017269" cy="693420"/>
          </a:xfrm>
          <a:custGeom>
            <a:avLst/>
            <a:gdLst/>
            <a:ahLst/>
            <a:cxnLst/>
            <a:rect l="l" t="t" r="r" b="b"/>
            <a:pathLst>
              <a:path w="1017270" h="693419">
                <a:moveTo>
                  <a:pt x="323996" y="692985"/>
                </a:moveTo>
                <a:lnTo>
                  <a:pt x="0" y="692985"/>
                </a:lnTo>
                <a:lnTo>
                  <a:pt x="692985" y="0"/>
                </a:lnTo>
                <a:lnTo>
                  <a:pt x="1016982" y="0"/>
                </a:lnTo>
                <a:lnTo>
                  <a:pt x="323996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01262" y="3612675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5">
                <a:moveTo>
                  <a:pt x="0" y="0"/>
                </a:moveTo>
                <a:lnTo>
                  <a:pt x="323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25258" y="1119700"/>
            <a:ext cx="1017269" cy="2493010"/>
          </a:xfrm>
          <a:custGeom>
            <a:avLst/>
            <a:gdLst/>
            <a:ahLst/>
            <a:cxnLst/>
            <a:rect l="l" t="t" r="r" b="b"/>
            <a:pathLst>
              <a:path w="1017270" h="2493010">
                <a:moveTo>
                  <a:pt x="1016981" y="0"/>
                </a:moveTo>
                <a:lnTo>
                  <a:pt x="692985" y="0"/>
                </a:lnTo>
                <a:lnTo>
                  <a:pt x="0" y="692985"/>
                </a:lnTo>
                <a:lnTo>
                  <a:pt x="0" y="2492974"/>
                </a:lnTo>
                <a:lnTo>
                  <a:pt x="323996" y="2492974"/>
                </a:lnTo>
                <a:lnTo>
                  <a:pt x="323996" y="692985"/>
                </a:lnTo>
                <a:lnTo>
                  <a:pt x="1016981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25258" y="1812685"/>
            <a:ext cx="324485" cy="1800225"/>
          </a:xfrm>
          <a:custGeom>
            <a:avLst/>
            <a:gdLst/>
            <a:ahLst/>
            <a:cxnLst/>
            <a:rect l="l" t="t" r="r" b="b"/>
            <a:pathLst>
              <a:path w="324485" h="1800225">
                <a:moveTo>
                  <a:pt x="323996" y="0"/>
                </a:moveTo>
                <a:lnTo>
                  <a:pt x="0" y="0"/>
                </a:lnTo>
                <a:lnTo>
                  <a:pt x="0" y="1799989"/>
                </a:lnTo>
                <a:lnTo>
                  <a:pt x="323996" y="1799989"/>
                </a:lnTo>
                <a:lnTo>
                  <a:pt x="323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25258" y="1119700"/>
            <a:ext cx="1017269" cy="693420"/>
          </a:xfrm>
          <a:custGeom>
            <a:avLst/>
            <a:gdLst/>
            <a:ahLst/>
            <a:cxnLst/>
            <a:rect l="l" t="t" r="r" b="b"/>
            <a:pathLst>
              <a:path w="1017270" h="693419">
                <a:moveTo>
                  <a:pt x="323996" y="692985"/>
                </a:moveTo>
                <a:lnTo>
                  <a:pt x="0" y="692985"/>
                </a:lnTo>
                <a:lnTo>
                  <a:pt x="692985" y="0"/>
                </a:lnTo>
                <a:lnTo>
                  <a:pt x="1016981" y="0"/>
                </a:lnTo>
                <a:lnTo>
                  <a:pt x="323996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18244" y="2919689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5">
                <a:moveTo>
                  <a:pt x="323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25258" y="2919689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20">
                <a:moveTo>
                  <a:pt x="0" y="692985"/>
                </a:moveTo>
                <a:lnTo>
                  <a:pt x="692985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18244" y="1119700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799989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241258" y="1119700"/>
            <a:ext cx="801370" cy="2493010"/>
          </a:xfrm>
          <a:custGeom>
            <a:avLst/>
            <a:gdLst/>
            <a:ahLst/>
            <a:cxnLst/>
            <a:rect l="l" t="t" r="r" b="b"/>
            <a:pathLst>
              <a:path w="801370" h="2493010">
                <a:moveTo>
                  <a:pt x="800982" y="0"/>
                </a:moveTo>
                <a:lnTo>
                  <a:pt x="692985" y="0"/>
                </a:lnTo>
                <a:lnTo>
                  <a:pt x="0" y="692985"/>
                </a:lnTo>
                <a:lnTo>
                  <a:pt x="0" y="2492974"/>
                </a:lnTo>
                <a:lnTo>
                  <a:pt x="107996" y="2492974"/>
                </a:lnTo>
                <a:lnTo>
                  <a:pt x="107996" y="692985"/>
                </a:lnTo>
                <a:lnTo>
                  <a:pt x="800982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41258" y="1812685"/>
            <a:ext cx="108585" cy="1800225"/>
          </a:xfrm>
          <a:custGeom>
            <a:avLst/>
            <a:gdLst/>
            <a:ahLst/>
            <a:cxnLst/>
            <a:rect l="l" t="t" r="r" b="b"/>
            <a:pathLst>
              <a:path w="108585" h="1800225">
                <a:moveTo>
                  <a:pt x="107996" y="0"/>
                </a:moveTo>
                <a:lnTo>
                  <a:pt x="0" y="0"/>
                </a:lnTo>
                <a:lnTo>
                  <a:pt x="0" y="1799989"/>
                </a:lnTo>
                <a:lnTo>
                  <a:pt x="107996" y="1799989"/>
                </a:lnTo>
                <a:lnTo>
                  <a:pt x="107996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41258" y="1119700"/>
            <a:ext cx="801370" cy="693420"/>
          </a:xfrm>
          <a:custGeom>
            <a:avLst/>
            <a:gdLst/>
            <a:ahLst/>
            <a:cxnLst/>
            <a:rect l="l" t="t" r="r" b="b"/>
            <a:pathLst>
              <a:path w="801370" h="693419">
                <a:moveTo>
                  <a:pt x="107996" y="692985"/>
                </a:moveTo>
                <a:lnTo>
                  <a:pt x="0" y="692985"/>
                </a:lnTo>
                <a:lnTo>
                  <a:pt x="692985" y="0"/>
                </a:lnTo>
                <a:lnTo>
                  <a:pt x="800982" y="0"/>
                </a:lnTo>
                <a:lnTo>
                  <a:pt x="107996" y="692985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25258" y="1119700"/>
            <a:ext cx="1017269" cy="2493010"/>
          </a:xfrm>
          <a:custGeom>
            <a:avLst/>
            <a:gdLst/>
            <a:ahLst/>
            <a:cxnLst/>
            <a:rect l="l" t="t" r="r" b="b"/>
            <a:pathLst>
              <a:path w="1017270" h="2493010">
                <a:moveTo>
                  <a:pt x="1016981" y="0"/>
                </a:moveTo>
                <a:lnTo>
                  <a:pt x="692985" y="0"/>
                </a:lnTo>
                <a:lnTo>
                  <a:pt x="0" y="692985"/>
                </a:lnTo>
                <a:lnTo>
                  <a:pt x="0" y="2492974"/>
                </a:lnTo>
                <a:lnTo>
                  <a:pt x="323996" y="2492974"/>
                </a:lnTo>
                <a:lnTo>
                  <a:pt x="323996" y="692985"/>
                </a:lnTo>
                <a:lnTo>
                  <a:pt x="1016981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25258" y="1812685"/>
            <a:ext cx="324485" cy="1800225"/>
          </a:xfrm>
          <a:custGeom>
            <a:avLst/>
            <a:gdLst/>
            <a:ahLst/>
            <a:cxnLst/>
            <a:rect l="l" t="t" r="r" b="b"/>
            <a:pathLst>
              <a:path w="324485" h="1800225">
                <a:moveTo>
                  <a:pt x="323996" y="0"/>
                </a:moveTo>
                <a:lnTo>
                  <a:pt x="0" y="0"/>
                </a:lnTo>
                <a:lnTo>
                  <a:pt x="0" y="1799989"/>
                </a:lnTo>
                <a:lnTo>
                  <a:pt x="323996" y="1799989"/>
                </a:lnTo>
                <a:lnTo>
                  <a:pt x="323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25258" y="1119700"/>
            <a:ext cx="1017269" cy="693420"/>
          </a:xfrm>
          <a:custGeom>
            <a:avLst/>
            <a:gdLst/>
            <a:ahLst/>
            <a:cxnLst/>
            <a:rect l="l" t="t" r="r" b="b"/>
            <a:pathLst>
              <a:path w="1017270" h="693419">
                <a:moveTo>
                  <a:pt x="323996" y="692985"/>
                </a:moveTo>
                <a:lnTo>
                  <a:pt x="0" y="692985"/>
                </a:lnTo>
                <a:lnTo>
                  <a:pt x="692985" y="0"/>
                </a:lnTo>
                <a:lnTo>
                  <a:pt x="1016981" y="0"/>
                </a:lnTo>
                <a:lnTo>
                  <a:pt x="323996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25258" y="3612675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5">
                <a:moveTo>
                  <a:pt x="0" y="0"/>
                </a:moveTo>
                <a:lnTo>
                  <a:pt x="323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2755645" y="3599680"/>
            <a:ext cx="539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550" algn="l"/>
              </a:tabLst>
            </a:pPr>
            <a:r>
              <a:rPr sz="1000" spc="-5" dirty="0">
                <a:latin typeface="Times New Roman"/>
                <a:cs typeface="Times New Roman"/>
              </a:rPr>
              <a:t>256	256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349255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692985" y="0"/>
                </a:moveTo>
                <a:lnTo>
                  <a:pt x="0" y="692985"/>
                </a:lnTo>
                <a:lnTo>
                  <a:pt x="0" y="2492974"/>
                </a:lnTo>
                <a:lnTo>
                  <a:pt x="692985" y="1799989"/>
                </a:lnTo>
                <a:lnTo>
                  <a:pt x="692985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49255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0" y="692985"/>
                </a:moveTo>
                <a:lnTo>
                  <a:pt x="692985" y="0"/>
                </a:lnTo>
                <a:lnTo>
                  <a:pt x="692985" y="1799989"/>
                </a:lnTo>
                <a:lnTo>
                  <a:pt x="0" y="2492974"/>
                </a:lnTo>
                <a:lnTo>
                  <a:pt x="0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49255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692985" y="0"/>
                </a:moveTo>
                <a:lnTo>
                  <a:pt x="0" y="692985"/>
                </a:lnTo>
                <a:lnTo>
                  <a:pt x="0" y="2492974"/>
                </a:lnTo>
                <a:lnTo>
                  <a:pt x="692985" y="1799989"/>
                </a:lnTo>
                <a:lnTo>
                  <a:pt x="692985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49255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0" y="692985"/>
                </a:moveTo>
                <a:lnTo>
                  <a:pt x="692985" y="0"/>
                </a:lnTo>
                <a:lnTo>
                  <a:pt x="692985" y="1799989"/>
                </a:lnTo>
                <a:lnTo>
                  <a:pt x="0" y="2492974"/>
                </a:lnTo>
                <a:lnTo>
                  <a:pt x="0" y="692985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49255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0" y="692985"/>
                </a:moveTo>
                <a:lnTo>
                  <a:pt x="692985" y="0"/>
                </a:lnTo>
                <a:lnTo>
                  <a:pt x="692985" y="1799989"/>
                </a:lnTo>
                <a:lnTo>
                  <a:pt x="0" y="2492974"/>
                </a:lnTo>
                <a:lnTo>
                  <a:pt x="0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49255" y="2919689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20">
                <a:moveTo>
                  <a:pt x="0" y="692985"/>
                </a:moveTo>
                <a:lnTo>
                  <a:pt x="69298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 rot="18900000">
            <a:off x="3330867" y="3619094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64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701262" y="1812685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1799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25258" y="39289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32413" y="1418858"/>
            <a:ext cx="598805" cy="1894839"/>
          </a:xfrm>
          <a:custGeom>
            <a:avLst/>
            <a:gdLst/>
            <a:ahLst/>
            <a:cxnLst/>
            <a:rect l="l" t="t" r="r" b="b"/>
            <a:pathLst>
              <a:path w="598804" h="1894839">
                <a:moveTo>
                  <a:pt x="598668" y="0"/>
                </a:moveTo>
                <a:lnTo>
                  <a:pt x="526668" y="0"/>
                </a:lnTo>
                <a:lnTo>
                  <a:pt x="0" y="526668"/>
                </a:lnTo>
                <a:lnTo>
                  <a:pt x="0" y="1894658"/>
                </a:lnTo>
                <a:lnTo>
                  <a:pt x="71999" y="1894658"/>
                </a:lnTo>
                <a:lnTo>
                  <a:pt x="71999" y="526668"/>
                </a:lnTo>
                <a:lnTo>
                  <a:pt x="598668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32413" y="1945526"/>
            <a:ext cx="72390" cy="1368425"/>
          </a:xfrm>
          <a:custGeom>
            <a:avLst/>
            <a:gdLst/>
            <a:ahLst/>
            <a:cxnLst/>
            <a:rect l="l" t="t" r="r" b="b"/>
            <a:pathLst>
              <a:path w="72389" h="1368425">
                <a:moveTo>
                  <a:pt x="71999" y="0"/>
                </a:moveTo>
                <a:lnTo>
                  <a:pt x="0" y="0"/>
                </a:lnTo>
                <a:lnTo>
                  <a:pt x="0" y="1367990"/>
                </a:lnTo>
                <a:lnTo>
                  <a:pt x="71999" y="1367990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32413" y="1418858"/>
            <a:ext cx="598805" cy="527050"/>
          </a:xfrm>
          <a:custGeom>
            <a:avLst/>
            <a:gdLst/>
            <a:ahLst/>
            <a:cxnLst/>
            <a:rect l="l" t="t" r="r" b="b"/>
            <a:pathLst>
              <a:path w="598804" h="527050">
                <a:moveTo>
                  <a:pt x="71999" y="526668"/>
                </a:moveTo>
                <a:lnTo>
                  <a:pt x="0" y="526668"/>
                </a:lnTo>
                <a:lnTo>
                  <a:pt x="526668" y="0"/>
                </a:lnTo>
                <a:lnTo>
                  <a:pt x="598668" y="0"/>
                </a:lnTo>
                <a:lnTo>
                  <a:pt x="71999" y="52666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959082" y="2786848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32413" y="2786848"/>
            <a:ext cx="527050" cy="527050"/>
          </a:xfrm>
          <a:custGeom>
            <a:avLst/>
            <a:gdLst/>
            <a:ahLst/>
            <a:cxnLst/>
            <a:rect l="l" t="t" r="r" b="b"/>
            <a:pathLst>
              <a:path w="527050" h="527050">
                <a:moveTo>
                  <a:pt x="0" y="526668"/>
                </a:moveTo>
                <a:lnTo>
                  <a:pt x="526668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959082" y="1418858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0"/>
                </a:moveTo>
                <a:lnTo>
                  <a:pt x="0" y="136799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32413" y="3313517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504413" y="1418858"/>
            <a:ext cx="527050" cy="1894839"/>
          </a:xfrm>
          <a:custGeom>
            <a:avLst/>
            <a:gdLst/>
            <a:ahLst/>
            <a:cxnLst/>
            <a:rect l="l" t="t" r="r" b="b"/>
            <a:pathLst>
              <a:path w="527050" h="1894839">
                <a:moveTo>
                  <a:pt x="526668" y="0"/>
                </a:moveTo>
                <a:lnTo>
                  <a:pt x="0" y="526668"/>
                </a:lnTo>
                <a:lnTo>
                  <a:pt x="0" y="1894658"/>
                </a:lnTo>
                <a:lnTo>
                  <a:pt x="526668" y="1367990"/>
                </a:lnTo>
                <a:lnTo>
                  <a:pt x="526668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04413" y="1418858"/>
            <a:ext cx="527050" cy="1894839"/>
          </a:xfrm>
          <a:custGeom>
            <a:avLst/>
            <a:gdLst/>
            <a:ahLst/>
            <a:cxnLst/>
            <a:rect l="l" t="t" r="r" b="b"/>
            <a:pathLst>
              <a:path w="527050" h="1894839">
                <a:moveTo>
                  <a:pt x="0" y="526668"/>
                </a:moveTo>
                <a:lnTo>
                  <a:pt x="526668" y="0"/>
                </a:lnTo>
                <a:lnTo>
                  <a:pt x="526668" y="1367990"/>
                </a:lnTo>
                <a:lnTo>
                  <a:pt x="0" y="1894658"/>
                </a:lnTo>
                <a:lnTo>
                  <a:pt x="0" y="52666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04413" y="2786848"/>
            <a:ext cx="527050" cy="527050"/>
          </a:xfrm>
          <a:custGeom>
            <a:avLst/>
            <a:gdLst/>
            <a:ahLst/>
            <a:cxnLst/>
            <a:rect l="l" t="t" r="r" b="b"/>
            <a:pathLst>
              <a:path w="527050" h="527050">
                <a:moveTo>
                  <a:pt x="0" y="526668"/>
                </a:moveTo>
                <a:lnTo>
                  <a:pt x="52666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32413" y="1945526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799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468410" y="36298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87751" y="236618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04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808272" y="232096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905996" y="1568433"/>
            <a:ext cx="840105" cy="1595755"/>
          </a:xfrm>
          <a:custGeom>
            <a:avLst/>
            <a:gdLst/>
            <a:ahLst/>
            <a:cxnLst/>
            <a:rect l="l" t="t" r="r" b="b"/>
            <a:pathLst>
              <a:path w="840104" h="1595755">
                <a:moveTo>
                  <a:pt x="839508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395995" y="1595508"/>
                </a:lnTo>
                <a:lnTo>
                  <a:pt x="395995" y="443512"/>
                </a:lnTo>
                <a:lnTo>
                  <a:pt x="839508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05996" y="2011945"/>
            <a:ext cx="396240" cy="1152525"/>
          </a:xfrm>
          <a:custGeom>
            <a:avLst/>
            <a:gdLst/>
            <a:ahLst/>
            <a:cxnLst/>
            <a:rect l="l" t="t" r="r" b="b"/>
            <a:pathLst>
              <a:path w="396239" h="1152525">
                <a:moveTo>
                  <a:pt x="395995" y="0"/>
                </a:moveTo>
                <a:lnTo>
                  <a:pt x="0" y="0"/>
                </a:lnTo>
                <a:lnTo>
                  <a:pt x="0" y="1151996"/>
                </a:lnTo>
                <a:lnTo>
                  <a:pt x="395995" y="1151996"/>
                </a:lnTo>
                <a:lnTo>
                  <a:pt x="39599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905996" y="1568433"/>
            <a:ext cx="840105" cy="443865"/>
          </a:xfrm>
          <a:custGeom>
            <a:avLst/>
            <a:gdLst/>
            <a:ahLst/>
            <a:cxnLst/>
            <a:rect l="l" t="t" r="r" b="b"/>
            <a:pathLst>
              <a:path w="840104" h="443864">
                <a:moveTo>
                  <a:pt x="395995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839508" y="0"/>
                </a:lnTo>
                <a:lnTo>
                  <a:pt x="395995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349508" y="2720429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395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905996" y="2720429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4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349508" y="1568433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0"/>
                </a:moveTo>
                <a:lnTo>
                  <a:pt x="0" y="1151996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69995" y="1568433"/>
            <a:ext cx="575945" cy="1595755"/>
          </a:xfrm>
          <a:custGeom>
            <a:avLst/>
            <a:gdLst/>
            <a:ahLst/>
            <a:cxnLst/>
            <a:rect l="l" t="t" r="r" b="b"/>
            <a:pathLst>
              <a:path w="575945" h="1595755">
                <a:moveTo>
                  <a:pt x="575509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131996" y="1595508"/>
                </a:lnTo>
                <a:lnTo>
                  <a:pt x="131996" y="443512"/>
                </a:lnTo>
                <a:lnTo>
                  <a:pt x="575509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169995" y="2011945"/>
            <a:ext cx="132080" cy="1152525"/>
          </a:xfrm>
          <a:custGeom>
            <a:avLst/>
            <a:gdLst/>
            <a:ahLst/>
            <a:cxnLst/>
            <a:rect l="l" t="t" r="r" b="b"/>
            <a:pathLst>
              <a:path w="132079" h="1152525">
                <a:moveTo>
                  <a:pt x="131996" y="0"/>
                </a:moveTo>
                <a:lnTo>
                  <a:pt x="0" y="0"/>
                </a:lnTo>
                <a:lnTo>
                  <a:pt x="0" y="1151996"/>
                </a:lnTo>
                <a:lnTo>
                  <a:pt x="131996" y="1151996"/>
                </a:lnTo>
                <a:lnTo>
                  <a:pt x="131996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69995" y="1568433"/>
            <a:ext cx="575945" cy="443865"/>
          </a:xfrm>
          <a:custGeom>
            <a:avLst/>
            <a:gdLst/>
            <a:ahLst/>
            <a:cxnLst/>
            <a:rect l="l" t="t" r="r" b="b"/>
            <a:pathLst>
              <a:path w="575945" h="443864">
                <a:moveTo>
                  <a:pt x="131996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575509" y="0"/>
                </a:lnTo>
                <a:lnTo>
                  <a:pt x="131996" y="443512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905996" y="1568433"/>
            <a:ext cx="840105" cy="1595755"/>
          </a:xfrm>
          <a:custGeom>
            <a:avLst/>
            <a:gdLst/>
            <a:ahLst/>
            <a:cxnLst/>
            <a:rect l="l" t="t" r="r" b="b"/>
            <a:pathLst>
              <a:path w="840104" h="1595755">
                <a:moveTo>
                  <a:pt x="839508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395995" y="1595508"/>
                </a:lnTo>
                <a:lnTo>
                  <a:pt x="395995" y="443512"/>
                </a:lnTo>
                <a:lnTo>
                  <a:pt x="839508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905996" y="2011945"/>
            <a:ext cx="396240" cy="1152525"/>
          </a:xfrm>
          <a:custGeom>
            <a:avLst/>
            <a:gdLst/>
            <a:ahLst/>
            <a:cxnLst/>
            <a:rect l="l" t="t" r="r" b="b"/>
            <a:pathLst>
              <a:path w="396239" h="1152525">
                <a:moveTo>
                  <a:pt x="395995" y="0"/>
                </a:moveTo>
                <a:lnTo>
                  <a:pt x="0" y="0"/>
                </a:lnTo>
                <a:lnTo>
                  <a:pt x="0" y="1151996"/>
                </a:lnTo>
                <a:lnTo>
                  <a:pt x="395995" y="1151996"/>
                </a:lnTo>
                <a:lnTo>
                  <a:pt x="39599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905996" y="1568433"/>
            <a:ext cx="840105" cy="443865"/>
          </a:xfrm>
          <a:custGeom>
            <a:avLst/>
            <a:gdLst/>
            <a:ahLst/>
            <a:cxnLst/>
            <a:rect l="l" t="t" r="r" b="b"/>
            <a:pathLst>
              <a:path w="840104" h="443864">
                <a:moveTo>
                  <a:pt x="395995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839508" y="0"/>
                </a:lnTo>
                <a:lnTo>
                  <a:pt x="395995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905996" y="3163941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599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301992" y="1568433"/>
            <a:ext cx="840105" cy="1595755"/>
          </a:xfrm>
          <a:custGeom>
            <a:avLst/>
            <a:gdLst/>
            <a:ahLst/>
            <a:cxnLst/>
            <a:rect l="l" t="t" r="r" b="b"/>
            <a:pathLst>
              <a:path w="840104" h="1595755">
                <a:moveTo>
                  <a:pt x="839508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395996" y="1595508"/>
                </a:lnTo>
                <a:lnTo>
                  <a:pt x="395996" y="443512"/>
                </a:lnTo>
                <a:lnTo>
                  <a:pt x="839508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301992" y="2011945"/>
            <a:ext cx="396240" cy="1152525"/>
          </a:xfrm>
          <a:custGeom>
            <a:avLst/>
            <a:gdLst/>
            <a:ahLst/>
            <a:cxnLst/>
            <a:rect l="l" t="t" r="r" b="b"/>
            <a:pathLst>
              <a:path w="396239" h="1152525">
                <a:moveTo>
                  <a:pt x="395996" y="0"/>
                </a:moveTo>
                <a:lnTo>
                  <a:pt x="0" y="0"/>
                </a:lnTo>
                <a:lnTo>
                  <a:pt x="0" y="1151996"/>
                </a:lnTo>
                <a:lnTo>
                  <a:pt x="395996" y="1151996"/>
                </a:lnTo>
                <a:lnTo>
                  <a:pt x="395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301992" y="1568433"/>
            <a:ext cx="840105" cy="443865"/>
          </a:xfrm>
          <a:custGeom>
            <a:avLst/>
            <a:gdLst/>
            <a:ahLst/>
            <a:cxnLst/>
            <a:rect l="l" t="t" r="r" b="b"/>
            <a:pathLst>
              <a:path w="840104" h="443864">
                <a:moveTo>
                  <a:pt x="395996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839508" y="0"/>
                </a:lnTo>
                <a:lnTo>
                  <a:pt x="395996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745504" y="2720429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395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301992" y="2720429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4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745504" y="1568433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0"/>
                </a:moveTo>
                <a:lnTo>
                  <a:pt x="0" y="1151996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565991" y="1568433"/>
            <a:ext cx="575945" cy="1595755"/>
          </a:xfrm>
          <a:custGeom>
            <a:avLst/>
            <a:gdLst/>
            <a:ahLst/>
            <a:cxnLst/>
            <a:rect l="l" t="t" r="r" b="b"/>
            <a:pathLst>
              <a:path w="575945" h="1595755">
                <a:moveTo>
                  <a:pt x="575509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131996" y="1595508"/>
                </a:lnTo>
                <a:lnTo>
                  <a:pt x="131996" y="443512"/>
                </a:lnTo>
                <a:lnTo>
                  <a:pt x="575509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565991" y="2011945"/>
            <a:ext cx="132080" cy="1152525"/>
          </a:xfrm>
          <a:custGeom>
            <a:avLst/>
            <a:gdLst/>
            <a:ahLst/>
            <a:cxnLst/>
            <a:rect l="l" t="t" r="r" b="b"/>
            <a:pathLst>
              <a:path w="132079" h="1152525">
                <a:moveTo>
                  <a:pt x="131996" y="0"/>
                </a:moveTo>
                <a:lnTo>
                  <a:pt x="0" y="0"/>
                </a:lnTo>
                <a:lnTo>
                  <a:pt x="0" y="1151996"/>
                </a:lnTo>
                <a:lnTo>
                  <a:pt x="131996" y="1151996"/>
                </a:lnTo>
                <a:lnTo>
                  <a:pt x="131996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565991" y="1568433"/>
            <a:ext cx="575945" cy="443865"/>
          </a:xfrm>
          <a:custGeom>
            <a:avLst/>
            <a:gdLst/>
            <a:ahLst/>
            <a:cxnLst/>
            <a:rect l="l" t="t" r="r" b="b"/>
            <a:pathLst>
              <a:path w="575945" h="443864">
                <a:moveTo>
                  <a:pt x="131996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575509" y="0"/>
                </a:lnTo>
                <a:lnTo>
                  <a:pt x="131996" y="443512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301992" y="1568433"/>
            <a:ext cx="840105" cy="1595755"/>
          </a:xfrm>
          <a:custGeom>
            <a:avLst/>
            <a:gdLst/>
            <a:ahLst/>
            <a:cxnLst/>
            <a:rect l="l" t="t" r="r" b="b"/>
            <a:pathLst>
              <a:path w="840104" h="1595755">
                <a:moveTo>
                  <a:pt x="839508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395996" y="1595508"/>
                </a:lnTo>
                <a:lnTo>
                  <a:pt x="395996" y="443512"/>
                </a:lnTo>
                <a:lnTo>
                  <a:pt x="839508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301992" y="2011945"/>
            <a:ext cx="396240" cy="1152525"/>
          </a:xfrm>
          <a:custGeom>
            <a:avLst/>
            <a:gdLst/>
            <a:ahLst/>
            <a:cxnLst/>
            <a:rect l="l" t="t" r="r" b="b"/>
            <a:pathLst>
              <a:path w="396239" h="1152525">
                <a:moveTo>
                  <a:pt x="395996" y="0"/>
                </a:moveTo>
                <a:lnTo>
                  <a:pt x="0" y="0"/>
                </a:lnTo>
                <a:lnTo>
                  <a:pt x="0" y="1151996"/>
                </a:lnTo>
                <a:lnTo>
                  <a:pt x="395996" y="1151996"/>
                </a:lnTo>
                <a:lnTo>
                  <a:pt x="395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301992" y="1568433"/>
            <a:ext cx="840105" cy="443865"/>
          </a:xfrm>
          <a:custGeom>
            <a:avLst/>
            <a:gdLst/>
            <a:ahLst/>
            <a:cxnLst/>
            <a:rect l="l" t="t" r="r" b="b"/>
            <a:pathLst>
              <a:path w="840104" h="443864">
                <a:moveTo>
                  <a:pt x="395996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839508" y="0"/>
                </a:lnTo>
                <a:lnTo>
                  <a:pt x="395996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301992" y="3163941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5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3996372" y="3150951"/>
            <a:ext cx="6115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8305" algn="l"/>
              </a:tabLst>
            </a:pPr>
            <a:r>
              <a:rPr sz="1000" spc="-5" dirty="0">
                <a:latin typeface="Times New Roman"/>
                <a:cs typeface="Times New Roman"/>
              </a:rPr>
              <a:t>512	512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4697988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4" h="1595755">
                <a:moveTo>
                  <a:pt x="443512" y="0"/>
                </a:moveTo>
                <a:lnTo>
                  <a:pt x="0" y="443512"/>
                </a:lnTo>
                <a:lnTo>
                  <a:pt x="0" y="1595508"/>
                </a:lnTo>
                <a:lnTo>
                  <a:pt x="443512" y="1151996"/>
                </a:lnTo>
                <a:lnTo>
                  <a:pt x="44351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697988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4" h="1595755">
                <a:moveTo>
                  <a:pt x="0" y="443512"/>
                </a:moveTo>
                <a:lnTo>
                  <a:pt x="443512" y="0"/>
                </a:lnTo>
                <a:lnTo>
                  <a:pt x="443512" y="1151996"/>
                </a:lnTo>
                <a:lnTo>
                  <a:pt x="0" y="1595508"/>
                </a:lnTo>
                <a:lnTo>
                  <a:pt x="0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697988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4" h="1595755">
                <a:moveTo>
                  <a:pt x="443512" y="0"/>
                </a:moveTo>
                <a:lnTo>
                  <a:pt x="0" y="443512"/>
                </a:lnTo>
                <a:lnTo>
                  <a:pt x="0" y="1595508"/>
                </a:lnTo>
                <a:lnTo>
                  <a:pt x="443512" y="1151996"/>
                </a:lnTo>
                <a:lnTo>
                  <a:pt x="443512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697988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4" h="1595755">
                <a:moveTo>
                  <a:pt x="0" y="443512"/>
                </a:moveTo>
                <a:lnTo>
                  <a:pt x="443512" y="0"/>
                </a:lnTo>
                <a:lnTo>
                  <a:pt x="443512" y="1151996"/>
                </a:lnTo>
                <a:lnTo>
                  <a:pt x="0" y="1595508"/>
                </a:lnTo>
                <a:lnTo>
                  <a:pt x="0" y="443512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697988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4" h="1595755">
                <a:moveTo>
                  <a:pt x="0" y="443512"/>
                </a:moveTo>
                <a:lnTo>
                  <a:pt x="443512" y="0"/>
                </a:lnTo>
                <a:lnTo>
                  <a:pt x="443512" y="1151996"/>
                </a:lnTo>
                <a:lnTo>
                  <a:pt x="0" y="1595508"/>
                </a:lnTo>
                <a:lnTo>
                  <a:pt x="0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697988" y="2720429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4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 rot="18900000">
            <a:off x="4679578" y="3170367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32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3905996" y="2011945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1151996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301992" y="3480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753427" y="1767871"/>
            <a:ext cx="405130" cy="1196975"/>
          </a:xfrm>
          <a:custGeom>
            <a:avLst/>
            <a:gdLst/>
            <a:ahLst/>
            <a:cxnLst/>
            <a:rect l="l" t="t" r="r" b="b"/>
            <a:pathLst>
              <a:path w="405129" h="1196975">
                <a:moveTo>
                  <a:pt x="404634" y="0"/>
                </a:moveTo>
                <a:lnTo>
                  <a:pt x="332634" y="0"/>
                </a:lnTo>
                <a:lnTo>
                  <a:pt x="0" y="332634"/>
                </a:lnTo>
                <a:lnTo>
                  <a:pt x="0" y="1196631"/>
                </a:lnTo>
                <a:lnTo>
                  <a:pt x="71999" y="1196631"/>
                </a:lnTo>
                <a:lnTo>
                  <a:pt x="71999" y="332634"/>
                </a:lnTo>
                <a:lnTo>
                  <a:pt x="404634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753427" y="2100506"/>
            <a:ext cx="72390" cy="864235"/>
          </a:xfrm>
          <a:custGeom>
            <a:avLst/>
            <a:gdLst/>
            <a:ahLst/>
            <a:cxnLst/>
            <a:rect l="l" t="t" r="r" b="b"/>
            <a:pathLst>
              <a:path w="72389" h="864235">
                <a:moveTo>
                  <a:pt x="71999" y="0"/>
                </a:moveTo>
                <a:lnTo>
                  <a:pt x="0" y="0"/>
                </a:lnTo>
                <a:lnTo>
                  <a:pt x="0" y="863997"/>
                </a:lnTo>
                <a:lnTo>
                  <a:pt x="71999" y="863997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753427" y="1767871"/>
            <a:ext cx="405130" cy="332740"/>
          </a:xfrm>
          <a:custGeom>
            <a:avLst/>
            <a:gdLst/>
            <a:ahLst/>
            <a:cxnLst/>
            <a:rect l="l" t="t" r="r" b="b"/>
            <a:pathLst>
              <a:path w="405129" h="332739">
                <a:moveTo>
                  <a:pt x="71999" y="332634"/>
                </a:moveTo>
                <a:lnTo>
                  <a:pt x="0" y="332634"/>
                </a:lnTo>
                <a:lnTo>
                  <a:pt x="332634" y="0"/>
                </a:lnTo>
                <a:lnTo>
                  <a:pt x="404634" y="0"/>
                </a:lnTo>
                <a:lnTo>
                  <a:pt x="71999" y="33263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86061" y="2631869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753427" y="2631869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0" y="332634"/>
                </a:moveTo>
                <a:lnTo>
                  <a:pt x="332634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86061" y="1767871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0"/>
                </a:moveTo>
                <a:lnTo>
                  <a:pt x="0" y="86399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753427" y="2964503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825427" y="1767871"/>
            <a:ext cx="332740" cy="1196975"/>
          </a:xfrm>
          <a:custGeom>
            <a:avLst/>
            <a:gdLst/>
            <a:ahLst/>
            <a:cxnLst/>
            <a:rect l="l" t="t" r="r" b="b"/>
            <a:pathLst>
              <a:path w="332739" h="1196975">
                <a:moveTo>
                  <a:pt x="332634" y="0"/>
                </a:moveTo>
                <a:lnTo>
                  <a:pt x="0" y="332634"/>
                </a:lnTo>
                <a:lnTo>
                  <a:pt x="0" y="1196631"/>
                </a:lnTo>
                <a:lnTo>
                  <a:pt x="332634" y="863997"/>
                </a:lnTo>
                <a:lnTo>
                  <a:pt x="332634" y="0"/>
                </a:lnTo>
                <a:close/>
              </a:path>
            </a:pathLst>
          </a:custGeom>
          <a:solidFill>
            <a:srgbClr val="C4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25427" y="1767871"/>
            <a:ext cx="332740" cy="1196975"/>
          </a:xfrm>
          <a:custGeom>
            <a:avLst/>
            <a:gdLst/>
            <a:ahLst/>
            <a:cxnLst/>
            <a:rect l="l" t="t" r="r" b="b"/>
            <a:pathLst>
              <a:path w="332739" h="1196975">
                <a:moveTo>
                  <a:pt x="0" y="332634"/>
                </a:moveTo>
                <a:lnTo>
                  <a:pt x="332634" y="0"/>
                </a:lnTo>
                <a:lnTo>
                  <a:pt x="332634" y="863997"/>
                </a:lnTo>
                <a:lnTo>
                  <a:pt x="0" y="1196631"/>
                </a:lnTo>
                <a:lnTo>
                  <a:pt x="0" y="33263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25427" y="2631869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0" y="332634"/>
                </a:moveTo>
                <a:lnTo>
                  <a:pt x="33263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753427" y="2100506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399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789424" y="32808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767747" y="236618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04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888255" y="2320968"/>
            <a:ext cx="109917" cy="90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600875" y="1967310"/>
            <a:ext cx="798195" cy="798195"/>
          </a:xfrm>
          <a:custGeom>
            <a:avLst/>
            <a:gdLst/>
            <a:ahLst/>
            <a:cxnLst/>
            <a:rect l="l" t="t" r="r" b="b"/>
            <a:pathLst>
              <a:path w="798195" h="798194">
                <a:moveTo>
                  <a:pt x="797754" y="0"/>
                </a:moveTo>
                <a:lnTo>
                  <a:pt x="221756" y="0"/>
                </a:lnTo>
                <a:lnTo>
                  <a:pt x="0" y="221756"/>
                </a:lnTo>
                <a:lnTo>
                  <a:pt x="0" y="797754"/>
                </a:lnTo>
                <a:lnTo>
                  <a:pt x="575998" y="797754"/>
                </a:lnTo>
                <a:lnTo>
                  <a:pt x="575998" y="221756"/>
                </a:lnTo>
                <a:lnTo>
                  <a:pt x="797754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600875" y="2189066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5998" y="0"/>
                </a:moveTo>
                <a:lnTo>
                  <a:pt x="0" y="0"/>
                </a:lnTo>
                <a:lnTo>
                  <a:pt x="0" y="575997"/>
                </a:lnTo>
                <a:lnTo>
                  <a:pt x="575998" y="575997"/>
                </a:lnTo>
                <a:lnTo>
                  <a:pt x="575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600875" y="1967310"/>
            <a:ext cx="798195" cy="222250"/>
          </a:xfrm>
          <a:custGeom>
            <a:avLst/>
            <a:gdLst/>
            <a:ahLst/>
            <a:cxnLst/>
            <a:rect l="l" t="t" r="r" b="b"/>
            <a:pathLst>
              <a:path w="798195" h="222250">
                <a:moveTo>
                  <a:pt x="575998" y="221756"/>
                </a:moveTo>
                <a:lnTo>
                  <a:pt x="0" y="221756"/>
                </a:lnTo>
                <a:lnTo>
                  <a:pt x="221756" y="0"/>
                </a:lnTo>
                <a:lnTo>
                  <a:pt x="797754" y="0"/>
                </a:lnTo>
                <a:lnTo>
                  <a:pt x="575998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822631" y="2543308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575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600875" y="2543308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0" y="221756"/>
                </a:moveTo>
                <a:lnTo>
                  <a:pt x="22175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822631" y="1967310"/>
            <a:ext cx="0" cy="576580"/>
          </a:xfrm>
          <a:custGeom>
            <a:avLst/>
            <a:gdLst/>
            <a:ahLst/>
            <a:cxnLst/>
            <a:rect l="l" t="t" r="r" b="b"/>
            <a:pathLst>
              <a:path h="576580">
                <a:moveTo>
                  <a:pt x="0" y="0"/>
                </a:moveTo>
                <a:lnTo>
                  <a:pt x="0" y="57599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984873" y="1967310"/>
            <a:ext cx="414020" cy="798195"/>
          </a:xfrm>
          <a:custGeom>
            <a:avLst/>
            <a:gdLst/>
            <a:ahLst/>
            <a:cxnLst/>
            <a:rect l="l" t="t" r="r" b="b"/>
            <a:pathLst>
              <a:path w="414020" h="798194">
                <a:moveTo>
                  <a:pt x="413755" y="0"/>
                </a:moveTo>
                <a:lnTo>
                  <a:pt x="221756" y="0"/>
                </a:lnTo>
                <a:lnTo>
                  <a:pt x="0" y="221756"/>
                </a:lnTo>
                <a:lnTo>
                  <a:pt x="0" y="797754"/>
                </a:lnTo>
                <a:lnTo>
                  <a:pt x="191999" y="797754"/>
                </a:lnTo>
                <a:lnTo>
                  <a:pt x="191999" y="221756"/>
                </a:lnTo>
                <a:lnTo>
                  <a:pt x="413755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984873" y="2189066"/>
            <a:ext cx="192405" cy="576580"/>
          </a:xfrm>
          <a:custGeom>
            <a:avLst/>
            <a:gdLst/>
            <a:ahLst/>
            <a:cxnLst/>
            <a:rect l="l" t="t" r="r" b="b"/>
            <a:pathLst>
              <a:path w="192404" h="576580">
                <a:moveTo>
                  <a:pt x="191999" y="0"/>
                </a:moveTo>
                <a:lnTo>
                  <a:pt x="0" y="0"/>
                </a:lnTo>
                <a:lnTo>
                  <a:pt x="0" y="575997"/>
                </a:lnTo>
                <a:lnTo>
                  <a:pt x="191999" y="575997"/>
                </a:lnTo>
                <a:lnTo>
                  <a:pt x="191999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984873" y="1967310"/>
            <a:ext cx="414020" cy="222250"/>
          </a:xfrm>
          <a:custGeom>
            <a:avLst/>
            <a:gdLst/>
            <a:ahLst/>
            <a:cxnLst/>
            <a:rect l="l" t="t" r="r" b="b"/>
            <a:pathLst>
              <a:path w="414020" h="222250">
                <a:moveTo>
                  <a:pt x="191999" y="221756"/>
                </a:moveTo>
                <a:lnTo>
                  <a:pt x="0" y="221756"/>
                </a:lnTo>
                <a:lnTo>
                  <a:pt x="221756" y="0"/>
                </a:lnTo>
                <a:lnTo>
                  <a:pt x="413755" y="0"/>
                </a:lnTo>
                <a:lnTo>
                  <a:pt x="191999" y="22175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600875" y="1967310"/>
            <a:ext cx="798195" cy="798195"/>
          </a:xfrm>
          <a:custGeom>
            <a:avLst/>
            <a:gdLst/>
            <a:ahLst/>
            <a:cxnLst/>
            <a:rect l="l" t="t" r="r" b="b"/>
            <a:pathLst>
              <a:path w="798195" h="798194">
                <a:moveTo>
                  <a:pt x="797754" y="0"/>
                </a:moveTo>
                <a:lnTo>
                  <a:pt x="221756" y="0"/>
                </a:lnTo>
                <a:lnTo>
                  <a:pt x="0" y="221756"/>
                </a:lnTo>
                <a:lnTo>
                  <a:pt x="0" y="797754"/>
                </a:lnTo>
                <a:lnTo>
                  <a:pt x="575998" y="797754"/>
                </a:lnTo>
                <a:lnTo>
                  <a:pt x="575998" y="221756"/>
                </a:lnTo>
                <a:lnTo>
                  <a:pt x="797754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600875" y="2189066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5998" y="0"/>
                </a:moveTo>
                <a:lnTo>
                  <a:pt x="0" y="0"/>
                </a:lnTo>
                <a:lnTo>
                  <a:pt x="0" y="575997"/>
                </a:lnTo>
                <a:lnTo>
                  <a:pt x="575998" y="575997"/>
                </a:lnTo>
                <a:lnTo>
                  <a:pt x="575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600875" y="1967310"/>
            <a:ext cx="798195" cy="222250"/>
          </a:xfrm>
          <a:custGeom>
            <a:avLst/>
            <a:gdLst/>
            <a:ahLst/>
            <a:cxnLst/>
            <a:rect l="l" t="t" r="r" b="b"/>
            <a:pathLst>
              <a:path w="798195" h="222250">
                <a:moveTo>
                  <a:pt x="575998" y="221756"/>
                </a:moveTo>
                <a:lnTo>
                  <a:pt x="0" y="221756"/>
                </a:lnTo>
                <a:lnTo>
                  <a:pt x="221756" y="0"/>
                </a:lnTo>
                <a:lnTo>
                  <a:pt x="797754" y="0"/>
                </a:lnTo>
                <a:lnTo>
                  <a:pt x="575998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600875" y="2765064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5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176873" y="1967310"/>
            <a:ext cx="798195" cy="798195"/>
          </a:xfrm>
          <a:custGeom>
            <a:avLst/>
            <a:gdLst/>
            <a:ahLst/>
            <a:cxnLst/>
            <a:rect l="l" t="t" r="r" b="b"/>
            <a:pathLst>
              <a:path w="798195" h="798194">
                <a:moveTo>
                  <a:pt x="797754" y="0"/>
                </a:moveTo>
                <a:lnTo>
                  <a:pt x="221756" y="0"/>
                </a:lnTo>
                <a:lnTo>
                  <a:pt x="0" y="221756"/>
                </a:lnTo>
                <a:lnTo>
                  <a:pt x="0" y="797754"/>
                </a:lnTo>
                <a:lnTo>
                  <a:pt x="575998" y="797754"/>
                </a:lnTo>
                <a:lnTo>
                  <a:pt x="575998" y="221756"/>
                </a:lnTo>
                <a:lnTo>
                  <a:pt x="797754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176873" y="2189066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5998" y="0"/>
                </a:moveTo>
                <a:lnTo>
                  <a:pt x="0" y="0"/>
                </a:lnTo>
                <a:lnTo>
                  <a:pt x="0" y="575997"/>
                </a:lnTo>
                <a:lnTo>
                  <a:pt x="575998" y="575997"/>
                </a:lnTo>
                <a:lnTo>
                  <a:pt x="575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176873" y="1967310"/>
            <a:ext cx="798195" cy="222250"/>
          </a:xfrm>
          <a:custGeom>
            <a:avLst/>
            <a:gdLst/>
            <a:ahLst/>
            <a:cxnLst/>
            <a:rect l="l" t="t" r="r" b="b"/>
            <a:pathLst>
              <a:path w="798195" h="222250">
                <a:moveTo>
                  <a:pt x="575998" y="221756"/>
                </a:moveTo>
                <a:lnTo>
                  <a:pt x="0" y="221756"/>
                </a:lnTo>
                <a:lnTo>
                  <a:pt x="221756" y="0"/>
                </a:lnTo>
                <a:lnTo>
                  <a:pt x="797754" y="0"/>
                </a:lnTo>
                <a:lnTo>
                  <a:pt x="575998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98629" y="2543308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575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176873" y="2543308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0" y="221756"/>
                </a:moveTo>
                <a:lnTo>
                  <a:pt x="221756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98629" y="1967310"/>
            <a:ext cx="0" cy="576580"/>
          </a:xfrm>
          <a:custGeom>
            <a:avLst/>
            <a:gdLst/>
            <a:ahLst/>
            <a:cxnLst/>
            <a:rect l="l" t="t" r="r" b="b"/>
            <a:pathLst>
              <a:path h="576580">
                <a:moveTo>
                  <a:pt x="0" y="0"/>
                </a:moveTo>
                <a:lnTo>
                  <a:pt x="0" y="575997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560872" y="1967310"/>
            <a:ext cx="414020" cy="798195"/>
          </a:xfrm>
          <a:custGeom>
            <a:avLst/>
            <a:gdLst/>
            <a:ahLst/>
            <a:cxnLst/>
            <a:rect l="l" t="t" r="r" b="b"/>
            <a:pathLst>
              <a:path w="414020" h="798194">
                <a:moveTo>
                  <a:pt x="413755" y="0"/>
                </a:moveTo>
                <a:lnTo>
                  <a:pt x="221756" y="0"/>
                </a:lnTo>
                <a:lnTo>
                  <a:pt x="0" y="221756"/>
                </a:lnTo>
                <a:lnTo>
                  <a:pt x="0" y="797754"/>
                </a:lnTo>
                <a:lnTo>
                  <a:pt x="191999" y="797754"/>
                </a:lnTo>
                <a:lnTo>
                  <a:pt x="191999" y="221756"/>
                </a:lnTo>
                <a:lnTo>
                  <a:pt x="413755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560872" y="2189066"/>
            <a:ext cx="192405" cy="576580"/>
          </a:xfrm>
          <a:custGeom>
            <a:avLst/>
            <a:gdLst/>
            <a:ahLst/>
            <a:cxnLst/>
            <a:rect l="l" t="t" r="r" b="b"/>
            <a:pathLst>
              <a:path w="192404" h="576580">
                <a:moveTo>
                  <a:pt x="191999" y="0"/>
                </a:moveTo>
                <a:lnTo>
                  <a:pt x="0" y="0"/>
                </a:lnTo>
                <a:lnTo>
                  <a:pt x="0" y="575997"/>
                </a:lnTo>
                <a:lnTo>
                  <a:pt x="191999" y="575997"/>
                </a:lnTo>
                <a:lnTo>
                  <a:pt x="191999" y="0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560872" y="1967310"/>
            <a:ext cx="414020" cy="222250"/>
          </a:xfrm>
          <a:custGeom>
            <a:avLst/>
            <a:gdLst/>
            <a:ahLst/>
            <a:cxnLst/>
            <a:rect l="l" t="t" r="r" b="b"/>
            <a:pathLst>
              <a:path w="414020" h="222250">
                <a:moveTo>
                  <a:pt x="191999" y="221756"/>
                </a:moveTo>
                <a:lnTo>
                  <a:pt x="0" y="221756"/>
                </a:lnTo>
                <a:lnTo>
                  <a:pt x="221756" y="0"/>
                </a:lnTo>
                <a:lnTo>
                  <a:pt x="413755" y="0"/>
                </a:lnTo>
                <a:lnTo>
                  <a:pt x="191999" y="22175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176873" y="1967310"/>
            <a:ext cx="798195" cy="798195"/>
          </a:xfrm>
          <a:custGeom>
            <a:avLst/>
            <a:gdLst/>
            <a:ahLst/>
            <a:cxnLst/>
            <a:rect l="l" t="t" r="r" b="b"/>
            <a:pathLst>
              <a:path w="798195" h="798194">
                <a:moveTo>
                  <a:pt x="797754" y="0"/>
                </a:moveTo>
                <a:lnTo>
                  <a:pt x="221756" y="0"/>
                </a:lnTo>
                <a:lnTo>
                  <a:pt x="0" y="221756"/>
                </a:lnTo>
                <a:lnTo>
                  <a:pt x="0" y="797754"/>
                </a:lnTo>
                <a:lnTo>
                  <a:pt x="575998" y="797754"/>
                </a:lnTo>
                <a:lnTo>
                  <a:pt x="575998" y="221756"/>
                </a:lnTo>
                <a:lnTo>
                  <a:pt x="797754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176873" y="2189066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5998" y="0"/>
                </a:moveTo>
                <a:lnTo>
                  <a:pt x="0" y="0"/>
                </a:lnTo>
                <a:lnTo>
                  <a:pt x="0" y="575997"/>
                </a:lnTo>
                <a:lnTo>
                  <a:pt x="575998" y="575997"/>
                </a:lnTo>
                <a:lnTo>
                  <a:pt x="575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176873" y="1967310"/>
            <a:ext cx="798195" cy="222250"/>
          </a:xfrm>
          <a:custGeom>
            <a:avLst/>
            <a:gdLst/>
            <a:ahLst/>
            <a:cxnLst/>
            <a:rect l="l" t="t" r="r" b="b"/>
            <a:pathLst>
              <a:path w="798195" h="222250">
                <a:moveTo>
                  <a:pt x="575998" y="221756"/>
                </a:moveTo>
                <a:lnTo>
                  <a:pt x="0" y="221756"/>
                </a:lnTo>
                <a:lnTo>
                  <a:pt x="221756" y="0"/>
                </a:lnTo>
                <a:lnTo>
                  <a:pt x="797754" y="0"/>
                </a:lnTo>
                <a:lnTo>
                  <a:pt x="575998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176873" y="2765064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5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752872" y="1967310"/>
            <a:ext cx="222250" cy="798195"/>
          </a:xfrm>
          <a:custGeom>
            <a:avLst/>
            <a:gdLst/>
            <a:ahLst/>
            <a:cxnLst/>
            <a:rect l="l" t="t" r="r" b="b"/>
            <a:pathLst>
              <a:path w="222250" h="798194">
                <a:moveTo>
                  <a:pt x="221755" y="0"/>
                </a:moveTo>
                <a:lnTo>
                  <a:pt x="0" y="221756"/>
                </a:lnTo>
                <a:lnTo>
                  <a:pt x="0" y="797754"/>
                </a:lnTo>
                <a:lnTo>
                  <a:pt x="221755" y="575997"/>
                </a:lnTo>
                <a:lnTo>
                  <a:pt x="221755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52872" y="1967310"/>
            <a:ext cx="222250" cy="798195"/>
          </a:xfrm>
          <a:custGeom>
            <a:avLst/>
            <a:gdLst/>
            <a:ahLst/>
            <a:cxnLst/>
            <a:rect l="l" t="t" r="r" b="b"/>
            <a:pathLst>
              <a:path w="222250" h="798194">
                <a:moveTo>
                  <a:pt x="0" y="221756"/>
                </a:moveTo>
                <a:lnTo>
                  <a:pt x="221755" y="0"/>
                </a:lnTo>
                <a:lnTo>
                  <a:pt x="221755" y="575997"/>
                </a:lnTo>
                <a:lnTo>
                  <a:pt x="0" y="797754"/>
                </a:lnTo>
                <a:lnTo>
                  <a:pt x="0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752872" y="1967310"/>
            <a:ext cx="222250" cy="798195"/>
          </a:xfrm>
          <a:custGeom>
            <a:avLst/>
            <a:gdLst/>
            <a:ahLst/>
            <a:cxnLst/>
            <a:rect l="l" t="t" r="r" b="b"/>
            <a:pathLst>
              <a:path w="222250" h="798194">
                <a:moveTo>
                  <a:pt x="221755" y="0"/>
                </a:moveTo>
                <a:lnTo>
                  <a:pt x="0" y="221756"/>
                </a:lnTo>
                <a:lnTo>
                  <a:pt x="0" y="797754"/>
                </a:lnTo>
                <a:lnTo>
                  <a:pt x="221755" y="575997"/>
                </a:lnTo>
                <a:lnTo>
                  <a:pt x="221755" y="0"/>
                </a:lnTo>
                <a:close/>
              </a:path>
            </a:pathLst>
          </a:custGeom>
          <a:solidFill>
            <a:srgbClr val="FEA9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752872" y="1967310"/>
            <a:ext cx="222250" cy="798195"/>
          </a:xfrm>
          <a:custGeom>
            <a:avLst/>
            <a:gdLst/>
            <a:ahLst/>
            <a:cxnLst/>
            <a:rect l="l" t="t" r="r" b="b"/>
            <a:pathLst>
              <a:path w="222250" h="798194">
                <a:moveTo>
                  <a:pt x="0" y="221756"/>
                </a:moveTo>
                <a:lnTo>
                  <a:pt x="221755" y="0"/>
                </a:lnTo>
                <a:lnTo>
                  <a:pt x="221755" y="575997"/>
                </a:lnTo>
                <a:lnTo>
                  <a:pt x="0" y="797754"/>
                </a:lnTo>
                <a:lnTo>
                  <a:pt x="0" y="221756"/>
                </a:lnTo>
                <a:close/>
              </a:path>
            </a:pathLst>
          </a:custGeom>
          <a:ln w="5060">
            <a:solidFill>
              <a:srgbClr val="FEA9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752872" y="1967310"/>
            <a:ext cx="222250" cy="798195"/>
          </a:xfrm>
          <a:custGeom>
            <a:avLst/>
            <a:gdLst/>
            <a:ahLst/>
            <a:cxnLst/>
            <a:rect l="l" t="t" r="r" b="b"/>
            <a:pathLst>
              <a:path w="222250" h="798194">
                <a:moveTo>
                  <a:pt x="0" y="221756"/>
                </a:moveTo>
                <a:lnTo>
                  <a:pt x="221755" y="0"/>
                </a:lnTo>
                <a:lnTo>
                  <a:pt x="221755" y="575997"/>
                </a:lnTo>
                <a:lnTo>
                  <a:pt x="0" y="797754"/>
                </a:lnTo>
                <a:lnTo>
                  <a:pt x="0" y="22175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752872" y="2543308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0" y="221756"/>
                </a:moveTo>
                <a:lnTo>
                  <a:pt x="22175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 rot="18900000">
            <a:off x="6734441" y="2771496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16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5600875" y="2189066"/>
            <a:ext cx="0" cy="576580"/>
          </a:xfrm>
          <a:custGeom>
            <a:avLst/>
            <a:gdLst/>
            <a:ahLst/>
            <a:cxnLst/>
            <a:rect l="l" t="t" r="r" b="b"/>
            <a:pathLst>
              <a:path h="576580">
                <a:moveTo>
                  <a:pt x="0" y="575997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176873" y="30813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 txBox="1"/>
          <p:nvPr/>
        </p:nvSpPr>
        <p:spPr>
          <a:xfrm>
            <a:off x="5749594" y="2669914"/>
            <a:ext cx="854710" cy="4933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  <a:tabLst>
                <a:tab pos="575310" algn="l"/>
              </a:tabLst>
            </a:pPr>
            <a:r>
              <a:rPr sz="1000" spc="-5" dirty="0">
                <a:latin typeface="Times New Roman"/>
                <a:cs typeface="Times New Roman"/>
              </a:rPr>
              <a:t>1024	1024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000" b="1" spc="-20" dirty="0">
                <a:latin typeface="Georgia"/>
                <a:cs typeface="Georgia"/>
              </a:rPr>
              <a:t>Bottleneck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4991744" y="2366187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0" y="0"/>
                </a:moveTo>
                <a:lnTo>
                  <a:pt x="720008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292240" y="232096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398005" y="1568433"/>
            <a:ext cx="515620" cy="1595755"/>
          </a:xfrm>
          <a:custGeom>
            <a:avLst/>
            <a:gdLst/>
            <a:ahLst/>
            <a:cxnLst/>
            <a:rect l="l" t="t" r="r" b="b"/>
            <a:pathLst>
              <a:path w="515620" h="1595755">
                <a:moveTo>
                  <a:pt x="515512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71999" y="1595508"/>
                </a:lnTo>
                <a:lnTo>
                  <a:pt x="71999" y="443512"/>
                </a:lnTo>
                <a:lnTo>
                  <a:pt x="515512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398005" y="2011945"/>
            <a:ext cx="72390" cy="1152525"/>
          </a:xfrm>
          <a:custGeom>
            <a:avLst/>
            <a:gdLst/>
            <a:ahLst/>
            <a:cxnLst/>
            <a:rect l="l" t="t" r="r" b="b"/>
            <a:pathLst>
              <a:path w="72390" h="1152525">
                <a:moveTo>
                  <a:pt x="71999" y="0"/>
                </a:moveTo>
                <a:lnTo>
                  <a:pt x="0" y="0"/>
                </a:lnTo>
                <a:lnTo>
                  <a:pt x="0" y="1151996"/>
                </a:lnTo>
                <a:lnTo>
                  <a:pt x="71999" y="1151996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398005" y="1568433"/>
            <a:ext cx="515620" cy="443865"/>
          </a:xfrm>
          <a:custGeom>
            <a:avLst/>
            <a:gdLst/>
            <a:ahLst/>
            <a:cxnLst/>
            <a:rect l="l" t="t" r="r" b="b"/>
            <a:pathLst>
              <a:path w="515620" h="443864">
                <a:moveTo>
                  <a:pt x="71999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515512" y="0"/>
                </a:lnTo>
                <a:lnTo>
                  <a:pt x="71999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841517" y="272042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398005" y="2720429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5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841517" y="1568433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0"/>
                </a:moveTo>
                <a:lnTo>
                  <a:pt x="0" y="1151996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398005" y="3163941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470005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5" h="1595755">
                <a:moveTo>
                  <a:pt x="443512" y="0"/>
                </a:moveTo>
                <a:lnTo>
                  <a:pt x="0" y="443512"/>
                </a:lnTo>
                <a:lnTo>
                  <a:pt x="0" y="1595508"/>
                </a:lnTo>
                <a:lnTo>
                  <a:pt x="443512" y="1151996"/>
                </a:lnTo>
                <a:lnTo>
                  <a:pt x="443512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470005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5" h="1595755">
                <a:moveTo>
                  <a:pt x="0" y="443512"/>
                </a:moveTo>
                <a:lnTo>
                  <a:pt x="443512" y="0"/>
                </a:lnTo>
                <a:lnTo>
                  <a:pt x="443512" y="1151996"/>
                </a:lnTo>
                <a:lnTo>
                  <a:pt x="0" y="1595508"/>
                </a:lnTo>
                <a:lnTo>
                  <a:pt x="0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470005" y="2720429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5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398005" y="2011945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1151996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434002" y="3480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470005" y="1568433"/>
            <a:ext cx="803910" cy="1595755"/>
          </a:xfrm>
          <a:custGeom>
            <a:avLst/>
            <a:gdLst/>
            <a:ahLst/>
            <a:cxnLst/>
            <a:rect l="l" t="t" r="r" b="b"/>
            <a:pathLst>
              <a:path w="803909" h="1595755">
                <a:moveTo>
                  <a:pt x="803511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359999" y="1595508"/>
                </a:lnTo>
                <a:lnTo>
                  <a:pt x="359999" y="443512"/>
                </a:lnTo>
                <a:lnTo>
                  <a:pt x="803511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470005" y="2011945"/>
            <a:ext cx="360045" cy="1152525"/>
          </a:xfrm>
          <a:custGeom>
            <a:avLst/>
            <a:gdLst/>
            <a:ahLst/>
            <a:cxnLst/>
            <a:rect l="l" t="t" r="r" b="b"/>
            <a:pathLst>
              <a:path w="360045" h="1152525">
                <a:moveTo>
                  <a:pt x="359999" y="0"/>
                </a:moveTo>
                <a:lnTo>
                  <a:pt x="0" y="0"/>
                </a:lnTo>
                <a:lnTo>
                  <a:pt x="0" y="1151996"/>
                </a:lnTo>
                <a:lnTo>
                  <a:pt x="359999" y="1151996"/>
                </a:lnTo>
                <a:lnTo>
                  <a:pt x="359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470005" y="1568433"/>
            <a:ext cx="803910" cy="443865"/>
          </a:xfrm>
          <a:custGeom>
            <a:avLst/>
            <a:gdLst/>
            <a:ahLst/>
            <a:cxnLst/>
            <a:rect l="l" t="t" r="r" b="b"/>
            <a:pathLst>
              <a:path w="803909" h="443864">
                <a:moveTo>
                  <a:pt x="359999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803511" y="0"/>
                </a:lnTo>
                <a:lnTo>
                  <a:pt x="359999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913516" y="272042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470005" y="2720429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5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913516" y="1568433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0"/>
                </a:moveTo>
                <a:lnTo>
                  <a:pt x="0" y="1151996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710004" y="1568433"/>
            <a:ext cx="563880" cy="1595755"/>
          </a:xfrm>
          <a:custGeom>
            <a:avLst/>
            <a:gdLst/>
            <a:ahLst/>
            <a:cxnLst/>
            <a:rect l="l" t="t" r="r" b="b"/>
            <a:pathLst>
              <a:path w="563879" h="1595755">
                <a:moveTo>
                  <a:pt x="563511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119999" y="1595508"/>
                </a:lnTo>
                <a:lnTo>
                  <a:pt x="119999" y="443512"/>
                </a:lnTo>
                <a:lnTo>
                  <a:pt x="563511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710004" y="2011945"/>
            <a:ext cx="120014" cy="1152525"/>
          </a:xfrm>
          <a:custGeom>
            <a:avLst/>
            <a:gdLst/>
            <a:ahLst/>
            <a:cxnLst/>
            <a:rect l="l" t="t" r="r" b="b"/>
            <a:pathLst>
              <a:path w="120015" h="1152525">
                <a:moveTo>
                  <a:pt x="119999" y="0"/>
                </a:moveTo>
                <a:lnTo>
                  <a:pt x="0" y="0"/>
                </a:lnTo>
                <a:lnTo>
                  <a:pt x="0" y="1151996"/>
                </a:lnTo>
                <a:lnTo>
                  <a:pt x="119999" y="1151996"/>
                </a:lnTo>
                <a:lnTo>
                  <a:pt x="119999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710004" y="1568433"/>
            <a:ext cx="563880" cy="443865"/>
          </a:xfrm>
          <a:custGeom>
            <a:avLst/>
            <a:gdLst/>
            <a:ahLst/>
            <a:cxnLst/>
            <a:rect l="l" t="t" r="r" b="b"/>
            <a:pathLst>
              <a:path w="563879" h="443864">
                <a:moveTo>
                  <a:pt x="119999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563511" y="0"/>
                </a:lnTo>
                <a:lnTo>
                  <a:pt x="119999" y="443512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470005" y="1568433"/>
            <a:ext cx="803910" cy="1595755"/>
          </a:xfrm>
          <a:custGeom>
            <a:avLst/>
            <a:gdLst/>
            <a:ahLst/>
            <a:cxnLst/>
            <a:rect l="l" t="t" r="r" b="b"/>
            <a:pathLst>
              <a:path w="803909" h="1595755">
                <a:moveTo>
                  <a:pt x="803511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359999" y="1595508"/>
                </a:lnTo>
                <a:lnTo>
                  <a:pt x="359999" y="443512"/>
                </a:lnTo>
                <a:lnTo>
                  <a:pt x="803511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470005" y="2011945"/>
            <a:ext cx="360045" cy="1152525"/>
          </a:xfrm>
          <a:custGeom>
            <a:avLst/>
            <a:gdLst/>
            <a:ahLst/>
            <a:cxnLst/>
            <a:rect l="l" t="t" r="r" b="b"/>
            <a:pathLst>
              <a:path w="360045" h="1152525">
                <a:moveTo>
                  <a:pt x="359999" y="0"/>
                </a:moveTo>
                <a:lnTo>
                  <a:pt x="0" y="0"/>
                </a:lnTo>
                <a:lnTo>
                  <a:pt x="0" y="1151996"/>
                </a:lnTo>
                <a:lnTo>
                  <a:pt x="359999" y="1151996"/>
                </a:lnTo>
                <a:lnTo>
                  <a:pt x="359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470005" y="1568433"/>
            <a:ext cx="803910" cy="443865"/>
          </a:xfrm>
          <a:custGeom>
            <a:avLst/>
            <a:gdLst/>
            <a:ahLst/>
            <a:cxnLst/>
            <a:rect l="l" t="t" r="r" b="b"/>
            <a:pathLst>
              <a:path w="803909" h="443864">
                <a:moveTo>
                  <a:pt x="359999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803511" y="0"/>
                </a:lnTo>
                <a:lnTo>
                  <a:pt x="359999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470005" y="3163941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830004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5" h="1595755">
                <a:moveTo>
                  <a:pt x="443512" y="0"/>
                </a:moveTo>
                <a:lnTo>
                  <a:pt x="0" y="443512"/>
                </a:lnTo>
                <a:lnTo>
                  <a:pt x="0" y="1595508"/>
                </a:lnTo>
                <a:lnTo>
                  <a:pt x="443512" y="1151996"/>
                </a:lnTo>
                <a:lnTo>
                  <a:pt x="443512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830004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5" h="1595755">
                <a:moveTo>
                  <a:pt x="0" y="443512"/>
                </a:moveTo>
                <a:lnTo>
                  <a:pt x="443512" y="0"/>
                </a:lnTo>
                <a:lnTo>
                  <a:pt x="443512" y="1151996"/>
                </a:lnTo>
                <a:lnTo>
                  <a:pt x="0" y="1595508"/>
                </a:lnTo>
                <a:lnTo>
                  <a:pt x="0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830004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5" h="1595755">
                <a:moveTo>
                  <a:pt x="443512" y="0"/>
                </a:moveTo>
                <a:lnTo>
                  <a:pt x="0" y="443512"/>
                </a:lnTo>
                <a:lnTo>
                  <a:pt x="0" y="1595508"/>
                </a:lnTo>
                <a:lnTo>
                  <a:pt x="443512" y="1151996"/>
                </a:lnTo>
                <a:lnTo>
                  <a:pt x="443512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830004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5" h="1595755">
                <a:moveTo>
                  <a:pt x="0" y="443512"/>
                </a:moveTo>
                <a:lnTo>
                  <a:pt x="443512" y="0"/>
                </a:lnTo>
                <a:lnTo>
                  <a:pt x="443512" y="1151996"/>
                </a:lnTo>
                <a:lnTo>
                  <a:pt x="0" y="1595508"/>
                </a:lnTo>
                <a:lnTo>
                  <a:pt x="0" y="443512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830004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5" h="1595755">
                <a:moveTo>
                  <a:pt x="0" y="443512"/>
                </a:moveTo>
                <a:lnTo>
                  <a:pt x="443512" y="0"/>
                </a:lnTo>
                <a:lnTo>
                  <a:pt x="443512" y="1151996"/>
                </a:lnTo>
                <a:lnTo>
                  <a:pt x="0" y="1595508"/>
                </a:lnTo>
                <a:lnTo>
                  <a:pt x="0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830004" y="2720429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5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470005" y="2011945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1151996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650002" y="3480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830004" y="1568433"/>
            <a:ext cx="803910" cy="1595755"/>
          </a:xfrm>
          <a:custGeom>
            <a:avLst/>
            <a:gdLst/>
            <a:ahLst/>
            <a:cxnLst/>
            <a:rect l="l" t="t" r="r" b="b"/>
            <a:pathLst>
              <a:path w="803909" h="1595755">
                <a:moveTo>
                  <a:pt x="803511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359998" y="1595508"/>
                </a:lnTo>
                <a:lnTo>
                  <a:pt x="359998" y="443512"/>
                </a:lnTo>
                <a:lnTo>
                  <a:pt x="803511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830004" y="2011945"/>
            <a:ext cx="360045" cy="1152525"/>
          </a:xfrm>
          <a:custGeom>
            <a:avLst/>
            <a:gdLst/>
            <a:ahLst/>
            <a:cxnLst/>
            <a:rect l="l" t="t" r="r" b="b"/>
            <a:pathLst>
              <a:path w="360045" h="1152525">
                <a:moveTo>
                  <a:pt x="359998" y="0"/>
                </a:moveTo>
                <a:lnTo>
                  <a:pt x="0" y="0"/>
                </a:lnTo>
                <a:lnTo>
                  <a:pt x="0" y="1151996"/>
                </a:lnTo>
                <a:lnTo>
                  <a:pt x="359998" y="1151996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830004" y="1568433"/>
            <a:ext cx="803910" cy="443865"/>
          </a:xfrm>
          <a:custGeom>
            <a:avLst/>
            <a:gdLst/>
            <a:ahLst/>
            <a:cxnLst/>
            <a:rect l="l" t="t" r="r" b="b"/>
            <a:pathLst>
              <a:path w="803909" h="443864">
                <a:moveTo>
                  <a:pt x="359998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803511" y="0"/>
                </a:lnTo>
                <a:lnTo>
                  <a:pt x="359998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273515" y="272042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830004" y="2720429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5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273515" y="1568433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0"/>
                </a:moveTo>
                <a:lnTo>
                  <a:pt x="0" y="1151996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830004" y="3163941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190002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5" h="1595755">
                <a:moveTo>
                  <a:pt x="443512" y="0"/>
                </a:moveTo>
                <a:lnTo>
                  <a:pt x="0" y="443512"/>
                </a:lnTo>
                <a:lnTo>
                  <a:pt x="0" y="1595508"/>
                </a:lnTo>
                <a:lnTo>
                  <a:pt x="443512" y="1151996"/>
                </a:lnTo>
                <a:lnTo>
                  <a:pt x="44351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190002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5" h="1595755">
                <a:moveTo>
                  <a:pt x="0" y="443512"/>
                </a:moveTo>
                <a:lnTo>
                  <a:pt x="443512" y="0"/>
                </a:lnTo>
                <a:lnTo>
                  <a:pt x="443512" y="1151996"/>
                </a:lnTo>
                <a:lnTo>
                  <a:pt x="0" y="1595508"/>
                </a:lnTo>
                <a:lnTo>
                  <a:pt x="0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190002" y="2720429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5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830004" y="2011945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1151996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010001" y="3480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190002" y="1568433"/>
            <a:ext cx="803910" cy="1595755"/>
          </a:xfrm>
          <a:custGeom>
            <a:avLst/>
            <a:gdLst/>
            <a:ahLst/>
            <a:cxnLst/>
            <a:rect l="l" t="t" r="r" b="b"/>
            <a:pathLst>
              <a:path w="803909" h="1595755">
                <a:moveTo>
                  <a:pt x="803511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359999" y="1595508"/>
                </a:lnTo>
                <a:lnTo>
                  <a:pt x="359999" y="443512"/>
                </a:lnTo>
                <a:lnTo>
                  <a:pt x="803511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190002" y="2011945"/>
            <a:ext cx="360045" cy="1152525"/>
          </a:xfrm>
          <a:custGeom>
            <a:avLst/>
            <a:gdLst/>
            <a:ahLst/>
            <a:cxnLst/>
            <a:rect l="l" t="t" r="r" b="b"/>
            <a:pathLst>
              <a:path w="360045" h="1152525">
                <a:moveTo>
                  <a:pt x="359999" y="0"/>
                </a:moveTo>
                <a:lnTo>
                  <a:pt x="0" y="0"/>
                </a:lnTo>
                <a:lnTo>
                  <a:pt x="0" y="1151996"/>
                </a:lnTo>
                <a:lnTo>
                  <a:pt x="359999" y="1151996"/>
                </a:lnTo>
                <a:lnTo>
                  <a:pt x="359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190002" y="1568433"/>
            <a:ext cx="803910" cy="443865"/>
          </a:xfrm>
          <a:custGeom>
            <a:avLst/>
            <a:gdLst/>
            <a:ahLst/>
            <a:cxnLst/>
            <a:rect l="l" t="t" r="r" b="b"/>
            <a:pathLst>
              <a:path w="803909" h="443864">
                <a:moveTo>
                  <a:pt x="359999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803511" y="0"/>
                </a:lnTo>
                <a:lnTo>
                  <a:pt x="359999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633514" y="272042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8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190002" y="2720429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5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633514" y="1568433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0"/>
                </a:moveTo>
                <a:lnTo>
                  <a:pt x="0" y="1151996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430001" y="1568433"/>
            <a:ext cx="563880" cy="1595755"/>
          </a:xfrm>
          <a:custGeom>
            <a:avLst/>
            <a:gdLst/>
            <a:ahLst/>
            <a:cxnLst/>
            <a:rect l="l" t="t" r="r" b="b"/>
            <a:pathLst>
              <a:path w="563879" h="1595755">
                <a:moveTo>
                  <a:pt x="563511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119999" y="1595508"/>
                </a:lnTo>
                <a:lnTo>
                  <a:pt x="119999" y="443512"/>
                </a:lnTo>
                <a:lnTo>
                  <a:pt x="563511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430001" y="2011945"/>
            <a:ext cx="120014" cy="1152525"/>
          </a:xfrm>
          <a:custGeom>
            <a:avLst/>
            <a:gdLst/>
            <a:ahLst/>
            <a:cxnLst/>
            <a:rect l="l" t="t" r="r" b="b"/>
            <a:pathLst>
              <a:path w="120015" h="1152525">
                <a:moveTo>
                  <a:pt x="119999" y="0"/>
                </a:moveTo>
                <a:lnTo>
                  <a:pt x="0" y="0"/>
                </a:lnTo>
                <a:lnTo>
                  <a:pt x="0" y="1151996"/>
                </a:lnTo>
                <a:lnTo>
                  <a:pt x="119999" y="1151996"/>
                </a:lnTo>
                <a:lnTo>
                  <a:pt x="119999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430001" y="1568433"/>
            <a:ext cx="563880" cy="443865"/>
          </a:xfrm>
          <a:custGeom>
            <a:avLst/>
            <a:gdLst/>
            <a:ahLst/>
            <a:cxnLst/>
            <a:rect l="l" t="t" r="r" b="b"/>
            <a:pathLst>
              <a:path w="563879" h="443864">
                <a:moveTo>
                  <a:pt x="119999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563511" y="0"/>
                </a:lnTo>
                <a:lnTo>
                  <a:pt x="119999" y="443512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190002" y="1568433"/>
            <a:ext cx="803910" cy="1595755"/>
          </a:xfrm>
          <a:custGeom>
            <a:avLst/>
            <a:gdLst/>
            <a:ahLst/>
            <a:cxnLst/>
            <a:rect l="l" t="t" r="r" b="b"/>
            <a:pathLst>
              <a:path w="803909" h="1595755">
                <a:moveTo>
                  <a:pt x="803511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359999" y="1595508"/>
                </a:lnTo>
                <a:lnTo>
                  <a:pt x="359999" y="443512"/>
                </a:lnTo>
                <a:lnTo>
                  <a:pt x="803511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190002" y="2011945"/>
            <a:ext cx="360045" cy="1152525"/>
          </a:xfrm>
          <a:custGeom>
            <a:avLst/>
            <a:gdLst/>
            <a:ahLst/>
            <a:cxnLst/>
            <a:rect l="l" t="t" r="r" b="b"/>
            <a:pathLst>
              <a:path w="360045" h="1152525">
                <a:moveTo>
                  <a:pt x="359999" y="0"/>
                </a:moveTo>
                <a:lnTo>
                  <a:pt x="0" y="0"/>
                </a:lnTo>
                <a:lnTo>
                  <a:pt x="0" y="1151996"/>
                </a:lnTo>
                <a:lnTo>
                  <a:pt x="359999" y="1151996"/>
                </a:lnTo>
                <a:lnTo>
                  <a:pt x="359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190002" y="1568433"/>
            <a:ext cx="803910" cy="443865"/>
          </a:xfrm>
          <a:custGeom>
            <a:avLst/>
            <a:gdLst/>
            <a:ahLst/>
            <a:cxnLst/>
            <a:rect l="l" t="t" r="r" b="b"/>
            <a:pathLst>
              <a:path w="803909" h="443864">
                <a:moveTo>
                  <a:pt x="359999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803511" y="0"/>
                </a:lnTo>
                <a:lnTo>
                  <a:pt x="359999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190002" y="3163941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550001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5" h="1595755">
                <a:moveTo>
                  <a:pt x="443512" y="0"/>
                </a:moveTo>
                <a:lnTo>
                  <a:pt x="0" y="443512"/>
                </a:lnTo>
                <a:lnTo>
                  <a:pt x="0" y="1595508"/>
                </a:lnTo>
                <a:lnTo>
                  <a:pt x="443512" y="1151996"/>
                </a:lnTo>
                <a:lnTo>
                  <a:pt x="443512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550001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5" h="1595755">
                <a:moveTo>
                  <a:pt x="0" y="443512"/>
                </a:moveTo>
                <a:lnTo>
                  <a:pt x="443512" y="0"/>
                </a:lnTo>
                <a:lnTo>
                  <a:pt x="443512" y="1151996"/>
                </a:lnTo>
                <a:lnTo>
                  <a:pt x="0" y="1595508"/>
                </a:lnTo>
                <a:lnTo>
                  <a:pt x="0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550001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5" h="1595755">
                <a:moveTo>
                  <a:pt x="443512" y="0"/>
                </a:moveTo>
                <a:lnTo>
                  <a:pt x="0" y="443512"/>
                </a:lnTo>
                <a:lnTo>
                  <a:pt x="0" y="1595508"/>
                </a:lnTo>
                <a:lnTo>
                  <a:pt x="443512" y="1151996"/>
                </a:lnTo>
                <a:lnTo>
                  <a:pt x="443512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550001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5" h="1595755">
                <a:moveTo>
                  <a:pt x="0" y="443512"/>
                </a:moveTo>
                <a:lnTo>
                  <a:pt x="443512" y="0"/>
                </a:lnTo>
                <a:lnTo>
                  <a:pt x="443512" y="1151996"/>
                </a:lnTo>
                <a:lnTo>
                  <a:pt x="0" y="1595508"/>
                </a:lnTo>
                <a:lnTo>
                  <a:pt x="0" y="443512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550001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5" h="1595755">
                <a:moveTo>
                  <a:pt x="0" y="443512"/>
                </a:moveTo>
                <a:lnTo>
                  <a:pt x="443512" y="0"/>
                </a:lnTo>
                <a:lnTo>
                  <a:pt x="443512" y="1151996"/>
                </a:lnTo>
                <a:lnTo>
                  <a:pt x="0" y="1595508"/>
                </a:lnTo>
                <a:lnTo>
                  <a:pt x="0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550001" y="2720429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5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190002" y="2011945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1151996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369999" y="3480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550001" y="1568433"/>
            <a:ext cx="803910" cy="1595755"/>
          </a:xfrm>
          <a:custGeom>
            <a:avLst/>
            <a:gdLst/>
            <a:ahLst/>
            <a:cxnLst/>
            <a:rect l="l" t="t" r="r" b="b"/>
            <a:pathLst>
              <a:path w="803909" h="1595755">
                <a:moveTo>
                  <a:pt x="803511" y="0"/>
                </a:moveTo>
                <a:lnTo>
                  <a:pt x="443512" y="0"/>
                </a:lnTo>
                <a:lnTo>
                  <a:pt x="0" y="443512"/>
                </a:lnTo>
                <a:lnTo>
                  <a:pt x="0" y="1595508"/>
                </a:lnTo>
                <a:lnTo>
                  <a:pt x="359998" y="1595508"/>
                </a:lnTo>
                <a:lnTo>
                  <a:pt x="359998" y="443512"/>
                </a:lnTo>
                <a:lnTo>
                  <a:pt x="803511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550001" y="2011945"/>
            <a:ext cx="360045" cy="1152525"/>
          </a:xfrm>
          <a:custGeom>
            <a:avLst/>
            <a:gdLst/>
            <a:ahLst/>
            <a:cxnLst/>
            <a:rect l="l" t="t" r="r" b="b"/>
            <a:pathLst>
              <a:path w="360045" h="1152525">
                <a:moveTo>
                  <a:pt x="359998" y="0"/>
                </a:moveTo>
                <a:lnTo>
                  <a:pt x="0" y="0"/>
                </a:lnTo>
                <a:lnTo>
                  <a:pt x="0" y="1151996"/>
                </a:lnTo>
                <a:lnTo>
                  <a:pt x="359998" y="1151996"/>
                </a:lnTo>
                <a:lnTo>
                  <a:pt x="35999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550001" y="1568433"/>
            <a:ext cx="803910" cy="443865"/>
          </a:xfrm>
          <a:custGeom>
            <a:avLst/>
            <a:gdLst/>
            <a:ahLst/>
            <a:cxnLst/>
            <a:rect l="l" t="t" r="r" b="b"/>
            <a:pathLst>
              <a:path w="803909" h="443864">
                <a:moveTo>
                  <a:pt x="359998" y="443512"/>
                </a:moveTo>
                <a:lnTo>
                  <a:pt x="0" y="443512"/>
                </a:lnTo>
                <a:lnTo>
                  <a:pt x="443512" y="0"/>
                </a:lnTo>
                <a:lnTo>
                  <a:pt x="803511" y="0"/>
                </a:lnTo>
                <a:lnTo>
                  <a:pt x="359998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993513" y="272042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550001" y="2720429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5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993513" y="1568433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0"/>
                </a:moveTo>
                <a:lnTo>
                  <a:pt x="0" y="1151996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550001" y="3163941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 txBox="1"/>
          <p:nvPr/>
        </p:nvSpPr>
        <p:spPr>
          <a:xfrm>
            <a:off x="7542326" y="3150951"/>
            <a:ext cx="1295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110" algn="l"/>
                <a:tab pos="732155" algn="l"/>
                <a:tab pos="1092200" algn="l"/>
              </a:tabLst>
            </a:pPr>
            <a:r>
              <a:rPr sz="1000" spc="-5" dirty="0">
                <a:latin typeface="Times New Roman"/>
                <a:cs typeface="Times New Roman"/>
              </a:rPr>
              <a:t>512	512	512	512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8910000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5" h="1595755">
                <a:moveTo>
                  <a:pt x="443512" y="0"/>
                </a:moveTo>
                <a:lnTo>
                  <a:pt x="0" y="443512"/>
                </a:lnTo>
                <a:lnTo>
                  <a:pt x="0" y="1595508"/>
                </a:lnTo>
                <a:lnTo>
                  <a:pt x="443512" y="1151996"/>
                </a:lnTo>
                <a:lnTo>
                  <a:pt x="443512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910000" y="1568433"/>
            <a:ext cx="443865" cy="1595755"/>
          </a:xfrm>
          <a:custGeom>
            <a:avLst/>
            <a:gdLst/>
            <a:ahLst/>
            <a:cxnLst/>
            <a:rect l="l" t="t" r="r" b="b"/>
            <a:pathLst>
              <a:path w="443865" h="1595755">
                <a:moveTo>
                  <a:pt x="0" y="443512"/>
                </a:moveTo>
                <a:lnTo>
                  <a:pt x="443512" y="0"/>
                </a:lnTo>
                <a:lnTo>
                  <a:pt x="443512" y="1151996"/>
                </a:lnTo>
                <a:lnTo>
                  <a:pt x="0" y="1595508"/>
                </a:lnTo>
                <a:lnTo>
                  <a:pt x="0" y="44351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910000" y="2720429"/>
            <a:ext cx="443865" cy="443865"/>
          </a:xfrm>
          <a:custGeom>
            <a:avLst/>
            <a:gdLst/>
            <a:ahLst/>
            <a:cxnLst/>
            <a:rect l="l" t="t" r="r" b="b"/>
            <a:pathLst>
              <a:path w="443865" h="443864">
                <a:moveTo>
                  <a:pt x="0" y="443512"/>
                </a:moveTo>
                <a:lnTo>
                  <a:pt x="44351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 txBox="1"/>
          <p:nvPr/>
        </p:nvSpPr>
        <p:spPr>
          <a:xfrm rot="18900000">
            <a:off x="8891533" y="3170367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32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290" name="object 290"/>
          <p:cNvSpPr/>
          <p:nvPr/>
        </p:nvSpPr>
        <p:spPr>
          <a:xfrm>
            <a:off x="8550001" y="2011945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1151996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729998" y="34802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863750" y="2366187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4">
                <a:moveTo>
                  <a:pt x="0" y="0"/>
                </a:moveTo>
                <a:lnTo>
                  <a:pt x="756011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182216" y="232096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919744" y="1502190"/>
            <a:ext cx="2952115" cy="288290"/>
          </a:xfrm>
          <a:custGeom>
            <a:avLst/>
            <a:gdLst/>
            <a:ahLst/>
            <a:cxnLst/>
            <a:rect l="l" t="t" r="r" b="b"/>
            <a:pathLst>
              <a:path w="2952115" h="288289">
                <a:moveTo>
                  <a:pt x="0" y="287999"/>
                </a:moveTo>
                <a:lnTo>
                  <a:pt x="0" y="0"/>
                </a:lnTo>
                <a:lnTo>
                  <a:pt x="2952013" y="0"/>
                </a:lnTo>
                <a:lnTo>
                  <a:pt x="2952013" y="287999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874469" y="1595744"/>
            <a:ext cx="90437" cy="109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336218" y="1456988"/>
            <a:ext cx="109917" cy="90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826444" y="1586735"/>
            <a:ext cx="90437" cy="1099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9541275" y="1119700"/>
            <a:ext cx="765175" cy="2493010"/>
          </a:xfrm>
          <a:custGeom>
            <a:avLst/>
            <a:gdLst/>
            <a:ahLst/>
            <a:cxnLst/>
            <a:rect l="l" t="t" r="r" b="b"/>
            <a:pathLst>
              <a:path w="765175" h="2493010">
                <a:moveTo>
                  <a:pt x="764985" y="0"/>
                </a:moveTo>
                <a:lnTo>
                  <a:pt x="692985" y="0"/>
                </a:lnTo>
                <a:lnTo>
                  <a:pt x="0" y="692985"/>
                </a:lnTo>
                <a:lnTo>
                  <a:pt x="0" y="2492974"/>
                </a:lnTo>
                <a:lnTo>
                  <a:pt x="71999" y="2492974"/>
                </a:lnTo>
                <a:lnTo>
                  <a:pt x="71999" y="692985"/>
                </a:lnTo>
                <a:lnTo>
                  <a:pt x="764985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9541275" y="1812685"/>
            <a:ext cx="72390" cy="1800225"/>
          </a:xfrm>
          <a:custGeom>
            <a:avLst/>
            <a:gdLst/>
            <a:ahLst/>
            <a:cxnLst/>
            <a:rect l="l" t="t" r="r" b="b"/>
            <a:pathLst>
              <a:path w="72390" h="1800225">
                <a:moveTo>
                  <a:pt x="71999" y="0"/>
                </a:moveTo>
                <a:lnTo>
                  <a:pt x="0" y="0"/>
                </a:lnTo>
                <a:lnTo>
                  <a:pt x="0" y="1799989"/>
                </a:lnTo>
                <a:lnTo>
                  <a:pt x="71999" y="1799989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541275" y="1119700"/>
            <a:ext cx="765175" cy="693420"/>
          </a:xfrm>
          <a:custGeom>
            <a:avLst/>
            <a:gdLst/>
            <a:ahLst/>
            <a:cxnLst/>
            <a:rect l="l" t="t" r="r" b="b"/>
            <a:pathLst>
              <a:path w="765175" h="693419">
                <a:moveTo>
                  <a:pt x="71999" y="692985"/>
                </a:moveTo>
                <a:lnTo>
                  <a:pt x="0" y="692985"/>
                </a:lnTo>
                <a:lnTo>
                  <a:pt x="692985" y="0"/>
                </a:lnTo>
                <a:lnTo>
                  <a:pt x="764985" y="0"/>
                </a:lnTo>
                <a:lnTo>
                  <a:pt x="71999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0234261" y="2919689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9541275" y="2919689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20">
                <a:moveTo>
                  <a:pt x="0" y="692985"/>
                </a:moveTo>
                <a:lnTo>
                  <a:pt x="692985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0234261" y="1119700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799989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541275" y="3612675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9613275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692985" y="0"/>
                </a:moveTo>
                <a:lnTo>
                  <a:pt x="0" y="692985"/>
                </a:lnTo>
                <a:lnTo>
                  <a:pt x="0" y="2492974"/>
                </a:lnTo>
                <a:lnTo>
                  <a:pt x="692985" y="1799989"/>
                </a:lnTo>
                <a:lnTo>
                  <a:pt x="692985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613275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0" y="692985"/>
                </a:moveTo>
                <a:lnTo>
                  <a:pt x="692985" y="0"/>
                </a:lnTo>
                <a:lnTo>
                  <a:pt x="692985" y="1799989"/>
                </a:lnTo>
                <a:lnTo>
                  <a:pt x="0" y="2492974"/>
                </a:lnTo>
                <a:lnTo>
                  <a:pt x="0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9613275" y="2919689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20">
                <a:moveTo>
                  <a:pt x="0" y="692985"/>
                </a:moveTo>
                <a:lnTo>
                  <a:pt x="69298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541275" y="1812685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1799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577272" y="39289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613275" y="1119700"/>
            <a:ext cx="1017269" cy="2493010"/>
          </a:xfrm>
          <a:custGeom>
            <a:avLst/>
            <a:gdLst/>
            <a:ahLst/>
            <a:cxnLst/>
            <a:rect l="l" t="t" r="r" b="b"/>
            <a:pathLst>
              <a:path w="1017270" h="2493010">
                <a:moveTo>
                  <a:pt x="1016982" y="0"/>
                </a:moveTo>
                <a:lnTo>
                  <a:pt x="692985" y="0"/>
                </a:lnTo>
                <a:lnTo>
                  <a:pt x="0" y="692985"/>
                </a:lnTo>
                <a:lnTo>
                  <a:pt x="0" y="2492974"/>
                </a:lnTo>
                <a:lnTo>
                  <a:pt x="323996" y="2492974"/>
                </a:lnTo>
                <a:lnTo>
                  <a:pt x="323996" y="692985"/>
                </a:lnTo>
                <a:lnTo>
                  <a:pt x="1016982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613275" y="1812685"/>
            <a:ext cx="324485" cy="1800225"/>
          </a:xfrm>
          <a:custGeom>
            <a:avLst/>
            <a:gdLst/>
            <a:ahLst/>
            <a:cxnLst/>
            <a:rect l="l" t="t" r="r" b="b"/>
            <a:pathLst>
              <a:path w="324484" h="1800225">
                <a:moveTo>
                  <a:pt x="323996" y="0"/>
                </a:moveTo>
                <a:lnTo>
                  <a:pt x="0" y="0"/>
                </a:lnTo>
                <a:lnTo>
                  <a:pt x="0" y="1799989"/>
                </a:lnTo>
                <a:lnTo>
                  <a:pt x="323996" y="1799989"/>
                </a:lnTo>
                <a:lnTo>
                  <a:pt x="323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613275" y="1119700"/>
            <a:ext cx="1017269" cy="693420"/>
          </a:xfrm>
          <a:custGeom>
            <a:avLst/>
            <a:gdLst/>
            <a:ahLst/>
            <a:cxnLst/>
            <a:rect l="l" t="t" r="r" b="b"/>
            <a:pathLst>
              <a:path w="1017270" h="693419">
                <a:moveTo>
                  <a:pt x="323996" y="692985"/>
                </a:moveTo>
                <a:lnTo>
                  <a:pt x="0" y="692985"/>
                </a:lnTo>
                <a:lnTo>
                  <a:pt x="692985" y="0"/>
                </a:lnTo>
                <a:lnTo>
                  <a:pt x="1016982" y="0"/>
                </a:lnTo>
                <a:lnTo>
                  <a:pt x="323996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0306260" y="2919689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323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9613275" y="2919689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20">
                <a:moveTo>
                  <a:pt x="0" y="692985"/>
                </a:moveTo>
                <a:lnTo>
                  <a:pt x="692985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0306260" y="1119700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799989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9829274" y="1119700"/>
            <a:ext cx="801370" cy="2493010"/>
          </a:xfrm>
          <a:custGeom>
            <a:avLst/>
            <a:gdLst/>
            <a:ahLst/>
            <a:cxnLst/>
            <a:rect l="l" t="t" r="r" b="b"/>
            <a:pathLst>
              <a:path w="801370" h="2493010">
                <a:moveTo>
                  <a:pt x="800982" y="0"/>
                </a:moveTo>
                <a:lnTo>
                  <a:pt x="692985" y="0"/>
                </a:lnTo>
                <a:lnTo>
                  <a:pt x="0" y="692985"/>
                </a:lnTo>
                <a:lnTo>
                  <a:pt x="0" y="2492974"/>
                </a:lnTo>
                <a:lnTo>
                  <a:pt x="107996" y="2492974"/>
                </a:lnTo>
                <a:lnTo>
                  <a:pt x="107996" y="692985"/>
                </a:lnTo>
                <a:lnTo>
                  <a:pt x="800982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9829274" y="1812685"/>
            <a:ext cx="108585" cy="1800225"/>
          </a:xfrm>
          <a:custGeom>
            <a:avLst/>
            <a:gdLst/>
            <a:ahLst/>
            <a:cxnLst/>
            <a:rect l="l" t="t" r="r" b="b"/>
            <a:pathLst>
              <a:path w="108584" h="1800225">
                <a:moveTo>
                  <a:pt x="107996" y="0"/>
                </a:moveTo>
                <a:lnTo>
                  <a:pt x="0" y="0"/>
                </a:lnTo>
                <a:lnTo>
                  <a:pt x="0" y="1799989"/>
                </a:lnTo>
                <a:lnTo>
                  <a:pt x="107996" y="1799989"/>
                </a:lnTo>
                <a:lnTo>
                  <a:pt x="107996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829274" y="1119700"/>
            <a:ext cx="801370" cy="693420"/>
          </a:xfrm>
          <a:custGeom>
            <a:avLst/>
            <a:gdLst/>
            <a:ahLst/>
            <a:cxnLst/>
            <a:rect l="l" t="t" r="r" b="b"/>
            <a:pathLst>
              <a:path w="801370" h="693419">
                <a:moveTo>
                  <a:pt x="107996" y="692985"/>
                </a:moveTo>
                <a:lnTo>
                  <a:pt x="0" y="692985"/>
                </a:lnTo>
                <a:lnTo>
                  <a:pt x="692985" y="0"/>
                </a:lnTo>
                <a:lnTo>
                  <a:pt x="800982" y="0"/>
                </a:lnTo>
                <a:lnTo>
                  <a:pt x="107996" y="692985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9613275" y="1119700"/>
            <a:ext cx="1017269" cy="2493010"/>
          </a:xfrm>
          <a:custGeom>
            <a:avLst/>
            <a:gdLst/>
            <a:ahLst/>
            <a:cxnLst/>
            <a:rect l="l" t="t" r="r" b="b"/>
            <a:pathLst>
              <a:path w="1017270" h="2493010">
                <a:moveTo>
                  <a:pt x="1016982" y="0"/>
                </a:moveTo>
                <a:lnTo>
                  <a:pt x="692985" y="0"/>
                </a:lnTo>
                <a:lnTo>
                  <a:pt x="0" y="692985"/>
                </a:lnTo>
                <a:lnTo>
                  <a:pt x="0" y="2492974"/>
                </a:lnTo>
                <a:lnTo>
                  <a:pt x="323996" y="2492974"/>
                </a:lnTo>
                <a:lnTo>
                  <a:pt x="323996" y="692985"/>
                </a:lnTo>
                <a:lnTo>
                  <a:pt x="1016982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9613275" y="1812685"/>
            <a:ext cx="324485" cy="1800225"/>
          </a:xfrm>
          <a:custGeom>
            <a:avLst/>
            <a:gdLst/>
            <a:ahLst/>
            <a:cxnLst/>
            <a:rect l="l" t="t" r="r" b="b"/>
            <a:pathLst>
              <a:path w="324484" h="1800225">
                <a:moveTo>
                  <a:pt x="323996" y="0"/>
                </a:moveTo>
                <a:lnTo>
                  <a:pt x="0" y="0"/>
                </a:lnTo>
                <a:lnTo>
                  <a:pt x="0" y="1799989"/>
                </a:lnTo>
                <a:lnTo>
                  <a:pt x="323996" y="1799989"/>
                </a:lnTo>
                <a:lnTo>
                  <a:pt x="323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613275" y="1119700"/>
            <a:ext cx="1017269" cy="693420"/>
          </a:xfrm>
          <a:custGeom>
            <a:avLst/>
            <a:gdLst/>
            <a:ahLst/>
            <a:cxnLst/>
            <a:rect l="l" t="t" r="r" b="b"/>
            <a:pathLst>
              <a:path w="1017270" h="693419">
                <a:moveTo>
                  <a:pt x="323996" y="692985"/>
                </a:moveTo>
                <a:lnTo>
                  <a:pt x="0" y="692985"/>
                </a:lnTo>
                <a:lnTo>
                  <a:pt x="692985" y="0"/>
                </a:lnTo>
                <a:lnTo>
                  <a:pt x="1016982" y="0"/>
                </a:lnTo>
                <a:lnTo>
                  <a:pt x="323996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9613275" y="3612675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0" y="0"/>
                </a:moveTo>
                <a:lnTo>
                  <a:pt x="323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9937271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692985" y="0"/>
                </a:moveTo>
                <a:lnTo>
                  <a:pt x="0" y="692985"/>
                </a:lnTo>
                <a:lnTo>
                  <a:pt x="0" y="2492974"/>
                </a:lnTo>
                <a:lnTo>
                  <a:pt x="692985" y="1799989"/>
                </a:lnTo>
                <a:lnTo>
                  <a:pt x="692985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9937271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0" y="692985"/>
                </a:moveTo>
                <a:lnTo>
                  <a:pt x="692985" y="0"/>
                </a:lnTo>
                <a:lnTo>
                  <a:pt x="692985" y="1799989"/>
                </a:lnTo>
                <a:lnTo>
                  <a:pt x="0" y="2492974"/>
                </a:lnTo>
                <a:lnTo>
                  <a:pt x="0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937271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692985" y="0"/>
                </a:moveTo>
                <a:lnTo>
                  <a:pt x="0" y="692985"/>
                </a:lnTo>
                <a:lnTo>
                  <a:pt x="0" y="2492974"/>
                </a:lnTo>
                <a:lnTo>
                  <a:pt x="692985" y="1799989"/>
                </a:lnTo>
                <a:lnTo>
                  <a:pt x="692985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9937271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0" y="692985"/>
                </a:moveTo>
                <a:lnTo>
                  <a:pt x="692985" y="0"/>
                </a:lnTo>
                <a:lnTo>
                  <a:pt x="692985" y="1799989"/>
                </a:lnTo>
                <a:lnTo>
                  <a:pt x="0" y="2492974"/>
                </a:lnTo>
                <a:lnTo>
                  <a:pt x="0" y="692985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9937271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0" y="692985"/>
                </a:moveTo>
                <a:lnTo>
                  <a:pt x="692985" y="0"/>
                </a:lnTo>
                <a:lnTo>
                  <a:pt x="692985" y="1799989"/>
                </a:lnTo>
                <a:lnTo>
                  <a:pt x="0" y="2492974"/>
                </a:lnTo>
                <a:lnTo>
                  <a:pt x="0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9937271" y="2919689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20">
                <a:moveTo>
                  <a:pt x="0" y="692985"/>
                </a:moveTo>
                <a:lnTo>
                  <a:pt x="69298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9613275" y="1812685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1799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9775270" y="39289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9937271" y="1119700"/>
            <a:ext cx="1017269" cy="2493010"/>
          </a:xfrm>
          <a:custGeom>
            <a:avLst/>
            <a:gdLst/>
            <a:ahLst/>
            <a:cxnLst/>
            <a:rect l="l" t="t" r="r" b="b"/>
            <a:pathLst>
              <a:path w="1017270" h="2493010">
                <a:moveTo>
                  <a:pt x="1016981" y="0"/>
                </a:moveTo>
                <a:lnTo>
                  <a:pt x="692985" y="0"/>
                </a:lnTo>
                <a:lnTo>
                  <a:pt x="0" y="692985"/>
                </a:lnTo>
                <a:lnTo>
                  <a:pt x="0" y="2492974"/>
                </a:lnTo>
                <a:lnTo>
                  <a:pt x="323996" y="2492974"/>
                </a:lnTo>
                <a:lnTo>
                  <a:pt x="323996" y="692985"/>
                </a:lnTo>
                <a:lnTo>
                  <a:pt x="1016981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9937271" y="1812685"/>
            <a:ext cx="324485" cy="1800225"/>
          </a:xfrm>
          <a:custGeom>
            <a:avLst/>
            <a:gdLst/>
            <a:ahLst/>
            <a:cxnLst/>
            <a:rect l="l" t="t" r="r" b="b"/>
            <a:pathLst>
              <a:path w="324484" h="1800225">
                <a:moveTo>
                  <a:pt x="323996" y="0"/>
                </a:moveTo>
                <a:lnTo>
                  <a:pt x="0" y="0"/>
                </a:lnTo>
                <a:lnTo>
                  <a:pt x="0" y="1799989"/>
                </a:lnTo>
                <a:lnTo>
                  <a:pt x="323996" y="1799989"/>
                </a:lnTo>
                <a:lnTo>
                  <a:pt x="323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9937271" y="1119700"/>
            <a:ext cx="1017269" cy="693420"/>
          </a:xfrm>
          <a:custGeom>
            <a:avLst/>
            <a:gdLst/>
            <a:ahLst/>
            <a:cxnLst/>
            <a:rect l="l" t="t" r="r" b="b"/>
            <a:pathLst>
              <a:path w="1017270" h="693419">
                <a:moveTo>
                  <a:pt x="323996" y="692985"/>
                </a:moveTo>
                <a:lnTo>
                  <a:pt x="0" y="692985"/>
                </a:lnTo>
                <a:lnTo>
                  <a:pt x="692985" y="0"/>
                </a:lnTo>
                <a:lnTo>
                  <a:pt x="1016981" y="0"/>
                </a:lnTo>
                <a:lnTo>
                  <a:pt x="323996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0630257" y="2919689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323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9937271" y="2919689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20">
                <a:moveTo>
                  <a:pt x="0" y="692985"/>
                </a:moveTo>
                <a:lnTo>
                  <a:pt x="692985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0630257" y="1119700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799989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9937271" y="3612675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0" y="0"/>
                </a:moveTo>
                <a:lnTo>
                  <a:pt x="323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0261267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692985" y="0"/>
                </a:moveTo>
                <a:lnTo>
                  <a:pt x="0" y="692985"/>
                </a:lnTo>
                <a:lnTo>
                  <a:pt x="0" y="2492974"/>
                </a:lnTo>
                <a:lnTo>
                  <a:pt x="692985" y="1799989"/>
                </a:lnTo>
                <a:lnTo>
                  <a:pt x="692985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0261267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0" y="692985"/>
                </a:moveTo>
                <a:lnTo>
                  <a:pt x="692985" y="0"/>
                </a:lnTo>
                <a:lnTo>
                  <a:pt x="692985" y="1799989"/>
                </a:lnTo>
                <a:lnTo>
                  <a:pt x="0" y="2492974"/>
                </a:lnTo>
                <a:lnTo>
                  <a:pt x="0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0261267" y="2919689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20">
                <a:moveTo>
                  <a:pt x="0" y="692985"/>
                </a:moveTo>
                <a:lnTo>
                  <a:pt x="69298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9937271" y="1812685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1799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0099266" y="39289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0261267" y="1119700"/>
            <a:ext cx="1017269" cy="2493010"/>
          </a:xfrm>
          <a:custGeom>
            <a:avLst/>
            <a:gdLst/>
            <a:ahLst/>
            <a:cxnLst/>
            <a:rect l="l" t="t" r="r" b="b"/>
            <a:pathLst>
              <a:path w="1017270" h="2493010">
                <a:moveTo>
                  <a:pt x="1016981" y="0"/>
                </a:moveTo>
                <a:lnTo>
                  <a:pt x="692985" y="0"/>
                </a:lnTo>
                <a:lnTo>
                  <a:pt x="0" y="692985"/>
                </a:lnTo>
                <a:lnTo>
                  <a:pt x="0" y="2492974"/>
                </a:lnTo>
                <a:lnTo>
                  <a:pt x="323996" y="2492974"/>
                </a:lnTo>
                <a:lnTo>
                  <a:pt x="323996" y="692985"/>
                </a:lnTo>
                <a:lnTo>
                  <a:pt x="1016981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0261267" y="1812685"/>
            <a:ext cx="324485" cy="1800225"/>
          </a:xfrm>
          <a:custGeom>
            <a:avLst/>
            <a:gdLst/>
            <a:ahLst/>
            <a:cxnLst/>
            <a:rect l="l" t="t" r="r" b="b"/>
            <a:pathLst>
              <a:path w="324484" h="1800225">
                <a:moveTo>
                  <a:pt x="323996" y="0"/>
                </a:moveTo>
                <a:lnTo>
                  <a:pt x="0" y="0"/>
                </a:lnTo>
                <a:lnTo>
                  <a:pt x="0" y="1799989"/>
                </a:lnTo>
                <a:lnTo>
                  <a:pt x="323996" y="1799989"/>
                </a:lnTo>
                <a:lnTo>
                  <a:pt x="323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0261267" y="1119700"/>
            <a:ext cx="1017269" cy="693420"/>
          </a:xfrm>
          <a:custGeom>
            <a:avLst/>
            <a:gdLst/>
            <a:ahLst/>
            <a:cxnLst/>
            <a:rect l="l" t="t" r="r" b="b"/>
            <a:pathLst>
              <a:path w="1017270" h="693419">
                <a:moveTo>
                  <a:pt x="323996" y="692985"/>
                </a:moveTo>
                <a:lnTo>
                  <a:pt x="0" y="692985"/>
                </a:lnTo>
                <a:lnTo>
                  <a:pt x="692985" y="0"/>
                </a:lnTo>
                <a:lnTo>
                  <a:pt x="1016981" y="0"/>
                </a:lnTo>
                <a:lnTo>
                  <a:pt x="323996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0954253" y="2919689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323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0261267" y="2919689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20">
                <a:moveTo>
                  <a:pt x="0" y="692985"/>
                </a:moveTo>
                <a:lnTo>
                  <a:pt x="692985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0954253" y="1119700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799989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0477267" y="1119700"/>
            <a:ext cx="801370" cy="2493010"/>
          </a:xfrm>
          <a:custGeom>
            <a:avLst/>
            <a:gdLst/>
            <a:ahLst/>
            <a:cxnLst/>
            <a:rect l="l" t="t" r="r" b="b"/>
            <a:pathLst>
              <a:path w="801370" h="2493010">
                <a:moveTo>
                  <a:pt x="800982" y="0"/>
                </a:moveTo>
                <a:lnTo>
                  <a:pt x="692985" y="0"/>
                </a:lnTo>
                <a:lnTo>
                  <a:pt x="0" y="692985"/>
                </a:lnTo>
                <a:lnTo>
                  <a:pt x="0" y="2492974"/>
                </a:lnTo>
                <a:lnTo>
                  <a:pt x="107996" y="2492974"/>
                </a:lnTo>
                <a:lnTo>
                  <a:pt x="107996" y="692985"/>
                </a:lnTo>
                <a:lnTo>
                  <a:pt x="800982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0477267" y="1812685"/>
            <a:ext cx="108585" cy="1800225"/>
          </a:xfrm>
          <a:custGeom>
            <a:avLst/>
            <a:gdLst/>
            <a:ahLst/>
            <a:cxnLst/>
            <a:rect l="l" t="t" r="r" b="b"/>
            <a:pathLst>
              <a:path w="108584" h="1800225">
                <a:moveTo>
                  <a:pt x="107996" y="0"/>
                </a:moveTo>
                <a:lnTo>
                  <a:pt x="0" y="0"/>
                </a:lnTo>
                <a:lnTo>
                  <a:pt x="0" y="1799989"/>
                </a:lnTo>
                <a:lnTo>
                  <a:pt x="107996" y="1799989"/>
                </a:lnTo>
                <a:lnTo>
                  <a:pt x="107996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0477267" y="1119700"/>
            <a:ext cx="801370" cy="693420"/>
          </a:xfrm>
          <a:custGeom>
            <a:avLst/>
            <a:gdLst/>
            <a:ahLst/>
            <a:cxnLst/>
            <a:rect l="l" t="t" r="r" b="b"/>
            <a:pathLst>
              <a:path w="801370" h="693419">
                <a:moveTo>
                  <a:pt x="107996" y="692985"/>
                </a:moveTo>
                <a:lnTo>
                  <a:pt x="0" y="692985"/>
                </a:lnTo>
                <a:lnTo>
                  <a:pt x="692985" y="0"/>
                </a:lnTo>
                <a:lnTo>
                  <a:pt x="800982" y="0"/>
                </a:lnTo>
                <a:lnTo>
                  <a:pt x="107996" y="692985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0261267" y="1119700"/>
            <a:ext cx="1017269" cy="2493010"/>
          </a:xfrm>
          <a:custGeom>
            <a:avLst/>
            <a:gdLst/>
            <a:ahLst/>
            <a:cxnLst/>
            <a:rect l="l" t="t" r="r" b="b"/>
            <a:pathLst>
              <a:path w="1017270" h="2493010">
                <a:moveTo>
                  <a:pt x="1016981" y="0"/>
                </a:moveTo>
                <a:lnTo>
                  <a:pt x="692985" y="0"/>
                </a:lnTo>
                <a:lnTo>
                  <a:pt x="0" y="692985"/>
                </a:lnTo>
                <a:lnTo>
                  <a:pt x="0" y="2492974"/>
                </a:lnTo>
                <a:lnTo>
                  <a:pt x="323996" y="2492974"/>
                </a:lnTo>
                <a:lnTo>
                  <a:pt x="323996" y="692985"/>
                </a:lnTo>
                <a:lnTo>
                  <a:pt x="1016981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0261267" y="1812685"/>
            <a:ext cx="324485" cy="1800225"/>
          </a:xfrm>
          <a:custGeom>
            <a:avLst/>
            <a:gdLst/>
            <a:ahLst/>
            <a:cxnLst/>
            <a:rect l="l" t="t" r="r" b="b"/>
            <a:pathLst>
              <a:path w="324484" h="1800225">
                <a:moveTo>
                  <a:pt x="323996" y="0"/>
                </a:moveTo>
                <a:lnTo>
                  <a:pt x="0" y="0"/>
                </a:lnTo>
                <a:lnTo>
                  <a:pt x="0" y="1799989"/>
                </a:lnTo>
                <a:lnTo>
                  <a:pt x="323996" y="1799989"/>
                </a:lnTo>
                <a:lnTo>
                  <a:pt x="323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0261267" y="1119700"/>
            <a:ext cx="1017269" cy="693420"/>
          </a:xfrm>
          <a:custGeom>
            <a:avLst/>
            <a:gdLst/>
            <a:ahLst/>
            <a:cxnLst/>
            <a:rect l="l" t="t" r="r" b="b"/>
            <a:pathLst>
              <a:path w="1017270" h="693419">
                <a:moveTo>
                  <a:pt x="323996" y="692985"/>
                </a:moveTo>
                <a:lnTo>
                  <a:pt x="0" y="692985"/>
                </a:lnTo>
                <a:lnTo>
                  <a:pt x="692985" y="0"/>
                </a:lnTo>
                <a:lnTo>
                  <a:pt x="1016981" y="0"/>
                </a:lnTo>
                <a:lnTo>
                  <a:pt x="323996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0261267" y="3612675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0" y="0"/>
                </a:moveTo>
                <a:lnTo>
                  <a:pt x="323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0585263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692985" y="0"/>
                </a:moveTo>
                <a:lnTo>
                  <a:pt x="0" y="692985"/>
                </a:lnTo>
                <a:lnTo>
                  <a:pt x="0" y="2492974"/>
                </a:lnTo>
                <a:lnTo>
                  <a:pt x="692985" y="1799989"/>
                </a:lnTo>
                <a:lnTo>
                  <a:pt x="692985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0585263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0" y="692985"/>
                </a:moveTo>
                <a:lnTo>
                  <a:pt x="692985" y="0"/>
                </a:lnTo>
                <a:lnTo>
                  <a:pt x="692985" y="1799989"/>
                </a:lnTo>
                <a:lnTo>
                  <a:pt x="0" y="2492974"/>
                </a:lnTo>
                <a:lnTo>
                  <a:pt x="0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0585263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692985" y="0"/>
                </a:moveTo>
                <a:lnTo>
                  <a:pt x="0" y="692985"/>
                </a:lnTo>
                <a:lnTo>
                  <a:pt x="0" y="2492974"/>
                </a:lnTo>
                <a:lnTo>
                  <a:pt x="692985" y="1799989"/>
                </a:lnTo>
                <a:lnTo>
                  <a:pt x="692985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0585263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0" y="692985"/>
                </a:moveTo>
                <a:lnTo>
                  <a:pt x="692985" y="0"/>
                </a:lnTo>
                <a:lnTo>
                  <a:pt x="692985" y="1799989"/>
                </a:lnTo>
                <a:lnTo>
                  <a:pt x="0" y="2492974"/>
                </a:lnTo>
                <a:lnTo>
                  <a:pt x="0" y="692985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585263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0" y="692985"/>
                </a:moveTo>
                <a:lnTo>
                  <a:pt x="692985" y="0"/>
                </a:lnTo>
                <a:lnTo>
                  <a:pt x="692985" y="1799989"/>
                </a:lnTo>
                <a:lnTo>
                  <a:pt x="0" y="2492974"/>
                </a:lnTo>
                <a:lnTo>
                  <a:pt x="0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0585263" y="2919689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20">
                <a:moveTo>
                  <a:pt x="0" y="692985"/>
                </a:moveTo>
                <a:lnTo>
                  <a:pt x="69298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0261267" y="1812685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1799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0423263" y="39289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0585263" y="1119700"/>
            <a:ext cx="1017269" cy="2493010"/>
          </a:xfrm>
          <a:custGeom>
            <a:avLst/>
            <a:gdLst/>
            <a:ahLst/>
            <a:cxnLst/>
            <a:rect l="l" t="t" r="r" b="b"/>
            <a:pathLst>
              <a:path w="1017270" h="2493010">
                <a:moveTo>
                  <a:pt x="1016981" y="0"/>
                </a:moveTo>
                <a:lnTo>
                  <a:pt x="692985" y="0"/>
                </a:lnTo>
                <a:lnTo>
                  <a:pt x="0" y="692985"/>
                </a:lnTo>
                <a:lnTo>
                  <a:pt x="0" y="2492974"/>
                </a:lnTo>
                <a:lnTo>
                  <a:pt x="323996" y="2492974"/>
                </a:lnTo>
                <a:lnTo>
                  <a:pt x="323996" y="692985"/>
                </a:lnTo>
                <a:lnTo>
                  <a:pt x="1016981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0585263" y="1812685"/>
            <a:ext cx="324485" cy="1800225"/>
          </a:xfrm>
          <a:custGeom>
            <a:avLst/>
            <a:gdLst/>
            <a:ahLst/>
            <a:cxnLst/>
            <a:rect l="l" t="t" r="r" b="b"/>
            <a:pathLst>
              <a:path w="324484" h="1800225">
                <a:moveTo>
                  <a:pt x="323996" y="0"/>
                </a:moveTo>
                <a:lnTo>
                  <a:pt x="0" y="0"/>
                </a:lnTo>
                <a:lnTo>
                  <a:pt x="0" y="1799989"/>
                </a:lnTo>
                <a:lnTo>
                  <a:pt x="323996" y="1799989"/>
                </a:lnTo>
                <a:lnTo>
                  <a:pt x="323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0585263" y="1119700"/>
            <a:ext cx="1017269" cy="693420"/>
          </a:xfrm>
          <a:custGeom>
            <a:avLst/>
            <a:gdLst/>
            <a:ahLst/>
            <a:cxnLst/>
            <a:rect l="l" t="t" r="r" b="b"/>
            <a:pathLst>
              <a:path w="1017270" h="693419">
                <a:moveTo>
                  <a:pt x="323996" y="692985"/>
                </a:moveTo>
                <a:lnTo>
                  <a:pt x="0" y="692985"/>
                </a:lnTo>
                <a:lnTo>
                  <a:pt x="692985" y="0"/>
                </a:lnTo>
                <a:lnTo>
                  <a:pt x="1016981" y="0"/>
                </a:lnTo>
                <a:lnTo>
                  <a:pt x="323996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1278249" y="2919689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323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0585263" y="2919689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20">
                <a:moveTo>
                  <a:pt x="0" y="692985"/>
                </a:moveTo>
                <a:lnTo>
                  <a:pt x="692985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1278249" y="1119700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799989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0585263" y="3612675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0" y="0"/>
                </a:moveTo>
                <a:lnTo>
                  <a:pt x="323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 txBox="1"/>
          <p:nvPr/>
        </p:nvSpPr>
        <p:spPr>
          <a:xfrm>
            <a:off x="9667570" y="3599680"/>
            <a:ext cx="1187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550" algn="l"/>
                <a:tab pos="660400" algn="l"/>
                <a:tab pos="984250" algn="l"/>
              </a:tabLst>
            </a:pPr>
            <a:r>
              <a:rPr sz="1000" spc="-5" dirty="0">
                <a:latin typeface="Times New Roman"/>
                <a:cs typeface="Times New Roman"/>
              </a:rPr>
              <a:t>256	256	256	256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2" name="object 372"/>
          <p:cNvSpPr/>
          <p:nvPr/>
        </p:nvSpPr>
        <p:spPr>
          <a:xfrm>
            <a:off x="10909260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692985" y="0"/>
                </a:moveTo>
                <a:lnTo>
                  <a:pt x="0" y="692985"/>
                </a:lnTo>
                <a:lnTo>
                  <a:pt x="0" y="2492974"/>
                </a:lnTo>
                <a:lnTo>
                  <a:pt x="692985" y="1799989"/>
                </a:lnTo>
                <a:lnTo>
                  <a:pt x="692985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0909260" y="1119700"/>
            <a:ext cx="693420" cy="2493010"/>
          </a:xfrm>
          <a:custGeom>
            <a:avLst/>
            <a:gdLst/>
            <a:ahLst/>
            <a:cxnLst/>
            <a:rect l="l" t="t" r="r" b="b"/>
            <a:pathLst>
              <a:path w="693420" h="2493010">
                <a:moveTo>
                  <a:pt x="0" y="692985"/>
                </a:moveTo>
                <a:lnTo>
                  <a:pt x="692985" y="0"/>
                </a:lnTo>
                <a:lnTo>
                  <a:pt x="692985" y="1799989"/>
                </a:lnTo>
                <a:lnTo>
                  <a:pt x="0" y="2492974"/>
                </a:lnTo>
                <a:lnTo>
                  <a:pt x="0" y="69298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0909260" y="2919689"/>
            <a:ext cx="693420" cy="693420"/>
          </a:xfrm>
          <a:custGeom>
            <a:avLst/>
            <a:gdLst/>
            <a:ahLst/>
            <a:cxnLst/>
            <a:rect l="l" t="t" r="r" b="b"/>
            <a:pathLst>
              <a:path w="693420" h="693420">
                <a:moveTo>
                  <a:pt x="0" y="692985"/>
                </a:moveTo>
                <a:lnTo>
                  <a:pt x="692985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 txBox="1"/>
          <p:nvPr/>
        </p:nvSpPr>
        <p:spPr>
          <a:xfrm rot="18900000">
            <a:off x="10890771" y="3619094"/>
            <a:ext cx="16390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64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376" name="object 376"/>
          <p:cNvSpPr/>
          <p:nvPr/>
        </p:nvSpPr>
        <p:spPr>
          <a:xfrm>
            <a:off x="10585263" y="1812685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1799989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0747259" y="39289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9131756" y="2366187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4">
                <a:moveTo>
                  <a:pt x="0" y="0"/>
                </a:moveTo>
                <a:lnTo>
                  <a:pt x="756011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9450195" y="232096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3695748" y="1016195"/>
            <a:ext cx="6426200" cy="450215"/>
          </a:xfrm>
          <a:custGeom>
            <a:avLst/>
            <a:gdLst/>
            <a:ahLst/>
            <a:cxnLst/>
            <a:rect l="l" t="t" r="r" b="b"/>
            <a:pathLst>
              <a:path w="6426200" h="450215">
                <a:moveTo>
                  <a:pt x="0" y="449997"/>
                </a:moveTo>
                <a:lnTo>
                  <a:pt x="0" y="0"/>
                </a:lnTo>
                <a:lnTo>
                  <a:pt x="6426015" y="0"/>
                </a:lnTo>
                <a:lnTo>
                  <a:pt x="6426015" y="449997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650494" y="1190766"/>
            <a:ext cx="90437" cy="1099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849222" y="970997"/>
            <a:ext cx="109917" cy="904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0076427" y="1181732"/>
            <a:ext cx="90437" cy="1099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1568252" y="770678"/>
            <a:ext cx="959485" cy="3191510"/>
          </a:xfrm>
          <a:custGeom>
            <a:avLst/>
            <a:gdLst/>
            <a:ahLst/>
            <a:cxnLst/>
            <a:rect l="l" t="t" r="r" b="b"/>
            <a:pathLst>
              <a:path w="959484" h="3191510">
                <a:moveTo>
                  <a:pt x="959024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71999" y="3191017"/>
                </a:lnTo>
                <a:lnTo>
                  <a:pt x="71999" y="887024"/>
                </a:lnTo>
                <a:lnTo>
                  <a:pt x="959024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1568252" y="1657703"/>
            <a:ext cx="72390" cy="2304415"/>
          </a:xfrm>
          <a:custGeom>
            <a:avLst/>
            <a:gdLst/>
            <a:ahLst/>
            <a:cxnLst/>
            <a:rect l="l" t="t" r="r" b="b"/>
            <a:pathLst>
              <a:path w="72390" h="2304415">
                <a:moveTo>
                  <a:pt x="71999" y="0"/>
                </a:moveTo>
                <a:lnTo>
                  <a:pt x="0" y="0"/>
                </a:lnTo>
                <a:lnTo>
                  <a:pt x="0" y="2303993"/>
                </a:lnTo>
                <a:lnTo>
                  <a:pt x="71999" y="2303993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1568252" y="770678"/>
            <a:ext cx="959485" cy="887094"/>
          </a:xfrm>
          <a:custGeom>
            <a:avLst/>
            <a:gdLst/>
            <a:ahLst/>
            <a:cxnLst/>
            <a:rect l="l" t="t" r="r" b="b"/>
            <a:pathLst>
              <a:path w="959484" h="887094">
                <a:moveTo>
                  <a:pt x="71999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959024" y="0"/>
                </a:lnTo>
                <a:lnTo>
                  <a:pt x="71999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2455276" y="3074671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1568252" y="307467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5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2455276" y="770678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0"/>
                </a:moveTo>
                <a:lnTo>
                  <a:pt x="0" y="2303993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1568252" y="396169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1640252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5" h="3191510">
                <a:moveTo>
                  <a:pt x="887024" y="0"/>
                </a:moveTo>
                <a:lnTo>
                  <a:pt x="0" y="887024"/>
                </a:lnTo>
                <a:lnTo>
                  <a:pt x="0" y="3191017"/>
                </a:lnTo>
                <a:lnTo>
                  <a:pt x="887024" y="2303993"/>
                </a:lnTo>
                <a:lnTo>
                  <a:pt x="887024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1640252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5" h="3191510">
                <a:moveTo>
                  <a:pt x="0" y="887024"/>
                </a:moveTo>
                <a:lnTo>
                  <a:pt x="887024" y="0"/>
                </a:lnTo>
                <a:lnTo>
                  <a:pt x="887024" y="2303993"/>
                </a:lnTo>
                <a:lnTo>
                  <a:pt x="0" y="3191017"/>
                </a:lnTo>
                <a:lnTo>
                  <a:pt x="0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1640252" y="307467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5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1568252" y="1657703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2303993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1604249" y="42780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1640252" y="770678"/>
            <a:ext cx="1139190" cy="3191510"/>
          </a:xfrm>
          <a:custGeom>
            <a:avLst/>
            <a:gdLst/>
            <a:ahLst/>
            <a:cxnLst/>
            <a:rect l="l" t="t" r="r" b="b"/>
            <a:pathLst>
              <a:path w="1139190" h="3191510">
                <a:moveTo>
                  <a:pt x="1139021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251996" y="3191017"/>
                </a:lnTo>
                <a:lnTo>
                  <a:pt x="251996" y="887024"/>
                </a:lnTo>
                <a:lnTo>
                  <a:pt x="1139021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1640252" y="1657703"/>
            <a:ext cx="252095" cy="2304415"/>
          </a:xfrm>
          <a:custGeom>
            <a:avLst/>
            <a:gdLst/>
            <a:ahLst/>
            <a:cxnLst/>
            <a:rect l="l" t="t" r="r" b="b"/>
            <a:pathLst>
              <a:path w="252095" h="2304415">
                <a:moveTo>
                  <a:pt x="251996" y="0"/>
                </a:moveTo>
                <a:lnTo>
                  <a:pt x="0" y="0"/>
                </a:lnTo>
                <a:lnTo>
                  <a:pt x="0" y="2303993"/>
                </a:lnTo>
                <a:lnTo>
                  <a:pt x="251996" y="2303993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1640252" y="770678"/>
            <a:ext cx="1139190" cy="887094"/>
          </a:xfrm>
          <a:custGeom>
            <a:avLst/>
            <a:gdLst/>
            <a:ahLst/>
            <a:cxnLst/>
            <a:rect l="l" t="t" r="r" b="b"/>
            <a:pathLst>
              <a:path w="1139190" h="887094">
                <a:moveTo>
                  <a:pt x="251996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1139021" y="0"/>
                </a:lnTo>
                <a:lnTo>
                  <a:pt x="251996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2527277" y="3074671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1640252" y="307467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5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2527277" y="770678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0"/>
                </a:moveTo>
                <a:lnTo>
                  <a:pt x="0" y="2303993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1808252" y="770678"/>
            <a:ext cx="971550" cy="3191510"/>
          </a:xfrm>
          <a:custGeom>
            <a:avLst/>
            <a:gdLst/>
            <a:ahLst/>
            <a:cxnLst/>
            <a:rect l="l" t="t" r="r" b="b"/>
            <a:pathLst>
              <a:path w="971550" h="3191510">
                <a:moveTo>
                  <a:pt x="971021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83997" y="3191017"/>
                </a:lnTo>
                <a:lnTo>
                  <a:pt x="83997" y="887024"/>
                </a:lnTo>
                <a:lnTo>
                  <a:pt x="971021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1808252" y="1657703"/>
            <a:ext cx="84455" cy="2304415"/>
          </a:xfrm>
          <a:custGeom>
            <a:avLst/>
            <a:gdLst/>
            <a:ahLst/>
            <a:cxnLst/>
            <a:rect l="l" t="t" r="r" b="b"/>
            <a:pathLst>
              <a:path w="84454" h="2304415">
                <a:moveTo>
                  <a:pt x="83997" y="0"/>
                </a:moveTo>
                <a:lnTo>
                  <a:pt x="0" y="0"/>
                </a:lnTo>
                <a:lnTo>
                  <a:pt x="0" y="2303993"/>
                </a:lnTo>
                <a:lnTo>
                  <a:pt x="83997" y="2303993"/>
                </a:lnTo>
                <a:lnTo>
                  <a:pt x="83997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1808252" y="770678"/>
            <a:ext cx="971550" cy="887094"/>
          </a:xfrm>
          <a:custGeom>
            <a:avLst/>
            <a:gdLst/>
            <a:ahLst/>
            <a:cxnLst/>
            <a:rect l="l" t="t" r="r" b="b"/>
            <a:pathLst>
              <a:path w="971550" h="887094">
                <a:moveTo>
                  <a:pt x="83997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971021" y="0"/>
                </a:lnTo>
                <a:lnTo>
                  <a:pt x="83997" y="887024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1640252" y="770678"/>
            <a:ext cx="1139190" cy="3191510"/>
          </a:xfrm>
          <a:custGeom>
            <a:avLst/>
            <a:gdLst/>
            <a:ahLst/>
            <a:cxnLst/>
            <a:rect l="l" t="t" r="r" b="b"/>
            <a:pathLst>
              <a:path w="1139190" h="3191510">
                <a:moveTo>
                  <a:pt x="1139021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251996" y="3191017"/>
                </a:lnTo>
                <a:lnTo>
                  <a:pt x="251996" y="887024"/>
                </a:lnTo>
                <a:lnTo>
                  <a:pt x="1139021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1640252" y="1657703"/>
            <a:ext cx="252095" cy="2304415"/>
          </a:xfrm>
          <a:custGeom>
            <a:avLst/>
            <a:gdLst/>
            <a:ahLst/>
            <a:cxnLst/>
            <a:rect l="l" t="t" r="r" b="b"/>
            <a:pathLst>
              <a:path w="252095" h="2304415">
                <a:moveTo>
                  <a:pt x="251996" y="0"/>
                </a:moveTo>
                <a:lnTo>
                  <a:pt x="0" y="0"/>
                </a:lnTo>
                <a:lnTo>
                  <a:pt x="0" y="2303993"/>
                </a:lnTo>
                <a:lnTo>
                  <a:pt x="251996" y="2303993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1640252" y="770678"/>
            <a:ext cx="1139190" cy="887094"/>
          </a:xfrm>
          <a:custGeom>
            <a:avLst/>
            <a:gdLst/>
            <a:ahLst/>
            <a:cxnLst/>
            <a:rect l="l" t="t" r="r" b="b"/>
            <a:pathLst>
              <a:path w="1139190" h="887094">
                <a:moveTo>
                  <a:pt x="251996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1139021" y="0"/>
                </a:lnTo>
                <a:lnTo>
                  <a:pt x="251996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1640252" y="396169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1892248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5" h="3191510">
                <a:moveTo>
                  <a:pt x="887024" y="0"/>
                </a:moveTo>
                <a:lnTo>
                  <a:pt x="0" y="887024"/>
                </a:lnTo>
                <a:lnTo>
                  <a:pt x="0" y="3191017"/>
                </a:lnTo>
                <a:lnTo>
                  <a:pt x="887024" y="2303993"/>
                </a:lnTo>
                <a:lnTo>
                  <a:pt x="887024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1892248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5" h="3191510">
                <a:moveTo>
                  <a:pt x="0" y="887024"/>
                </a:moveTo>
                <a:lnTo>
                  <a:pt x="887024" y="0"/>
                </a:lnTo>
                <a:lnTo>
                  <a:pt x="887024" y="2303993"/>
                </a:lnTo>
                <a:lnTo>
                  <a:pt x="0" y="3191017"/>
                </a:lnTo>
                <a:lnTo>
                  <a:pt x="0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1892248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5" h="3191510">
                <a:moveTo>
                  <a:pt x="887024" y="0"/>
                </a:moveTo>
                <a:lnTo>
                  <a:pt x="0" y="887024"/>
                </a:lnTo>
                <a:lnTo>
                  <a:pt x="0" y="3191017"/>
                </a:lnTo>
                <a:lnTo>
                  <a:pt x="887024" y="2303993"/>
                </a:lnTo>
                <a:lnTo>
                  <a:pt x="887024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1892248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5" h="3191510">
                <a:moveTo>
                  <a:pt x="0" y="887024"/>
                </a:moveTo>
                <a:lnTo>
                  <a:pt x="887024" y="0"/>
                </a:lnTo>
                <a:lnTo>
                  <a:pt x="887024" y="2303993"/>
                </a:lnTo>
                <a:lnTo>
                  <a:pt x="0" y="3191017"/>
                </a:lnTo>
                <a:lnTo>
                  <a:pt x="0" y="887024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1892248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5" h="3191510">
                <a:moveTo>
                  <a:pt x="0" y="887024"/>
                </a:moveTo>
                <a:lnTo>
                  <a:pt x="887024" y="0"/>
                </a:lnTo>
                <a:lnTo>
                  <a:pt x="887024" y="2303993"/>
                </a:lnTo>
                <a:lnTo>
                  <a:pt x="0" y="3191017"/>
                </a:lnTo>
                <a:lnTo>
                  <a:pt x="0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1892248" y="307467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5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1640252" y="1657703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2303993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1766250" y="42780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1892248" y="770678"/>
            <a:ext cx="1139190" cy="3191510"/>
          </a:xfrm>
          <a:custGeom>
            <a:avLst/>
            <a:gdLst/>
            <a:ahLst/>
            <a:cxnLst/>
            <a:rect l="l" t="t" r="r" b="b"/>
            <a:pathLst>
              <a:path w="1139190" h="3191510">
                <a:moveTo>
                  <a:pt x="1139020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251996" y="3191017"/>
                </a:lnTo>
                <a:lnTo>
                  <a:pt x="251996" y="887024"/>
                </a:lnTo>
                <a:lnTo>
                  <a:pt x="113902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1892248" y="1657703"/>
            <a:ext cx="252095" cy="2304415"/>
          </a:xfrm>
          <a:custGeom>
            <a:avLst/>
            <a:gdLst/>
            <a:ahLst/>
            <a:cxnLst/>
            <a:rect l="l" t="t" r="r" b="b"/>
            <a:pathLst>
              <a:path w="252095" h="2304415">
                <a:moveTo>
                  <a:pt x="251996" y="0"/>
                </a:moveTo>
                <a:lnTo>
                  <a:pt x="0" y="0"/>
                </a:lnTo>
                <a:lnTo>
                  <a:pt x="0" y="2303993"/>
                </a:lnTo>
                <a:lnTo>
                  <a:pt x="251996" y="2303993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1892248" y="770678"/>
            <a:ext cx="1139190" cy="887094"/>
          </a:xfrm>
          <a:custGeom>
            <a:avLst/>
            <a:gdLst/>
            <a:ahLst/>
            <a:cxnLst/>
            <a:rect l="l" t="t" r="r" b="b"/>
            <a:pathLst>
              <a:path w="1139190" h="887094">
                <a:moveTo>
                  <a:pt x="251996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1139020" y="0"/>
                </a:lnTo>
                <a:lnTo>
                  <a:pt x="251996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2779273" y="3074671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1892248" y="307467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5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2779273" y="770678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0"/>
                </a:moveTo>
                <a:lnTo>
                  <a:pt x="0" y="2303993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1892248" y="396169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2144245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887024" y="0"/>
                </a:moveTo>
                <a:lnTo>
                  <a:pt x="0" y="887024"/>
                </a:lnTo>
                <a:lnTo>
                  <a:pt x="0" y="3191017"/>
                </a:lnTo>
                <a:lnTo>
                  <a:pt x="887024" y="2303993"/>
                </a:lnTo>
                <a:lnTo>
                  <a:pt x="887024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2144245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0" y="887024"/>
                </a:moveTo>
                <a:lnTo>
                  <a:pt x="887024" y="0"/>
                </a:lnTo>
                <a:lnTo>
                  <a:pt x="887024" y="2303993"/>
                </a:lnTo>
                <a:lnTo>
                  <a:pt x="0" y="3191017"/>
                </a:lnTo>
                <a:lnTo>
                  <a:pt x="0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2144245" y="307467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4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1892248" y="1657703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2303993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2018247" y="42780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2144245" y="770678"/>
            <a:ext cx="1139190" cy="3191510"/>
          </a:xfrm>
          <a:custGeom>
            <a:avLst/>
            <a:gdLst/>
            <a:ahLst/>
            <a:cxnLst/>
            <a:rect l="l" t="t" r="r" b="b"/>
            <a:pathLst>
              <a:path w="1139190" h="3191510">
                <a:moveTo>
                  <a:pt x="1139021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251996" y="3191017"/>
                </a:lnTo>
                <a:lnTo>
                  <a:pt x="251996" y="887024"/>
                </a:lnTo>
                <a:lnTo>
                  <a:pt x="1139021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2144245" y="1657703"/>
            <a:ext cx="252095" cy="2304415"/>
          </a:xfrm>
          <a:custGeom>
            <a:avLst/>
            <a:gdLst/>
            <a:ahLst/>
            <a:cxnLst/>
            <a:rect l="l" t="t" r="r" b="b"/>
            <a:pathLst>
              <a:path w="252095" h="2304415">
                <a:moveTo>
                  <a:pt x="251996" y="0"/>
                </a:moveTo>
                <a:lnTo>
                  <a:pt x="0" y="0"/>
                </a:lnTo>
                <a:lnTo>
                  <a:pt x="0" y="2303993"/>
                </a:lnTo>
                <a:lnTo>
                  <a:pt x="251996" y="2303993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2144245" y="770678"/>
            <a:ext cx="1139190" cy="887094"/>
          </a:xfrm>
          <a:custGeom>
            <a:avLst/>
            <a:gdLst/>
            <a:ahLst/>
            <a:cxnLst/>
            <a:rect l="l" t="t" r="r" b="b"/>
            <a:pathLst>
              <a:path w="1139190" h="887094">
                <a:moveTo>
                  <a:pt x="251996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1139021" y="0"/>
                </a:lnTo>
                <a:lnTo>
                  <a:pt x="251996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3031269" y="3074671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2144245" y="307467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4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3031269" y="770678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0"/>
                </a:moveTo>
                <a:lnTo>
                  <a:pt x="0" y="2303993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2312244" y="770678"/>
            <a:ext cx="971550" cy="3191510"/>
          </a:xfrm>
          <a:custGeom>
            <a:avLst/>
            <a:gdLst/>
            <a:ahLst/>
            <a:cxnLst/>
            <a:rect l="l" t="t" r="r" b="b"/>
            <a:pathLst>
              <a:path w="971550" h="3191510">
                <a:moveTo>
                  <a:pt x="971021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83997" y="3191017"/>
                </a:lnTo>
                <a:lnTo>
                  <a:pt x="83997" y="887024"/>
                </a:lnTo>
                <a:lnTo>
                  <a:pt x="971021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2312244" y="1657703"/>
            <a:ext cx="84455" cy="2304415"/>
          </a:xfrm>
          <a:custGeom>
            <a:avLst/>
            <a:gdLst/>
            <a:ahLst/>
            <a:cxnLst/>
            <a:rect l="l" t="t" r="r" b="b"/>
            <a:pathLst>
              <a:path w="84454" h="2304415">
                <a:moveTo>
                  <a:pt x="83997" y="0"/>
                </a:moveTo>
                <a:lnTo>
                  <a:pt x="0" y="0"/>
                </a:lnTo>
                <a:lnTo>
                  <a:pt x="0" y="2303993"/>
                </a:lnTo>
                <a:lnTo>
                  <a:pt x="83997" y="2303993"/>
                </a:lnTo>
                <a:lnTo>
                  <a:pt x="83997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2312244" y="770678"/>
            <a:ext cx="971550" cy="887094"/>
          </a:xfrm>
          <a:custGeom>
            <a:avLst/>
            <a:gdLst/>
            <a:ahLst/>
            <a:cxnLst/>
            <a:rect l="l" t="t" r="r" b="b"/>
            <a:pathLst>
              <a:path w="971550" h="887094">
                <a:moveTo>
                  <a:pt x="83997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971021" y="0"/>
                </a:lnTo>
                <a:lnTo>
                  <a:pt x="83997" y="887024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2144245" y="770678"/>
            <a:ext cx="1139190" cy="3191510"/>
          </a:xfrm>
          <a:custGeom>
            <a:avLst/>
            <a:gdLst/>
            <a:ahLst/>
            <a:cxnLst/>
            <a:rect l="l" t="t" r="r" b="b"/>
            <a:pathLst>
              <a:path w="1139190" h="3191510">
                <a:moveTo>
                  <a:pt x="1139021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251996" y="3191017"/>
                </a:lnTo>
                <a:lnTo>
                  <a:pt x="251996" y="887024"/>
                </a:lnTo>
                <a:lnTo>
                  <a:pt x="1139021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2144245" y="1657703"/>
            <a:ext cx="252095" cy="2304415"/>
          </a:xfrm>
          <a:custGeom>
            <a:avLst/>
            <a:gdLst/>
            <a:ahLst/>
            <a:cxnLst/>
            <a:rect l="l" t="t" r="r" b="b"/>
            <a:pathLst>
              <a:path w="252095" h="2304415">
                <a:moveTo>
                  <a:pt x="251996" y="0"/>
                </a:moveTo>
                <a:lnTo>
                  <a:pt x="0" y="0"/>
                </a:lnTo>
                <a:lnTo>
                  <a:pt x="0" y="2303993"/>
                </a:lnTo>
                <a:lnTo>
                  <a:pt x="251996" y="2303993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2144245" y="770678"/>
            <a:ext cx="1139190" cy="887094"/>
          </a:xfrm>
          <a:custGeom>
            <a:avLst/>
            <a:gdLst/>
            <a:ahLst/>
            <a:cxnLst/>
            <a:rect l="l" t="t" r="r" b="b"/>
            <a:pathLst>
              <a:path w="1139190" h="887094">
                <a:moveTo>
                  <a:pt x="251996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1139021" y="0"/>
                </a:lnTo>
                <a:lnTo>
                  <a:pt x="251996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2144245" y="396169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2396241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887024" y="0"/>
                </a:moveTo>
                <a:lnTo>
                  <a:pt x="0" y="887024"/>
                </a:lnTo>
                <a:lnTo>
                  <a:pt x="0" y="3191017"/>
                </a:lnTo>
                <a:lnTo>
                  <a:pt x="887024" y="2303993"/>
                </a:lnTo>
                <a:lnTo>
                  <a:pt x="887024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396241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0" y="887024"/>
                </a:moveTo>
                <a:lnTo>
                  <a:pt x="887024" y="0"/>
                </a:lnTo>
                <a:lnTo>
                  <a:pt x="887024" y="2303993"/>
                </a:lnTo>
                <a:lnTo>
                  <a:pt x="0" y="3191017"/>
                </a:lnTo>
                <a:lnTo>
                  <a:pt x="0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2396241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887024" y="0"/>
                </a:moveTo>
                <a:lnTo>
                  <a:pt x="0" y="887024"/>
                </a:lnTo>
                <a:lnTo>
                  <a:pt x="0" y="3191017"/>
                </a:lnTo>
                <a:lnTo>
                  <a:pt x="887024" y="2303993"/>
                </a:lnTo>
                <a:lnTo>
                  <a:pt x="887024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2396241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0" y="887024"/>
                </a:moveTo>
                <a:lnTo>
                  <a:pt x="887024" y="0"/>
                </a:lnTo>
                <a:lnTo>
                  <a:pt x="887024" y="2303993"/>
                </a:lnTo>
                <a:lnTo>
                  <a:pt x="0" y="3191017"/>
                </a:lnTo>
                <a:lnTo>
                  <a:pt x="0" y="887024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2396241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0" y="887024"/>
                </a:moveTo>
                <a:lnTo>
                  <a:pt x="887024" y="0"/>
                </a:lnTo>
                <a:lnTo>
                  <a:pt x="887024" y="2303993"/>
                </a:lnTo>
                <a:lnTo>
                  <a:pt x="0" y="3191017"/>
                </a:lnTo>
                <a:lnTo>
                  <a:pt x="0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2396241" y="307467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4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2144245" y="1657703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2303993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2270243" y="42780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2396241" y="770678"/>
            <a:ext cx="1139190" cy="3191510"/>
          </a:xfrm>
          <a:custGeom>
            <a:avLst/>
            <a:gdLst/>
            <a:ahLst/>
            <a:cxnLst/>
            <a:rect l="l" t="t" r="r" b="b"/>
            <a:pathLst>
              <a:path w="1139190" h="3191510">
                <a:moveTo>
                  <a:pt x="1139020" y="0"/>
                </a:moveTo>
                <a:lnTo>
                  <a:pt x="887024" y="0"/>
                </a:lnTo>
                <a:lnTo>
                  <a:pt x="0" y="887024"/>
                </a:lnTo>
                <a:lnTo>
                  <a:pt x="0" y="3191017"/>
                </a:lnTo>
                <a:lnTo>
                  <a:pt x="251996" y="3191017"/>
                </a:lnTo>
                <a:lnTo>
                  <a:pt x="251996" y="887024"/>
                </a:lnTo>
                <a:lnTo>
                  <a:pt x="113902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2396241" y="1657703"/>
            <a:ext cx="252095" cy="2304415"/>
          </a:xfrm>
          <a:custGeom>
            <a:avLst/>
            <a:gdLst/>
            <a:ahLst/>
            <a:cxnLst/>
            <a:rect l="l" t="t" r="r" b="b"/>
            <a:pathLst>
              <a:path w="252095" h="2304415">
                <a:moveTo>
                  <a:pt x="251996" y="0"/>
                </a:moveTo>
                <a:lnTo>
                  <a:pt x="0" y="0"/>
                </a:lnTo>
                <a:lnTo>
                  <a:pt x="0" y="2303993"/>
                </a:lnTo>
                <a:lnTo>
                  <a:pt x="251996" y="2303993"/>
                </a:lnTo>
                <a:lnTo>
                  <a:pt x="251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2396241" y="770678"/>
            <a:ext cx="1139190" cy="887094"/>
          </a:xfrm>
          <a:custGeom>
            <a:avLst/>
            <a:gdLst/>
            <a:ahLst/>
            <a:cxnLst/>
            <a:rect l="l" t="t" r="r" b="b"/>
            <a:pathLst>
              <a:path w="1139190" h="887094">
                <a:moveTo>
                  <a:pt x="251996" y="887024"/>
                </a:moveTo>
                <a:lnTo>
                  <a:pt x="0" y="887024"/>
                </a:lnTo>
                <a:lnTo>
                  <a:pt x="887024" y="0"/>
                </a:lnTo>
                <a:lnTo>
                  <a:pt x="1139020" y="0"/>
                </a:lnTo>
                <a:lnTo>
                  <a:pt x="251996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3283266" y="3074671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4">
                <a:moveTo>
                  <a:pt x="251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2396241" y="307467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4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3283266" y="770678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0"/>
                </a:moveTo>
                <a:lnTo>
                  <a:pt x="0" y="2303993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2396241" y="3961696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 txBox="1"/>
          <p:nvPr/>
        </p:nvSpPr>
        <p:spPr>
          <a:xfrm>
            <a:off x="11658524" y="3948688"/>
            <a:ext cx="9715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128 128 128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128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8" name="object 458"/>
          <p:cNvSpPr/>
          <p:nvPr/>
        </p:nvSpPr>
        <p:spPr>
          <a:xfrm>
            <a:off x="12648238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887024" y="0"/>
                </a:moveTo>
                <a:lnTo>
                  <a:pt x="0" y="887024"/>
                </a:lnTo>
                <a:lnTo>
                  <a:pt x="0" y="3191017"/>
                </a:lnTo>
                <a:lnTo>
                  <a:pt x="887024" y="2303993"/>
                </a:lnTo>
                <a:lnTo>
                  <a:pt x="887024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2648238" y="770678"/>
            <a:ext cx="887094" cy="3191510"/>
          </a:xfrm>
          <a:custGeom>
            <a:avLst/>
            <a:gdLst/>
            <a:ahLst/>
            <a:cxnLst/>
            <a:rect l="l" t="t" r="r" b="b"/>
            <a:pathLst>
              <a:path w="887094" h="3191510">
                <a:moveTo>
                  <a:pt x="0" y="887024"/>
                </a:moveTo>
                <a:lnTo>
                  <a:pt x="887024" y="0"/>
                </a:lnTo>
                <a:lnTo>
                  <a:pt x="887024" y="2303993"/>
                </a:lnTo>
                <a:lnTo>
                  <a:pt x="0" y="3191017"/>
                </a:lnTo>
                <a:lnTo>
                  <a:pt x="0" y="8870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2648238" y="3074671"/>
            <a:ext cx="887094" cy="887094"/>
          </a:xfrm>
          <a:custGeom>
            <a:avLst/>
            <a:gdLst/>
            <a:ahLst/>
            <a:cxnLst/>
            <a:rect l="l" t="t" r="r" b="b"/>
            <a:pathLst>
              <a:path w="887094" h="887095">
                <a:moveTo>
                  <a:pt x="0" y="887024"/>
                </a:moveTo>
                <a:lnTo>
                  <a:pt x="88702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 txBox="1"/>
          <p:nvPr/>
        </p:nvSpPr>
        <p:spPr>
          <a:xfrm rot="18900000">
            <a:off x="12606741" y="3968110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128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462" name="object 462"/>
          <p:cNvSpPr/>
          <p:nvPr/>
        </p:nvSpPr>
        <p:spPr>
          <a:xfrm>
            <a:off x="12396241" y="1657703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2303993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2522240" y="42780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1255753" y="2366187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4">
                <a:moveTo>
                  <a:pt x="0" y="0"/>
                </a:moveTo>
                <a:lnTo>
                  <a:pt x="756011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1574155" y="232096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615751" y="638192"/>
            <a:ext cx="9594215" cy="576580"/>
          </a:xfrm>
          <a:custGeom>
            <a:avLst/>
            <a:gdLst/>
            <a:ahLst/>
            <a:cxnLst/>
            <a:rect l="l" t="t" r="r" b="b"/>
            <a:pathLst>
              <a:path w="9594215" h="576580">
                <a:moveTo>
                  <a:pt x="0" y="575998"/>
                </a:moveTo>
                <a:lnTo>
                  <a:pt x="0" y="0"/>
                </a:lnTo>
                <a:lnTo>
                  <a:pt x="9594011" y="0"/>
                </a:lnTo>
                <a:lnTo>
                  <a:pt x="9594011" y="575998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570511" y="875768"/>
            <a:ext cx="90437" cy="109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7353209" y="592994"/>
            <a:ext cx="109917" cy="904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2164396" y="866747"/>
            <a:ext cx="90437" cy="1099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3293371" y="371801"/>
            <a:ext cx="1181100" cy="3989070"/>
          </a:xfrm>
          <a:custGeom>
            <a:avLst/>
            <a:gdLst/>
            <a:ahLst/>
            <a:cxnLst/>
            <a:rect l="l" t="t" r="r" b="b"/>
            <a:pathLst>
              <a:path w="1181100" h="3989070">
                <a:moveTo>
                  <a:pt x="1180780" y="0"/>
                </a:moveTo>
                <a:lnTo>
                  <a:pt x="1108780" y="0"/>
                </a:lnTo>
                <a:lnTo>
                  <a:pt x="0" y="1108780"/>
                </a:lnTo>
                <a:lnTo>
                  <a:pt x="0" y="3988772"/>
                </a:lnTo>
                <a:lnTo>
                  <a:pt x="71999" y="3988772"/>
                </a:lnTo>
                <a:lnTo>
                  <a:pt x="71999" y="1108780"/>
                </a:lnTo>
                <a:lnTo>
                  <a:pt x="1180780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3293371" y="1480582"/>
            <a:ext cx="72390" cy="2880360"/>
          </a:xfrm>
          <a:custGeom>
            <a:avLst/>
            <a:gdLst/>
            <a:ahLst/>
            <a:cxnLst/>
            <a:rect l="l" t="t" r="r" b="b"/>
            <a:pathLst>
              <a:path w="72390" h="2880360">
                <a:moveTo>
                  <a:pt x="71999" y="0"/>
                </a:moveTo>
                <a:lnTo>
                  <a:pt x="0" y="0"/>
                </a:lnTo>
                <a:lnTo>
                  <a:pt x="0" y="2879991"/>
                </a:lnTo>
                <a:lnTo>
                  <a:pt x="71999" y="2879991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3293371" y="371801"/>
            <a:ext cx="1181100" cy="1109345"/>
          </a:xfrm>
          <a:custGeom>
            <a:avLst/>
            <a:gdLst/>
            <a:ahLst/>
            <a:cxnLst/>
            <a:rect l="l" t="t" r="r" b="b"/>
            <a:pathLst>
              <a:path w="1181100" h="1109345">
                <a:moveTo>
                  <a:pt x="71999" y="1108780"/>
                </a:moveTo>
                <a:lnTo>
                  <a:pt x="0" y="1108780"/>
                </a:lnTo>
                <a:lnTo>
                  <a:pt x="1108780" y="0"/>
                </a:lnTo>
                <a:lnTo>
                  <a:pt x="1180780" y="0"/>
                </a:lnTo>
                <a:lnTo>
                  <a:pt x="71999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4402151" y="3251792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3293371" y="3251792"/>
            <a:ext cx="1109345" cy="1109345"/>
          </a:xfrm>
          <a:custGeom>
            <a:avLst/>
            <a:gdLst/>
            <a:ahLst/>
            <a:cxnLst/>
            <a:rect l="l" t="t" r="r" b="b"/>
            <a:pathLst>
              <a:path w="1109344" h="1109345">
                <a:moveTo>
                  <a:pt x="0" y="1108780"/>
                </a:moveTo>
                <a:lnTo>
                  <a:pt x="11087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4402151" y="371801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0"/>
                </a:moveTo>
                <a:lnTo>
                  <a:pt x="0" y="2879991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3293371" y="436057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3365371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1108780" y="0"/>
                </a:moveTo>
                <a:lnTo>
                  <a:pt x="0" y="1108780"/>
                </a:lnTo>
                <a:lnTo>
                  <a:pt x="0" y="3988772"/>
                </a:lnTo>
                <a:lnTo>
                  <a:pt x="1108780" y="2879991"/>
                </a:lnTo>
                <a:lnTo>
                  <a:pt x="1108780" y="0"/>
                </a:lnTo>
                <a:close/>
              </a:path>
            </a:pathLst>
          </a:custGeom>
          <a:solidFill>
            <a:srgbClr val="004D9A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3365371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0" y="1108780"/>
                </a:moveTo>
                <a:lnTo>
                  <a:pt x="1108780" y="0"/>
                </a:lnTo>
                <a:lnTo>
                  <a:pt x="1108780" y="2879991"/>
                </a:lnTo>
                <a:lnTo>
                  <a:pt x="0" y="3988772"/>
                </a:lnTo>
                <a:lnTo>
                  <a:pt x="0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3365371" y="3251792"/>
            <a:ext cx="1109345" cy="1109345"/>
          </a:xfrm>
          <a:custGeom>
            <a:avLst/>
            <a:gdLst/>
            <a:ahLst/>
            <a:cxnLst/>
            <a:rect l="l" t="t" r="r" b="b"/>
            <a:pathLst>
              <a:path w="1109344" h="1109345">
                <a:moveTo>
                  <a:pt x="0" y="1108780"/>
                </a:moveTo>
                <a:lnTo>
                  <a:pt x="11087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3293371" y="1480582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287999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3329369" y="4676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3365371" y="371801"/>
            <a:ext cx="1289050" cy="3989070"/>
          </a:xfrm>
          <a:custGeom>
            <a:avLst/>
            <a:gdLst/>
            <a:ahLst/>
            <a:cxnLst/>
            <a:rect l="l" t="t" r="r" b="b"/>
            <a:pathLst>
              <a:path w="1289050" h="3989070">
                <a:moveTo>
                  <a:pt x="1288777" y="0"/>
                </a:moveTo>
                <a:lnTo>
                  <a:pt x="1108780" y="0"/>
                </a:lnTo>
                <a:lnTo>
                  <a:pt x="0" y="1108780"/>
                </a:lnTo>
                <a:lnTo>
                  <a:pt x="0" y="3988772"/>
                </a:lnTo>
                <a:lnTo>
                  <a:pt x="179996" y="3988772"/>
                </a:lnTo>
                <a:lnTo>
                  <a:pt x="179996" y="1108780"/>
                </a:lnTo>
                <a:lnTo>
                  <a:pt x="1288777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3365371" y="1480582"/>
            <a:ext cx="180340" cy="2880360"/>
          </a:xfrm>
          <a:custGeom>
            <a:avLst/>
            <a:gdLst/>
            <a:ahLst/>
            <a:cxnLst/>
            <a:rect l="l" t="t" r="r" b="b"/>
            <a:pathLst>
              <a:path w="180340" h="2880360">
                <a:moveTo>
                  <a:pt x="179996" y="0"/>
                </a:moveTo>
                <a:lnTo>
                  <a:pt x="0" y="0"/>
                </a:lnTo>
                <a:lnTo>
                  <a:pt x="0" y="2879991"/>
                </a:lnTo>
                <a:lnTo>
                  <a:pt x="179996" y="2879991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3365371" y="371801"/>
            <a:ext cx="1289050" cy="1109345"/>
          </a:xfrm>
          <a:custGeom>
            <a:avLst/>
            <a:gdLst/>
            <a:ahLst/>
            <a:cxnLst/>
            <a:rect l="l" t="t" r="r" b="b"/>
            <a:pathLst>
              <a:path w="1289050" h="1109345">
                <a:moveTo>
                  <a:pt x="179996" y="1108780"/>
                </a:moveTo>
                <a:lnTo>
                  <a:pt x="0" y="1108780"/>
                </a:lnTo>
                <a:lnTo>
                  <a:pt x="1108780" y="0"/>
                </a:lnTo>
                <a:lnTo>
                  <a:pt x="1288777" y="0"/>
                </a:lnTo>
                <a:lnTo>
                  <a:pt x="179996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4474152" y="325179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179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3365371" y="3251792"/>
            <a:ext cx="1109345" cy="1109345"/>
          </a:xfrm>
          <a:custGeom>
            <a:avLst/>
            <a:gdLst/>
            <a:ahLst/>
            <a:cxnLst/>
            <a:rect l="l" t="t" r="r" b="b"/>
            <a:pathLst>
              <a:path w="1109344" h="1109345">
                <a:moveTo>
                  <a:pt x="0" y="1108780"/>
                </a:moveTo>
                <a:lnTo>
                  <a:pt x="11087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4474152" y="371801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0"/>
                </a:moveTo>
                <a:lnTo>
                  <a:pt x="0" y="2879991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3485370" y="371801"/>
            <a:ext cx="1169035" cy="3989070"/>
          </a:xfrm>
          <a:custGeom>
            <a:avLst/>
            <a:gdLst/>
            <a:ahLst/>
            <a:cxnLst/>
            <a:rect l="l" t="t" r="r" b="b"/>
            <a:pathLst>
              <a:path w="1169034" h="3989070">
                <a:moveTo>
                  <a:pt x="1168777" y="0"/>
                </a:moveTo>
                <a:lnTo>
                  <a:pt x="1108780" y="0"/>
                </a:lnTo>
                <a:lnTo>
                  <a:pt x="0" y="1108780"/>
                </a:lnTo>
                <a:lnTo>
                  <a:pt x="0" y="3988772"/>
                </a:lnTo>
                <a:lnTo>
                  <a:pt x="59997" y="3988772"/>
                </a:lnTo>
                <a:lnTo>
                  <a:pt x="59997" y="1108780"/>
                </a:lnTo>
                <a:lnTo>
                  <a:pt x="1168777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3485370" y="1480582"/>
            <a:ext cx="60325" cy="2880360"/>
          </a:xfrm>
          <a:custGeom>
            <a:avLst/>
            <a:gdLst/>
            <a:ahLst/>
            <a:cxnLst/>
            <a:rect l="l" t="t" r="r" b="b"/>
            <a:pathLst>
              <a:path w="60325" h="2880360">
                <a:moveTo>
                  <a:pt x="59997" y="0"/>
                </a:moveTo>
                <a:lnTo>
                  <a:pt x="0" y="0"/>
                </a:lnTo>
                <a:lnTo>
                  <a:pt x="0" y="2879991"/>
                </a:lnTo>
                <a:lnTo>
                  <a:pt x="59997" y="2879991"/>
                </a:lnTo>
                <a:lnTo>
                  <a:pt x="59997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3485370" y="371801"/>
            <a:ext cx="1169035" cy="1109345"/>
          </a:xfrm>
          <a:custGeom>
            <a:avLst/>
            <a:gdLst/>
            <a:ahLst/>
            <a:cxnLst/>
            <a:rect l="l" t="t" r="r" b="b"/>
            <a:pathLst>
              <a:path w="1169034" h="1109345">
                <a:moveTo>
                  <a:pt x="59997" y="1108780"/>
                </a:moveTo>
                <a:lnTo>
                  <a:pt x="0" y="1108780"/>
                </a:lnTo>
                <a:lnTo>
                  <a:pt x="1108780" y="0"/>
                </a:lnTo>
                <a:lnTo>
                  <a:pt x="1168777" y="0"/>
                </a:lnTo>
                <a:lnTo>
                  <a:pt x="59997" y="11087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3365371" y="371801"/>
            <a:ext cx="1289050" cy="3989070"/>
          </a:xfrm>
          <a:custGeom>
            <a:avLst/>
            <a:gdLst/>
            <a:ahLst/>
            <a:cxnLst/>
            <a:rect l="l" t="t" r="r" b="b"/>
            <a:pathLst>
              <a:path w="1289050" h="3989070">
                <a:moveTo>
                  <a:pt x="1288777" y="0"/>
                </a:moveTo>
                <a:lnTo>
                  <a:pt x="1108780" y="0"/>
                </a:lnTo>
                <a:lnTo>
                  <a:pt x="0" y="1108780"/>
                </a:lnTo>
                <a:lnTo>
                  <a:pt x="0" y="3988772"/>
                </a:lnTo>
                <a:lnTo>
                  <a:pt x="179996" y="3988772"/>
                </a:lnTo>
                <a:lnTo>
                  <a:pt x="179996" y="1108780"/>
                </a:lnTo>
                <a:lnTo>
                  <a:pt x="128877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3365371" y="1480582"/>
            <a:ext cx="180340" cy="2880360"/>
          </a:xfrm>
          <a:custGeom>
            <a:avLst/>
            <a:gdLst/>
            <a:ahLst/>
            <a:cxnLst/>
            <a:rect l="l" t="t" r="r" b="b"/>
            <a:pathLst>
              <a:path w="180340" h="2880360">
                <a:moveTo>
                  <a:pt x="179996" y="0"/>
                </a:moveTo>
                <a:lnTo>
                  <a:pt x="0" y="0"/>
                </a:lnTo>
                <a:lnTo>
                  <a:pt x="0" y="2879991"/>
                </a:lnTo>
                <a:lnTo>
                  <a:pt x="179996" y="2879991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3365371" y="371801"/>
            <a:ext cx="1289050" cy="1109345"/>
          </a:xfrm>
          <a:custGeom>
            <a:avLst/>
            <a:gdLst/>
            <a:ahLst/>
            <a:cxnLst/>
            <a:rect l="l" t="t" r="r" b="b"/>
            <a:pathLst>
              <a:path w="1289050" h="1109345">
                <a:moveTo>
                  <a:pt x="179996" y="1108780"/>
                </a:moveTo>
                <a:lnTo>
                  <a:pt x="0" y="1108780"/>
                </a:lnTo>
                <a:lnTo>
                  <a:pt x="1108780" y="0"/>
                </a:lnTo>
                <a:lnTo>
                  <a:pt x="1288777" y="0"/>
                </a:lnTo>
                <a:lnTo>
                  <a:pt x="179996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3365371" y="4360573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3545368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1108780" y="0"/>
                </a:moveTo>
                <a:lnTo>
                  <a:pt x="0" y="1108780"/>
                </a:lnTo>
                <a:lnTo>
                  <a:pt x="0" y="3988772"/>
                </a:lnTo>
                <a:lnTo>
                  <a:pt x="1108780" y="2879991"/>
                </a:lnTo>
                <a:lnTo>
                  <a:pt x="1108780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3545368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0" y="1108780"/>
                </a:moveTo>
                <a:lnTo>
                  <a:pt x="1108780" y="0"/>
                </a:lnTo>
                <a:lnTo>
                  <a:pt x="1108780" y="2879991"/>
                </a:lnTo>
                <a:lnTo>
                  <a:pt x="0" y="3988772"/>
                </a:lnTo>
                <a:lnTo>
                  <a:pt x="0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3545368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1108780" y="0"/>
                </a:moveTo>
                <a:lnTo>
                  <a:pt x="0" y="1108780"/>
                </a:lnTo>
                <a:lnTo>
                  <a:pt x="0" y="3988772"/>
                </a:lnTo>
                <a:lnTo>
                  <a:pt x="1108780" y="2879991"/>
                </a:lnTo>
                <a:lnTo>
                  <a:pt x="1108780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3545368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0" y="1108780"/>
                </a:moveTo>
                <a:lnTo>
                  <a:pt x="1108780" y="0"/>
                </a:lnTo>
                <a:lnTo>
                  <a:pt x="1108780" y="2879991"/>
                </a:lnTo>
                <a:lnTo>
                  <a:pt x="0" y="3988772"/>
                </a:lnTo>
                <a:lnTo>
                  <a:pt x="0" y="11087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3545368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0" y="1108780"/>
                </a:moveTo>
                <a:lnTo>
                  <a:pt x="1108780" y="0"/>
                </a:lnTo>
                <a:lnTo>
                  <a:pt x="1108780" y="2879991"/>
                </a:lnTo>
                <a:lnTo>
                  <a:pt x="0" y="3988772"/>
                </a:lnTo>
                <a:lnTo>
                  <a:pt x="0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3545368" y="3251792"/>
            <a:ext cx="1109345" cy="1109345"/>
          </a:xfrm>
          <a:custGeom>
            <a:avLst/>
            <a:gdLst/>
            <a:ahLst/>
            <a:cxnLst/>
            <a:rect l="l" t="t" r="r" b="b"/>
            <a:pathLst>
              <a:path w="1109344" h="1109345">
                <a:moveTo>
                  <a:pt x="0" y="1108780"/>
                </a:moveTo>
                <a:lnTo>
                  <a:pt x="11087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3365371" y="1480582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287999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3455367" y="4676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3545368" y="371801"/>
            <a:ext cx="1289050" cy="3989070"/>
          </a:xfrm>
          <a:custGeom>
            <a:avLst/>
            <a:gdLst/>
            <a:ahLst/>
            <a:cxnLst/>
            <a:rect l="l" t="t" r="r" b="b"/>
            <a:pathLst>
              <a:path w="1289050" h="3989070">
                <a:moveTo>
                  <a:pt x="1288777" y="0"/>
                </a:moveTo>
                <a:lnTo>
                  <a:pt x="1108780" y="0"/>
                </a:lnTo>
                <a:lnTo>
                  <a:pt x="0" y="1108780"/>
                </a:lnTo>
                <a:lnTo>
                  <a:pt x="0" y="3988772"/>
                </a:lnTo>
                <a:lnTo>
                  <a:pt x="179996" y="3988772"/>
                </a:lnTo>
                <a:lnTo>
                  <a:pt x="179996" y="1108780"/>
                </a:lnTo>
                <a:lnTo>
                  <a:pt x="1288777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3545368" y="1480582"/>
            <a:ext cx="180340" cy="2880360"/>
          </a:xfrm>
          <a:custGeom>
            <a:avLst/>
            <a:gdLst/>
            <a:ahLst/>
            <a:cxnLst/>
            <a:rect l="l" t="t" r="r" b="b"/>
            <a:pathLst>
              <a:path w="180340" h="2880360">
                <a:moveTo>
                  <a:pt x="179996" y="0"/>
                </a:moveTo>
                <a:lnTo>
                  <a:pt x="0" y="0"/>
                </a:lnTo>
                <a:lnTo>
                  <a:pt x="0" y="2879991"/>
                </a:lnTo>
                <a:lnTo>
                  <a:pt x="179996" y="2879991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3545368" y="371801"/>
            <a:ext cx="1289050" cy="1109345"/>
          </a:xfrm>
          <a:custGeom>
            <a:avLst/>
            <a:gdLst/>
            <a:ahLst/>
            <a:cxnLst/>
            <a:rect l="l" t="t" r="r" b="b"/>
            <a:pathLst>
              <a:path w="1289050" h="1109345">
                <a:moveTo>
                  <a:pt x="179996" y="1108780"/>
                </a:moveTo>
                <a:lnTo>
                  <a:pt x="0" y="1108780"/>
                </a:lnTo>
                <a:lnTo>
                  <a:pt x="1108780" y="0"/>
                </a:lnTo>
                <a:lnTo>
                  <a:pt x="1288777" y="0"/>
                </a:lnTo>
                <a:lnTo>
                  <a:pt x="179996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4654148" y="325179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179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3545368" y="3251792"/>
            <a:ext cx="1109345" cy="1109345"/>
          </a:xfrm>
          <a:custGeom>
            <a:avLst/>
            <a:gdLst/>
            <a:ahLst/>
            <a:cxnLst/>
            <a:rect l="l" t="t" r="r" b="b"/>
            <a:pathLst>
              <a:path w="1109344" h="1109345">
                <a:moveTo>
                  <a:pt x="0" y="1108780"/>
                </a:moveTo>
                <a:lnTo>
                  <a:pt x="11087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4654148" y="371801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0"/>
                </a:moveTo>
                <a:lnTo>
                  <a:pt x="0" y="2879991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13545368" y="4360573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3725365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1108780" y="0"/>
                </a:moveTo>
                <a:lnTo>
                  <a:pt x="0" y="1108780"/>
                </a:lnTo>
                <a:lnTo>
                  <a:pt x="0" y="3988772"/>
                </a:lnTo>
                <a:lnTo>
                  <a:pt x="1108780" y="2879991"/>
                </a:lnTo>
                <a:lnTo>
                  <a:pt x="11087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3725365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0" y="1108780"/>
                </a:moveTo>
                <a:lnTo>
                  <a:pt x="1108780" y="0"/>
                </a:lnTo>
                <a:lnTo>
                  <a:pt x="1108780" y="2879991"/>
                </a:lnTo>
                <a:lnTo>
                  <a:pt x="0" y="3988772"/>
                </a:lnTo>
                <a:lnTo>
                  <a:pt x="0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3725365" y="3251792"/>
            <a:ext cx="1109345" cy="1109345"/>
          </a:xfrm>
          <a:custGeom>
            <a:avLst/>
            <a:gdLst/>
            <a:ahLst/>
            <a:cxnLst/>
            <a:rect l="l" t="t" r="r" b="b"/>
            <a:pathLst>
              <a:path w="1109344" h="1109345">
                <a:moveTo>
                  <a:pt x="0" y="1108780"/>
                </a:moveTo>
                <a:lnTo>
                  <a:pt x="11087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3545368" y="1480582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287999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3635364" y="4676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3725365" y="371801"/>
            <a:ext cx="1289050" cy="3989070"/>
          </a:xfrm>
          <a:custGeom>
            <a:avLst/>
            <a:gdLst/>
            <a:ahLst/>
            <a:cxnLst/>
            <a:rect l="l" t="t" r="r" b="b"/>
            <a:pathLst>
              <a:path w="1289050" h="3989070">
                <a:moveTo>
                  <a:pt x="1288777" y="0"/>
                </a:moveTo>
                <a:lnTo>
                  <a:pt x="1108780" y="0"/>
                </a:lnTo>
                <a:lnTo>
                  <a:pt x="0" y="1108780"/>
                </a:lnTo>
                <a:lnTo>
                  <a:pt x="0" y="3988772"/>
                </a:lnTo>
                <a:lnTo>
                  <a:pt x="179996" y="3988772"/>
                </a:lnTo>
                <a:lnTo>
                  <a:pt x="179996" y="1108780"/>
                </a:lnTo>
                <a:lnTo>
                  <a:pt x="1288777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3725365" y="1480582"/>
            <a:ext cx="180340" cy="2880360"/>
          </a:xfrm>
          <a:custGeom>
            <a:avLst/>
            <a:gdLst/>
            <a:ahLst/>
            <a:cxnLst/>
            <a:rect l="l" t="t" r="r" b="b"/>
            <a:pathLst>
              <a:path w="180340" h="2880360">
                <a:moveTo>
                  <a:pt x="179996" y="0"/>
                </a:moveTo>
                <a:lnTo>
                  <a:pt x="0" y="0"/>
                </a:lnTo>
                <a:lnTo>
                  <a:pt x="0" y="2879991"/>
                </a:lnTo>
                <a:lnTo>
                  <a:pt x="179996" y="2879991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3725365" y="371801"/>
            <a:ext cx="1289050" cy="1109345"/>
          </a:xfrm>
          <a:custGeom>
            <a:avLst/>
            <a:gdLst/>
            <a:ahLst/>
            <a:cxnLst/>
            <a:rect l="l" t="t" r="r" b="b"/>
            <a:pathLst>
              <a:path w="1289050" h="1109345">
                <a:moveTo>
                  <a:pt x="179996" y="1108780"/>
                </a:moveTo>
                <a:lnTo>
                  <a:pt x="0" y="1108780"/>
                </a:lnTo>
                <a:lnTo>
                  <a:pt x="1108780" y="0"/>
                </a:lnTo>
                <a:lnTo>
                  <a:pt x="1288777" y="0"/>
                </a:lnTo>
                <a:lnTo>
                  <a:pt x="179996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4834145" y="325179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179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13725365" y="3251792"/>
            <a:ext cx="1109345" cy="1109345"/>
          </a:xfrm>
          <a:custGeom>
            <a:avLst/>
            <a:gdLst/>
            <a:ahLst/>
            <a:cxnLst/>
            <a:rect l="l" t="t" r="r" b="b"/>
            <a:pathLst>
              <a:path w="1109344" h="1109345">
                <a:moveTo>
                  <a:pt x="0" y="1108780"/>
                </a:moveTo>
                <a:lnTo>
                  <a:pt x="11087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14834145" y="371801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0"/>
                </a:moveTo>
                <a:lnTo>
                  <a:pt x="0" y="2879991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3845364" y="371801"/>
            <a:ext cx="1169035" cy="3989070"/>
          </a:xfrm>
          <a:custGeom>
            <a:avLst/>
            <a:gdLst/>
            <a:ahLst/>
            <a:cxnLst/>
            <a:rect l="l" t="t" r="r" b="b"/>
            <a:pathLst>
              <a:path w="1169034" h="3989070">
                <a:moveTo>
                  <a:pt x="1168777" y="0"/>
                </a:moveTo>
                <a:lnTo>
                  <a:pt x="1108780" y="0"/>
                </a:lnTo>
                <a:lnTo>
                  <a:pt x="0" y="1108780"/>
                </a:lnTo>
                <a:lnTo>
                  <a:pt x="0" y="3988772"/>
                </a:lnTo>
                <a:lnTo>
                  <a:pt x="59997" y="3988772"/>
                </a:lnTo>
                <a:lnTo>
                  <a:pt x="59997" y="1108780"/>
                </a:lnTo>
                <a:lnTo>
                  <a:pt x="1168777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3845364" y="1480582"/>
            <a:ext cx="60325" cy="2880360"/>
          </a:xfrm>
          <a:custGeom>
            <a:avLst/>
            <a:gdLst/>
            <a:ahLst/>
            <a:cxnLst/>
            <a:rect l="l" t="t" r="r" b="b"/>
            <a:pathLst>
              <a:path w="60325" h="2880360">
                <a:moveTo>
                  <a:pt x="59997" y="0"/>
                </a:moveTo>
                <a:lnTo>
                  <a:pt x="0" y="0"/>
                </a:lnTo>
                <a:lnTo>
                  <a:pt x="0" y="2879991"/>
                </a:lnTo>
                <a:lnTo>
                  <a:pt x="59997" y="2879991"/>
                </a:lnTo>
                <a:lnTo>
                  <a:pt x="59997" y="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13845364" y="371801"/>
            <a:ext cx="1169035" cy="1109345"/>
          </a:xfrm>
          <a:custGeom>
            <a:avLst/>
            <a:gdLst/>
            <a:ahLst/>
            <a:cxnLst/>
            <a:rect l="l" t="t" r="r" b="b"/>
            <a:pathLst>
              <a:path w="1169034" h="1109345">
                <a:moveTo>
                  <a:pt x="59997" y="1108780"/>
                </a:moveTo>
                <a:lnTo>
                  <a:pt x="0" y="1108780"/>
                </a:lnTo>
                <a:lnTo>
                  <a:pt x="1108780" y="0"/>
                </a:lnTo>
                <a:lnTo>
                  <a:pt x="1168777" y="0"/>
                </a:lnTo>
                <a:lnTo>
                  <a:pt x="59997" y="11087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3725365" y="371801"/>
            <a:ext cx="1289050" cy="3989070"/>
          </a:xfrm>
          <a:custGeom>
            <a:avLst/>
            <a:gdLst/>
            <a:ahLst/>
            <a:cxnLst/>
            <a:rect l="l" t="t" r="r" b="b"/>
            <a:pathLst>
              <a:path w="1289050" h="3989070">
                <a:moveTo>
                  <a:pt x="1288777" y="0"/>
                </a:moveTo>
                <a:lnTo>
                  <a:pt x="1108780" y="0"/>
                </a:lnTo>
                <a:lnTo>
                  <a:pt x="0" y="1108780"/>
                </a:lnTo>
                <a:lnTo>
                  <a:pt x="0" y="3988772"/>
                </a:lnTo>
                <a:lnTo>
                  <a:pt x="179996" y="3988772"/>
                </a:lnTo>
                <a:lnTo>
                  <a:pt x="179996" y="1108780"/>
                </a:lnTo>
                <a:lnTo>
                  <a:pt x="1288777" y="0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3725365" y="1480582"/>
            <a:ext cx="180340" cy="2880360"/>
          </a:xfrm>
          <a:custGeom>
            <a:avLst/>
            <a:gdLst/>
            <a:ahLst/>
            <a:cxnLst/>
            <a:rect l="l" t="t" r="r" b="b"/>
            <a:pathLst>
              <a:path w="180340" h="2880360">
                <a:moveTo>
                  <a:pt x="179996" y="0"/>
                </a:moveTo>
                <a:lnTo>
                  <a:pt x="0" y="0"/>
                </a:lnTo>
                <a:lnTo>
                  <a:pt x="0" y="2879991"/>
                </a:lnTo>
                <a:lnTo>
                  <a:pt x="179996" y="2879991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3725365" y="371801"/>
            <a:ext cx="1289050" cy="1109345"/>
          </a:xfrm>
          <a:custGeom>
            <a:avLst/>
            <a:gdLst/>
            <a:ahLst/>
            <a:cxnLst/>
            <a:rect l="l" t="t" r="r" b="b"/>
            <a:pathLst>
              <a:path w="1289050" h="1109345">
                <a:moveTo>
                  <a:pt x="179996" y="1108780"/>
                </a:moveTo>
                <a:lnTo>
                  <a:pt x="0" y="1108780"/>
                </a:lnTo>
                <a:lnTo>
                  <a:pt x="1108780" y="0"/>
                </a:lnTo>
                <a:lnTo>
                  <a:pt x="1288777" y="0"/>
                </a:lnTo>
                <a:lnTo>
                  <a:pt x="179996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13725365" y="4360573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3905362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1108780" y="0"/>
                </a:moveTo>
                <a:lnTo>
                  <a:pt x="0" y="1108780"/>
                </a:lnTo>
                <a:lnTo>
                  <a:pt x="0" y="3988772"/>
                </a:lnTo>
                <a:lnTo>
                  <a:pt x="1108780" y="2879991"/>
                </a:lnTo>
                <a:lnTo>
                  <a:pt x="1108780" y="0"/>
                </a:lnTo>
                <a:close/>
              </a:path>
            </a:pathLst>
          </a:custGeom>
          <a:solidFill>
            <a:srgbClr val="3F3F3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3905362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0" y="1108780"/>
                </a:moveTo>
                <a:lnTo>
                  <a:pt x="1108780" y="0"/>
                </a:lnTo>
                <a:lnTo>
                  <a:pt x="1108780" y="2879991"/>
                </a:lnTo>
                <a:lnTo>
                  <a:pt x="0" y="3988772"/>
                </a:lnTo>
                <a:lnTo>
                  <a:pt x="0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3905362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1108780" y="0"/>
                </a:moveTo>
                <a:lnTo>
                  <a:pt x="0" y="1108780"/>
                </a:lnTo>
                <a:lnTo>
                  <a:pt x="0" y="3988772"/>
                </a:lnTo>
                <a:lnTo>
                  <a:pt x="1108780" y="2879991"/>
                </a:lnTo>
                <a:lnTo>
                  <a:pt x="1108780" y="0"/>
                </a:lnTo>
                <a:close/>
              </a:path>
            </a:pathLst>
          </a:custGeom>
          <a:solidFill>
            <a:srgbClr val="545454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3905362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0" y="1108780"/>
                </a:moveTo>
                <a:lnTo>
                  <a:pt x="1108780" y="0"/>
                </a:lnTo>
                <a:lnTo>
                  <a:pt x="1108780" y="2879991"/>
                </a:lnTo>
                <a:lnTo>
                  <a:pt x="0" y="3988772"/>
                </a:lnTo>
                <a:lnTo>
                  <a:pt x="0" y="1108780"/>
                </a:lnTo>
                <a:close/>
              </a:path>
            </a:pathLst>
          </a:custGeom>
          <a:ln w="5060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3905362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0" y="1108780"/>
                </a:moveTo>
                <a:lnTo>
                  <a:pt x="1108780" y="0"/>
                </a:lnTo>
                <a:lnTo>
                  <a:pt x="1108780" y="2879991"/>
                </a:lnTo>
                <a:lnTo>
                  <a:pt x="0" y="3988772"/>
                </a:lnTo>
                <a:lnTo>
                  <a:pt x="0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3905362" y="3251792"/>
            <a:ext cx="1109345" cy="1109345"/>
          </a:xfrm>
          <a:custGeom>
            <a:avLst/>
            <a:gdLst/>
            <a:ahLst/>
            <a:cxnLst/>
            <a:rect l="l" t="t" r="r" b="b"/>
            <a:pathLst>
              <a:path w="1109344" h="1109345">
                <a:moveTo>
                  <a:pt x="0" y="1108780"/>
                </a:moveTo>
                <a:lnTo>
                  <a:pt x="11087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3725365" y="1480582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287999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3815361" y="4676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3905362" y="371801"/>
            <a:ext cx="1289050" cy="3989070"/>
          </a:xfrm>
          <a:custGeom>
            <a:avLst/>
            <a:gdLst/>
            <a:ahLst/>
            <a:cxnLst/>
            <a:rect l="l" t="t" r="r" b="b"/>
            <a:pathLst>
              <a:path w="1289050" h="3989070">
                <a:moveTo>
                  <a:pt x="1288777" y="0"/>
                </a:moveTo>
                <a:lnTo>
                  <a:pt x="1108780" y="0"/>
                </a:lnTo>
                <a:lnTo>
                  <a:pt x="0" y="1108780"/>
                </a:lnTo>
                <a:lnTo>
                  <a:pt x="0" y="3988772"/>
                </a:lnTo>
                <a:lnTo>
                  <a:pt x="179996" y="3988772"/>
                </a:lnTo>
                <a:lnTo>
                  <a:pt x="179996" y="1108780"/>
                </a:lnTo>
                <a:lnTo>
                  <a:pt x="1288777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13905362" y="1480582"/>
            <a:ext cx="180340" cy="2880360"/>
          </a:xfrm>
          <a:custGeom>
            <a:avLst/>
            <a:gdLst/>
            <a:ahLst/>
            <a:cxnLst/>
            <a:rect l="l" t="t" r="r" b="b"/>
            <a:pathLst>
              <a:path w="180340" h="2880360">
                <a:moveTo>
                  <a:pt x="179996" y="0"/>
                </a:moveTo>
                <a:lnTo>
                  <a:pt x="0" y="0"/>
                </a:lnTo>
                <a:lnTo>
                  <a:pt x="0" y="2879991"/>
                </a:lnTo>
                <a:lnTo>
                  <a:pt x="179996" y="2879991"/>
                </a:lnTo>
                <a:lnTo>
                  <a:pt x="1799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3905362" y="371801"/>
            <a:ext cx="1289050" cy="1109345"/>
          </a:xfrm>
          <a:custGeom>
            <a:avLst/>
            <a:gdLst/>
            <a:ahLst/>
            <a:cxnLst/>
            <a:rect l="l" t="t" r="r" b="b"/>
            <a:pathLst>
              <a:path w="1289050" h="1109345">
                <a:moveTo>
                  <a:pt x="179996" y="1108780"/>
                </a:moveTo>
                <a:lnTo>
                  <a:pt x="0" y="1108780"/>
                </a:lnTo>
                <a:lnTo>
                  <a:pt x="1108780" y="0"/>
                </a:lnTo>
                <a:lnTo>
                  <a:pt x="1288777" y="0"/>
                </a:lnTo>
                <a:lnTo>
                  <a:pt x="179996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5014142" y="325179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179996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3905362" y="3251792"/>
            <a:ext cx="1109345" cy="1109345"/>
          </a:xfrm>
          <a:custGeom>
            <a:avLst/>
            <a:gdLst/>
            <a:ahLst/>
            <a:cxnLst/>
            <a:rect l="l" t="t" r="r" b="b"/>
            <a:pathLst>
              <a:path w="1109344" h="1109345">
                <a:moveTo>
                  <a:pt x="0" y="1108780"/>
                </a:moveTo>
                <a:lnTo>
                  <a:pt x="11087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5014142" y="371801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0"/>
                </a:moveTo>
                <a:lnTo>
                  <a:pt x="0" y="2879991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3905362" y="4360573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996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 txBox="1"/>
          <p:nvPr/>
        </p:nvSpPr>
        <p:spPr>
          <a:xfrm>
            <a:off x="13379246" y="4347557"/>
            <a:ext cx="692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64 64 64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4" name="object 544"/>
          <p:cNvSpPr/>
          <p:nvPr/>
        </p:nvSpPr>
        <p:spPr>
          <a:xfrm>
            <a:off x="14085358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1108780" y="0"/>
                </a:moveTo>
                <a:lnTo>
                  <a:pt x="0" y="1108780"/>
                </a:lnTo>
                <a:lnTo>
                  <a:pt x="0" y="3988772"/>
                </a:lnTo>
                <a:lnTo>
                  <a:pt x="1108780" y="2879991"/>
                </a:lnTo>
                <a:lnTo>
                  <a:pt x="1108780" y="0"/>
                </a:lnTo>
                <a:close/>
              </a:path>
            </a:pathLst>
          </a:custGeom>
          <a:solidFill>
            <a:srgbClr val="FFCC6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14085358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0" y="1108780"/>
                </a:moveTo>
                <a:lnTo>
                  <a:pt x="1108780" y="0"/>
                </a:lnTo>
                <a:lnTo>
                  <a:pt x="1108780" y="2879991"/>
                </a:lnTo>
                <a:lnTo>
                  <a:pt x="0" y="3988772"/>
                </a:lnTo>
                <a:lnTo>
                  <a:pt x="0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4085358" y="3251792"/>
            <a:ext cx="1109345" cy="1109345"/>
          </a:xfrm>
          <a:custGeom>
            <a:avLst/>
            <a:gdLst/>
            <a:ahLst/>
            <a:cxnLst/>
            <a:rect l="l" t="t" r="r" b="b"/>
            <a:pathLst>
              <a:path w="1109344" h="1109345">
                <a:moveTo>
                  <a:pt x="0" y="1108780"/>
                </a:moveTo>
                <a:lnTo>
                  <a:pt x="11087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 txBox="1"/>
          <p:nvPr/>
        </p:nvSpPr>
        <p:spPr>
          <a:xfrm rot="18900000">
            <a:off x="14043846" y="4366982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256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548" name="object 548"/>
          <p:cNvSpPr/>
          <p:nvPr/>
        </p:nvSpPr>
        <p:spPr>
          <a:xfrm>
            <a:off x="13905362" y="1480582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287999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13995358" y="4676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13091751" y="2366187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4">
                <a:moveTo>
                  <a:pt x="0" y="0"/>
                </a:moveTo>
                <a:lnTo>
                  <a:pt x="756011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13410131" y="232096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1679754" y="206193"/>
            <a:ext cx="12330430" cy="720090"/>
          </a:xfrm>
          <a:custGeom>
            <a:avLst/>
            <a:gdLst/>
            <a:ahLst/>
            <a:cxnLst/>
            <a:rect l="l" t="t" r="r" b="b"/>
            <a:pathLst>
              <a:path w="12330430" h="720090">
                <a:moveTo>
                  <a:pt x="0" y="719997"/>
                </a:moveTo>
                <a:lnTo>
                  <a:pt x="0" y="0"/>
                </a:lnTo>
                <a:lnTo>
                  <a:pt x="12330003" y="0"/>
                </a:lnTo>
                <a:lnTo>
                  <a:pt x="12330003" y="719997"/>
                </a:lnTo>
              </a:path>
            </a:pathLst>
          </a:custGeom>
          <a:ln w="20244">
            <a:solidFill>
              <a:srgbClr val="1C1C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634521" y="515761"/>
            <a:ext cx="90437" cy="109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785212" y="161003"/>
            <a:ext cx="109917" cy="904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3964367" y="506753"/>
            <a:ext cx="90437" cy="1099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14355362" y="371801"/>
            <a:ext cx="1181100" cy="3989070"/>
          </a:xfrm>
          <a:custGeom>
            <a:avLst/>
            <a:gdLst/>
            <a:ahLst/>
            <a:cxnLst/>
            <a:rect l="l" t="t" r="r" b="b"/>
            <a:pathLst>
              <a:path w="1181100" h="3989070">
                <a:moveTo>
                  <a:pt x="1180780" y="0"/>
                </a:moveTo>
                <a:lnTo>
                  <a:pt x="1108780" y="0"/>
                </a:lnTo>
                <a:lnTo>
                  <a:pt x="0" y="1108780"/>
                </a:lnTo>
                <a:lnTo>
                  <a:pt x="0" y="3988772"/>
                </a:lnTo>
                <a:lnTo>
                  <a:pt x="71999" y="3988772"/>
                </a:lnTo>
                <a:lnTo>
                  <a:pt x="71999" y="1108780"/>
                </a:lnTo>
                <a:lnTo>
                  <a:pt x="1180780" y="0"/>
                </a:lnTo>
                <a:close/>
              </a:path>
            </a:pathLst>
          </a:custGeom>
          <a:solidFill>
            <a:srgbClr val="6A006A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4355362" y="1480582"/>
            <a:ext cx="72390" cy="2880360"/>
          </a:xfrm>
          <a:custGeom>
            <a:avLst/>
            <a:gdLst/>
            <a:ahLst/>
            <a:cxnLst/>
            <a:rect l="l" t="t" r="r" b="b"/>
            <a:pathLst>
              <a:path w="72390" h="2880360">
                <a:moveTo>
                  <a:pt x="71999" y="0"/>
                </a:moveTo>
                <a:lnTo>
                  <a:pt x="0" y="0"/>
                </a:lnTo>
                <a:lnTo>
                  <a:pt x="0" y="2879991"/>
                </a:lnTo>
                <a:lnTo>
                  <a:pt x="71999" y="2879991"/>
                </a:lnTo>
                <a:lnTo>
                  <a:pt x="7199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14355362" y="371801"/>
            <a:ext cx="1181100" cy="1109345"/>
          </a:xfrm>
          <a:custGeom>
            <a:avLst/>
            <a:gdLst/>
            <a:ahLst/>
            <a:cxnLst/>
            <a:rect l="l" t="t" r="r" b="b"/>
            <a:pathLst>
              <a:path w="1181100" h="1109345">
                <a:moveTo>
                  <a:pt x="71999" y="1108780"/>
                </a:moveTo>
                <a:lnTo>
                  <a:pt x="0" y="1108780"/>
                </a:lnTo>
                <a:lnTo>
                  <a:pt x="1108780" y="0"/>
                </a:lnTo>
                <a:lnTo>
                  <a:pt x="1180780" y="0"/>
                </a:lnTo>
                <a:lnTo>
                  <a:pt x="71999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5464142" y="3251792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71999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14355362" y="3251792"/>
            <a:ext cx="1109345" cy="1109345"/>
          </a:xfrm>
          <a:custGeom>
            <a:avLst/>
            <a:gdLst/>
            <a:ahLst/>
            <a:cxnLst/>
            <a:rect l="l" t="t" r="r" b="b"/>
            <a:pathLst>
              <a:path w="1109344" h="1109345">
                <a:moveTo>
                  <a:pt x="0" y="1108780"/>
                </a:moveTo>
                <a:lnTo>
                  <a:pt x="1108780" y="0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15464142" y="371801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0"/>
                </a:moveTo>
                <a:lnTo>
                  <a:pt x="0" y="2879991"/>
                </a:lnTo>
              </a:path>
            </a:pathLst>
          </a:custGeom>
          <a:ln w="50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14355362" y="4360573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199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14427361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1108780" y="0"/>
                </a:moveTo>
                <a:lnTo>
                  <a:pt x="0" y="1108780"/>
                </a:lnTo>
                <a:lnTo>
                  <a:pt x="0" y="3988772"/>
                </a:lnTo>
                <a:lnTo>
                  <a:pt x="1108780" y="2879991"/>
                </a:lnTo>
                <a:lnTo>
                  <a:pt x="1108780" y="0"/>
                </a:lnTo>
                <a:close/>
              </a:path>
            </a:pathLst>
          </a:custGeom>
          <a:solidFill>
            <a:srgbClr val="6A006A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14427361" y="371801"/>
            <a:ext cx="1109345" cy="3989070"/>
          </a:xfrm>
          <a:custGeom>
            <a:avLst/>
            <a:gdLst/>
            <a:ahLst/>
            <a:cxnLst/>
            <a:rect l="l" t="t" r="r" b="b"/>
            <a:pathLst>
              <a:path w="1109344" h="3989070">
                <a:moveTo>
                  <a:pt x="0" y="1108780"/>
                </a:moveTo>
                <a:lnTo>
                  <a:pt x="1108780" y="0"/>
                </a:lnTo>
                <a:lnTo>
                  <a:pt x="1108780" y="2879991"/>
                </a:lnTo>
                <a:lnTo>
                  <a:pt x="0" y="3988772"/>
                </a:lnTo>
                <a:lnTo>
                  <a:pt x="0" y="110878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4427361" y="3251792"/>
            <a:ext cx="1109345" cy="1109345"/>
          </a:xfrm>
          <a:custGeom>
            <a:avLst/>
            <a:gdLst/>
            <a:ahLst/>
            <a:cxnLst/>
            <a:rect l="l" t="t" r="r" b="b"/>
            <a:pathLst>
              <a:path w="1109344" h="1109345">
                <a:moveTo>
                  <a:pt x="0" y="1108780"/>
                </a:moveTo>
                <a:lnTo>
                  <a:pt x="110878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 txBox="1"/>
          <p:nvPr/>
        </p:nvSpPr>
        <p:spPr>
          <a:xfrm rot="18900000">
            <a:off x="14385843" y="4366982"/>
            <a:ext cx="2097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0"/>
              </a:lnSpc>
            </a:pPr>
            <a:r>
              <a:rPr sz="900" spc="-5" dirty="0">
                <a:latin typeface="Microsoft Yi Baiti"/>
                <a:cs typeface="Microsoft Yi Baiti"/>
              </a:rPr>
              <a:t>512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567" name="object 567"/>
          <p:cNvSpPr/>
          <p:nvPr/>
        </p:nvSpPr>
        <p:spPr>
          <a:xfrm>
            <a:off x="14355362" y="1480582"/>
            <a:ext cx="0" cy="2880360"/>
          </a:xfrm>
          <a:custGeom>
            <a:avLst/>
            <a:gdLst/>
            <a:ahLst/>
            <a:cxnLst/>
            <a:rect l="l" t="t" r="r" b="b"/>
            <a:pathLst>
              <a:path h="2880360">
                <a:moveTo>
                  <a:pt x="0" y="287999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14391358" y="4676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 txBox="1"/>
          <p:nvPr/>
        </p:nvSpPr>
        <p:spPr>
          <a:xfrm>
            <a:off x="14283601" y="4569274"/>
            <a:ext cx="535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Georgia"/>
                <a:cs typeface="Georgia"/>
              </a:rPr>
              <a:t>Sigmoid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70" name="object 570"/>
          <p:cNvSpPr/>
          <p:nvPr/>
        </p:nvSpPr>
        <p:spPr>
          <a:xfrm>
            <a:off x="14639748" y="2366187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003" y="0"/>
                </a:lnTo>
              </a:path>
            </a:pathLst>
          </a:custGeom>
          <a:ln w="20244">
            <a:solidFill>
              <a:srgbClr val="15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4715106" y="2320968"/>
            <a:ext cx="109917" cy="9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47</Words>
  <Application>Microsoft Office PowerPoint</Application>
  <PresentationFormat>自定义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Georgia</vt:lpstr>
      <vt:lpstr>Microsoft Yi Baiti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KEXT</dc:creator>
  <cp:lastModifiedBy>c xt</cp:lastModifiedBy>
  <cp:revision>1</cp:revision>
  <dcterms:created xsi:type="dcterms:W3CDTF">2023-04-23T18:28:12Z</dcterms:created>
  <dcterms:modified xsi:type="dcterms:W3CDTF">2023-04-23T18:30:42Z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2023-04-23T00:00:00Z</vt:filetime>
  </property>
  <property fmtid="{D5CDD505-2E9C-101B-9397-08002B2CF9AE}" pid="3" name="Creator">
    <vt:lpwstr>TeX</vt:lpwstr>
  </property>
  <property fmtid="{D5CDD505-2E9C-101B-9397-08002B2CF9AE}" pid="4" name="LastSaved">
    <vt:filetime>2023-04-23T00:00:00Z</vt:filetime>
  </property>
</Properties>
</file>