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278100" cy="4584700"/>
  <p:notesSz cx="15278100" cy="45847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5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6333" y="1421257"/>
            <a:ext cx="12991783" cy="962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92667" y="2567432"/>
            <a:ext cx="10699115" cy="114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222" y="1054481"/>
            <a:ext cx="6648736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871491" y="1054481"/>
            <a:ext cx="6648736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455" y="159575"/>
            <a:ext cx="1108614" cy="39882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6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6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876845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6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684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02664" y="408632"/>
            <a:ext cx="1018540" cy="3490595"/>
          </a:xfrm>
          <a:custGeom>
            <a:avLst/>
            <a:gdLst/>
            <a:ahLst/>
            <a:cxnLst/>
            <a:rect l="l" t="t" r="r" b="b"/>
            <a:pathLst>
              <a:path w="1018539" h="3490595">
                <a:moveTo>
                  <a:pt x="1018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7999" y="3490168"/>
                </a:lnTo>
                <a:lnTo>
                  <a:pt x="47999" y="970180"/>
                </a:lnTo>
                <a:lnTo>
                  <a:pt x="1018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02664" y="1378813"/>
            <a:ext cx="48260" cy="2520315"/>
          </a:xfrm>
          <a:custGeom>
            <a:avLst/>
            <a:gdLst/>
            <a:ahLst/>
            <a:cxnLst/>
            <a:rect l="l" t="t" r="r" b="b"/>
            <a:pathLst>
              <a:path w="48259" h="2520315">
                <a:moveTo>
                  <a:pt x="47999" y="0"/>
                </a:moveTo>
                <a:lnTo>
                  <a:pt x="0" y="0"/>
                </a:lnTo>
                <a:lnTo>
                  <a:pt x="0" y="2519987"/>
                </a:lnTo>
                <a:lnTo>
                  <a:pt x="47999" y="2519987"/>
                </a:lnTo>
                <a:lnTo>
                  <a:pt x="47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02664" y="408632"/>
            <a:ext cx="1018540" cy="970280"/>
          </a:xfrm>
          <a:custGeom>
            <a:avLst/>
            <a:gdLst/>
            <a:ahLst/>
            <a:cxnLst/>
            <a:rect l="l" t="t" r="r" b="b"/>
            <a:pathLst>
              <a:path w="1018539" h="970280">
                <a:moveTo>
                  <a:pt x="47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8180" y="0"/>
                </a:lnTo>
                <a:lnTo>
                  <a:pt x="47999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06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06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906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666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50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50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0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020844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5066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2084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146663" y="408632"/>
            <a:ext cx="1018540" cy="3490595"/>
          </a:xfrm>
          <a:custGeom>
            <a:avLst/>
            <a:gdLst/>
            <a:ahLst/>
            <a:cxnLst/>
            <a:rect l="l" t="t" r="r" b="b"/>
            <a:pathLst>
              <a:path w="1018539" h="3490595">
                <a:moveTo>
                  <a:pt x="1018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47999" y="3490168"/>
                </a:lnTo>
                <a:lnTo>
                  <a:pt x="47999" y="970180"/>
                </a:lnTo>
                <a:lnTo>
                  <a:pt x="1018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146663" y="1378813"/>
            <a:ext cx="48260" cy="2520315"/>
          </a:xfrm>
          <a:custGeom>
            <a:avLst/>
            <a:gdLst/>
            <a:ahLst/>
            <a:cxnLst/>
            <a:rect l="l" t="t" r="r" b="b"/>
            <a:pathLst>
              <a:path w="48259" h="2520315">
                <a:moveTo>
                  <a:pt x="47999" y="0"/>
                </a:moveTo>
                <a:lnTo>
                  <a:pt x="0" y="0"/>
                </a:lnTo>
                <a:lnTo>
                  <a:pt x="0" y="2519987"/>
                </a:lnTo>
                <a:lnTo>
                  <a:pt x="47999" y="2519987"/>
                </a:lnTo>
                <a:lnTo>
                  <a:pt x="47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146663" y="408632"/>
            <a:ext cx="1018540" cy="970280"/>
          </a:xfrm>
          <a:custGeom>
            <a:avLst/>
            <a:gdLst/>
            <a:ahLst/>
            <a:cxnLst/>
            <a:rect l="l" t="t" r="r" b="b"/>
            <a:pathLst>
              <a:path w="1018539" h="970280">
                <a:moveTo>
                  <a:pt x="47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18180" y="0"/>
                </a:lnTo>
                <a:lnTo>
                  <a:pt x="47999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5066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5066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5066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5066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9466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9466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222" y="183388"/>
            <a:ext cx="13756005" cy="733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222" y="1054481"/>
            <a:ext cx="13756005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96713" y="4263771"/>
            <a:ext cx="4891024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64222" y="4263771"/>
            <a:ext cx="3515423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04804" y="4263771"/>
            <a:ext cx="3515423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900000">
            <a:off x="1153324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666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066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177" y="3804126"/>
            <a:ext cx="423545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20" dirty="0">
                <a:latin typeface="Georgia"/>
                <a:cs typeface="Georgia"/>
              </a:rPr>
              <a:t>U-Net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6241" y="558207"/>
            <a:ext cx="959485" cy="3191510"/>
          </a:xfrm>
          <a:custGeom>
            <a:avLst/>
            <a:gdLst/>
            <a:ahLst/>
            <a:cxnLst/>
            <a:rect l="l" t="t" r="r" b="b"/>
            <a:pathLst>
              <a:path w="959485" h="3191510">
                <a:moveTo>
                  <a:pt x="959024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71999" y="3191017"/>
                </a:lnTo>
                <a:lnTo>
                  <a:pt x="71999" y="887024"/>
                </a:lnTo>
                <a:lnTo>
                  <a:pt x="959024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6241" y="1445232"/>
            <a:ext cx="72390" cy="2304415"/>
          </a:xfrm>
          <a:custGeom>
            <a:avLst/>
            <a:gdLst/>
            <a:ahLst/>
            <a:cxnLst/>
            <a:rect l="l" t="t" r="r" b="b"/>
            <a:pathLst>
              <a:path w="72390" h="2304415">
                <a:moveTo>
                  <a:pt x="71999" y="0"/>
                </a:moveTo>
                <a:lnTo>
                  <a:pt x="0" y="0"/>
                </a:lnTo>
                <a:lnTo>
                  <a:pt x="0" y="2303993"/>
                </a:lnTo>
                <a:lnTo>
                  <a:pt x="71999" y="2303993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6241" y="558207"/>
            <a:ext cx="959485" cy="887094"/>
          </a:xfrm>
          <a:custGeom>
            <a:avLst/>
            <a:gdLst/>
            <a:ahLst/>
            <a:cxnLst/>
            <a:rect l="l" t="t" r="r" b="b"/>
            <a:pathLst>
              <a:path w="959485" h="887094">
                <a:moveTo>
                  <a:pt x="71999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959024" y="0"/>
                </a:lnTo>
                <a:lnTo>
                  <a:pt x="71999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3266" y="286220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6241" y="2862200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3266" y="558207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3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6241" y="374922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8241" y="558207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8241" y="558207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8241" y="2862200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6241" y="1445232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2303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2238" y="40655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3684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3684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3684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9831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3684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9831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1684" y="757646"/>
            <a:ext cx="860425" cy="2792730"/>
          </a:xfrm>
          <a:custGeom>
            <a:avLst/>
            <a:gdLst/>
            <a:ahLst/>
            <a:cxnLst/>
            <a:rect l="l" t="t" r="r" b="b"/>
            <a:pathLst>
              <a:path w="860425" h="2792729">
                <a:moveTo>
                  <a:pt x="860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83997" y="2792140"/>
                </a:lnTo>
                <a:lnTo>
                  <a:pt x="83997" y="776146"/>
                </a:lnTo>
                <a:lnTo>
                  <a:pt x="860143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1684" y="1533792"/>
            <a:ext cx="84455" cy="2016125"/>
          </a:xfrm>
          <a:custGeom>
            <a:avLst/>
            <a:gdLst/>
            <a:ahLst/>
            <a:cxnLst/>
            <a:rect l="l" t="t" r="r" b="b"/>
            <a:pathLst>
              <a:path w="84455" h="2016125">
                <a:moveTo>
                  <a:pt x="83997" y="0"/>
                </a:moveTo>
                <a:lnTo>
                  <a:pt x="0" y="0"/>
                </a:lnTo>
                <a:lnTo>
                  <a:pt x="0" y="2015994"/>
                </a:lnTo>
                <a:lnTo>
                  <a:pt x="83997" y="2015994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1684" y="757646"/>
            <a:ext cx="860425" cy="776605"/>
          </a:xfrm>
          <a:custGeom>
            <a:avLst/>
            <a:gdLst/>
            <a:ahLst/>
            <a:cxnLst/>
            <a:rect l="l" t="t" r="r" b="b"/>
            <a:pathLst>
              <a:path w="860425" h="776605">
                <a:moveTo>
                  <a:pt x="83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60143" y="0"/>
                </a:lnTo>
                <a:lnTo>
                  <a:pt x="83997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23684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3684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23684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23684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75681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75681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5681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1827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5681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1827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43680" y="757646"/>
            <a:ext cx="860425" cy="2792730"/>
          </a:xfrm>
          <a:custGeom>
            <a:avLst/>
            <a:gdLst/>
            <a:ahLst/>
            <a:cxnLst/>
            <a:rect l="l" t="t" r="r" b="b"/>
            <a:pathLst>
              <a:path w="860425" h="2792729">
                <a:moveTo>
                  <a:pt x="860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83997" y="2792140"/>
                </a:lnTo>
                <a:lnTo>
                  <a:pt x="83997" y="776146"/>
                </a:lnTo>
                <a:lnTo>
                  <a:pt x="860143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3680" y="1533792"/>
            <a:ext cx="84455" cy="2016125"/>
          </a:xfrm>
          <a:custGeom>
            <a:avLst/>
            <a:gdLst/>
            <a:ahLst/>
            <a:cxnLst/>
            <a:rect l="l" t="t" r="r" b="b"/>
            <a:pathLst>
              <a:path w="84455" h="2016125">
                <a:moveTo>
                  <a:pt x="83997" y="0"/>
                </a:moveTo>
                <a:lnTo>
                  <a:pt x="0" y="0"/>
                </a:lnTo>
                <a:lnTo>
                  <a:pt x="0" y="2015994"/>
                </a:lnTo>
                <a:lnTo>
                  <a:pt x="83997" y="2015994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43680" y="757646"/>
            <a:ext cx="860425" cy="776605"/>
          </a:xfrm>
          <a:custGeom>
            <a:avLst/>
            <a:gdLst/>
            <a:ahLst/>
            <a:cxnLst/>
            <a:rect l="l" t="t" r="r" b="b"/>
            <a:pathLst>
              <a:path w="860425" h="776605">
                <a:moveTo>
                  <a:pt x="83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60143" y="0"/>
                </a:lnTo>
                <a:lnTo>
                  <a:pt x="83997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75681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5681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4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75681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75681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42084" y="3536789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128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2767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2767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2767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2767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2767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5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27677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 rot="18900000">
            <a:off x="2186324" y="3556201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723684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75681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24697" y="1106668"/>
            <a:ext cx="654685" cy="2094230"/>
          </a:xfrm>
          <a:custGeom>
            <a:avLst/>
            <a:gdLst/>
            <a:ahLst/>
            <a:cxnLst/>
            <a:rect l="l" t="t" r="r" b="b"/>
            <a:pathLst>
              <a:path w="654685" h="2094230">
                <a:moveTo>
                  <a:pt x="654107" y="0"/>
                </a:moveTo>
                <a:lnTo>
                  <a:pt x="582107" y="0"/>
                </a:lnTo>
                <a:lnTo>
                  <a:pt x="0" y="582107"/>
                </a:lnTo>
                <a:lnTo>
                  <a:pt x="0" y="2094097"/>
                </a:lnTo>
                <a:lnTo>
                  <a:pt x="71999" y="2094097"/>
                </a:lnTo>
                <a:lnTo>
                  <a:pt x="71999" y="582107"/>
                </a:lnTo>
                <a:lnTo>
                  <a:pt x="654107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24697" y="1688775"/>
            <a:ext cx="72390" cy="1512570"/>
          </a:xfrm>
          <a:custGeom>
            <a:avLst/>
            <a:gdLst/>
            <a:ahLst/>
            <a:cxnLst/>
            <a:rect l="l" t="t" r="r" b="b"/>
            <a:pathLst>
              <a:path w="72389" h="1512570">
                <a:moveTo>
                  <a:pt x="71999" y="0"/>
                </a:moveTo>
                <a:lnTo>
                  <a:pt x="0" y="0"/>
                </a:lnTo>
                <a:lnTo>
                  <a:pt x="0" y="1511989"/>
                </a:lnTo>
                <a:lnTo>
                  <a:pt x="71999" y="1511989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24697" y="1106668"/>
            <a:ext cx="654685" cy="582295"/>
          </a:xfrm>
          <a:custGeom>
            <a:avLst/>
            <a:gdLst/>
            <a:ahLst/>
            <a:cxnLst/>
            <a:rect l="l" t="t" r="r" b="b"/>
            <a:pathLst>
              <a:path w="654685" h="582294">
                <a:moveTo>
                  <a:pt x="71999" y="582107"/>
                </a:moveTo>
                <a:lnTo>
                  <a:pt x="0" y="582107"/>
                </a:lnTo>
                <a:lnTo>
                  <a:pt x="582107" y="0"/>
                </a:lnTo>
                <a:lnTo>
                  <a:pt x="654107" y="0"/>
                </a:lnTo>
                <a:lnTo>
                  <a:pt x="71999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06805" y="2618657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24697" y="2618657"/>
            <a:ext cx="582295" cy="582295"/>
          </a:xfrm>
          <a:custGeom>
            <a:avLst/>
            <a:gdLst/>
            <a:ahLst/>
            <a:cxnLst/>
            <a:rect l="l" t="t" r="r" b="b"/>
            <a:pathLst>
              <a:path w="582294" h="582294">
                <a:moveTo>
                  <a:pt x="0" y="582107"/>
                </a:moveTo>
                <a:lnTo>
                  <a:pt x="582107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06805" y="1106668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0"/>
                </a:moveTo>
                <a:lnTo>
                  <a:pt x="0" y="1511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24697" y="3200765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96697" y="1106668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4" h="2094230">
                <a:moveTo>
                  <a:pt x="582107" y="0"/>
                </a:moveTo>
                <a:lnTo>
                  <a:pt x="0" y="582107"/>
                </a:lnTo>
                <a:lnTo>
                  <a:pt x="0" y="2094097"/>
                </a:lnTo>
                <a:lnTo>
                  <a:pt x="582107" y="1511989"/>
                </a:lnTo>
                <a:lnTo>
                  <a:pt x="582107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96697" y="1106668"/>
            <a:ext cx="582295" cy="2094230"/>
          </a:xfrm>
          <a:custGeom>
            <a:avLst/>
            <a:gdLst/>
            <a:ahLst/>
            <a:cxnLst/>
            <a:rect l="l" t="t" r="r" b="b"/>
            <a:pathLst>
              <a:path w="582294" h="2094230">
                <a:moveTo>
                  <a:pt x="0" y="582107"/>
                </a:moveTo>
                <a:lnTo>
                  <a:pt x="582107" y="0"/>
                </a:lnTo>
                <a:lnTo>
                  <a:pt x="582107" y="1511989"/>
                </a:lnTo>
                <a:lnTo>
                  <a:pt x="0" y="2094097"/>
                </a:lnTo>
                <a:lnTo>
                  <a:pt x="0" y="5821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24697" y="1688775"/>
            <a:ext cx="0" cy="1512570"/>
          </a:xfrm>
          <a:custGeom>
            <a:avLst/>
            <a:gdLst/>
            <a:ahLst/>
            <a:cxnLst/>
            <a:rect l="l" t="t" r="r" b="b"/>
            <a:pathLst>
              <a:path h="1512570">
                <a:moveTo>
                  <a:pt x="0" y="1511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60694" y="35170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51753" y="215371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2282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949689" y="2689179"/>
            <a:ext cx="539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550" algn="l"/>
              </a:tabLst>
            </a:pPr>
            <a:r>
              <a:rPr sz="1000" spc="-5" dirty="0">
                <a:latin typeface="Times New Roman"/>
                <a:cs typeface="Times New Roman"/>
              </a:rPr>
              <a:t>256	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 rot="18900000">
            <a:off x="3524903" y="2708599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65663" y="2689179"/>
            <a:ext cx="611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8305" algn="l"/>
              </a:tabLst>
            </a:pPr>
            <a:r>
              <a:rPr sz="1000" spc="-5" dirty="0">
                <a:latin typeface="Times New Roman"/>
                <a:cs typeface="Times New Roman"/>
              </a:rPr>
              <a:t>512	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 rot="18900000">
            <a:off x="4748887" y="2708590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371292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31004" y="2918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 rot="18900000">
            <a:off x="5654454" y="2559016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456870" y="28689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103380" y="2457443"/>
            <a:ext cx="706755" cy="4933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40" dirty="0">
                <a:latin typeface="Times New Roman"/>
                <a:cs typeface="Times New Roman"/>
              </a:rPr>
              <a:t>10241024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000" b="1" spc="-15" dirty="0">
                <a:latin typeface="Georgia"/>
                <a:cs typeface="Georgia"/>
              </a:rPr>
              <a:t>Bottlene</a:t>
            </a:r>
            <a:r>
              <a:rPr sz="1000" b="1" spc="-50" dirty="0">
                <a:latin typeface="Georgia"/>
                <a:cs typeface="Georgia"/>
              </a:rPr>
              <a:t>c</a:t>
            </a:r>
            <a:r>
              <a:rPr sz="1000" b="1" spc="-30" dirty="0">
                <a:latin typeface="Georgia"/>
                <a:cs typeface="Georgia"/>
              </a:rPr>
              <a:t>k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207294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94166" y="1514519"/>
            <a:ext cx="7504560" cy="1688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23294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83292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43291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315633" y="2689179"/>
            <a:ext cx="1295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  <a:tab pos="732155" algn="l"/>
                <a:tab pos="1092200" algn="l"/>
              </a:tabLst>
            </a:pPr>
            <a:r>
              <a:rPr sz="1000" spc="-5" dirty="0">
                <a:latin typeface="Times New Roman"/>
                <a:cs typeface="Times New Roman"/>
              </a:rPr>
              <a:t>512	512	512	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 rot="18900000">
            <a:off x="7664849" y="2708599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503290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59296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57294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81291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05287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8349615" y="2689179"/>
            <a:ext cx="1187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550" algn="l"/>
                <a:tab pos="660400" algn="l"/>
                <a:tab pos="984250" algn="l"/>
              </a:tabLst>
            </a:pPr>
            <a:r>
              <a:rPr sz="1000" spc="-5" dirty="0">
                <a:latin typeface="Times New Roman"/>
                <a:cs typeface="Times New Roman"/>
              </a:rPr>
              <a:t>256	256	256	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 rot="18900000">
            <a:off x="9572817" y="2708590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429284" y="3018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95748" y="1163726"/>
            <a:ext cx="4914265" cy="594360"/>
          </a:xfrm>
          <a:custGeom>
            <a:avLst/>
            <a:gdLst/>
            <a:ahLst/>
            <a:cxnLst/>
            <a:rect l="l" t="t" r="r" b="b"/>
            <a:pathLst>
              <a:path w="4914265" h="594360">
                <a:moveTo>
                  <a:pt x="0" y="593993"/>
                </a:moveTo>
                <a:lnTo>
                  <a:pt x="0" y="0"/>
                </a:lnTo>
                <a:lnTo>
                  <a:pt x="4914003" y="0"/>
                </a:lnTo>
                <a:lnTo>
                  <a:pt x="4914003" y="593993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50494" y="1410286"/>
            <a:ext cx="90437" cy="109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93216" y="1118520"/>
            <a:ext cx="109917" cy="90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564441" y="1401277"/>
            <a:ext cx="90437" cy="10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895674" y="757646"/>
            <a:ext cx="848360" cy="2792730"/>
          </a:xfrm>
          <a:custGeom>
            <a:avLst/>
            <a:gdLst/>
            <a:ahLst/>
            <a:cxnLst/>
            <a:rect l="l" t="t" r="r" b="b"/>
            <a:pathLst>
              <a:path w="848359" h="2792729">
                <a:moveTo>
                  <a:pt x="848146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71999" y="2792140"/>
                </a:lnTo>
                <a:lnTo>
                  <a:pt x="71999" y="776146"/>
                </a:lnTo>
                <a:lnTo>
                  <a:pt x="848146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895674" y="1533792"/>
            <a:ext cx="72390" cy="2016125"/>
          </a:xfrm>
          <a:custGeom>
            <a:avLst/>
            <a:gdLst/>
            <a:ahLst/>
            <a:cxnLst/>
            <a:rect l="l" t="t" r="r" b="b"/>
            <a:pathLst>
              <a:path w="72390" h="2016125">
                <a:moveTo>
                  <a:pt x="71999" y="0"/>
                </a:moveTo>
                <a:lnTo>
                  <a:pt x="0" y="0"/>
                </a:lnTo>
                <a:lnTo>
                  <a:pt x="0" y="2015994"/>
                </a:lnTo>
                <a:lnTo>
                  <a:pt x="71999" y="2015994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895674" y="757646"/>
            <a:ext cx="848360" cy="776605"/>
          </a:xfrm>
          <a:custGeom>
            <a:avLst/>
            <a:gdLst/>
            <a:ahLst/>
            <a:cxnLst/>
            <a:rect l="l" t="t" r="r" b="b"/>
            <a:pathLst>
              <a:path w="848359" h="776605">
                <a:moveTo>
                  <a:pt x="71999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48146" y="0"/>
                </a:lnTo>
                <a:lnTo>
                  <a:pt x="71999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671820" y="277364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895674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671820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895674" y="35497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967673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967673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967673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895674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931671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967673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967673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5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967673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743820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967673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743820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135673" y="757646"/>
            <a:ext cx="860425" cy="2792730"/>
          </a:xfrm>
          <a:custGeom>
            <a:avLst/>
            <a:gdLst/>
            <a:ahLst/>
            <a:cxnLst/>
            <a:rect l="l" t="t" r="r" b="b"/>
            <a:pathLst>
              <a:path w="860425" h="2792729">
                <a:moveTo>
                  <a:pt x="860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83997" y="2792140"/>
                </a:lnTo>
                <a:lnTo>
                  <a:pt x="83997" y="776146"/>
                </a:lnTo>
                <a:lnTo>
                  <a:pt x="860143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135673" y="1533792"/>
            <a:ext cx="84455" cy="2016125"/>
          </a:xfrm>
          <a:custGeom>
            <a:avLst/>
            <a:gdLst/>
            <a:ahLst/>
            <a:cxnLst/>
            <a:rect l="l" t="t" r="r" b="b"/>
            <a:pathLst>
              <a:path w="84454" h="2016125">
                <a:moveTo>
                  <a:pt x="83997" y="0"/>
                </a:moveTo>
                <a:lnTo>
                  <a:pt x="0" y="0"/>
                </a:lnTo>
                <a:lnTo>
                  <a:pt x="0" y="2015994"/>
                </a:lnTo>
                <a:lnTo>
                  <a:pt x="83997" y="2015994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135673" y="757646"/>
            <a:ext cx="860425" cy="776605"/>
          </a:xfrm>
          <a:custGeom>
            <a:avLst/>
            <a:gdLst/>
            <a:ahLst/>
            <a:cxnLst/>
            <a:rect l="l" t="t" r="r" b="b"/>
            <a:pathLst>
              <a:path w="860425" h="776605">
                <a:moveTo>
                  <a:pt x="83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60143" y="0"/>
                </a:lnTo>
                <a:lnTo>
                  <a:pt x="83997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967673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967673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5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967673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967673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21967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21967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21967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21967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1967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21967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967673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093672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219670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219670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5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219670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995817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21967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995817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219670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47166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471667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471667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219670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345669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471667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471667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5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471667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247813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471667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247813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639666" y="757646"/>
            <a:ext cx="860425" cy="2792730"/>
          </a:xfrm>
          <a:custGeom>
            <a:avLst/>
            <a:gdLst/>
            <a:ahLst/>
            <a:cxnLst/>
            <a:rect l="l" t="t" r="r" b="b"/>
            <a:pathLst>
              <a:path w="860425" h="2792729">
                <a:moveTo>
                  <a:pt x="860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83997" y="2792140"/>
                </a:lnTo>
                <a:lnTo>
                  <a:pt x="83997" y="776146"/>
                </a:lnTo>
                <a:lnTo>
                  <a:pt x="860143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639666" y="1533792"/>
            <a:ext cx="84455" cy="2016125"/>
          </a:xfrm>
          <a:custGeom>
            <a:avLst/>
            <a:gdLst/>
            <a:ahLst/>
            <a:cxnLst/>
            <a:rect l="l" t="t" r="r" b="b"/>
            <a:pathLst>
              <a:path w="84454" h="2016125">
                <a:moveTo>
                  <a:pt x="83997" y="0"/>
                </a:moveTo>
                <a:lnTo>
                  <a:pt x="0" y="0"/>
                </a:lnTo>
                <a:lnTo>
                  <a:pt x="0" y="2015994"/>
                </a:lnTo>
                <a:lnTo>
                  <a:pt x="83997" y="2015994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639666" y="757646"/>
            <a:ext cx="860425" cy="776605"/>
          </a:xfrm>
          <a:custGeom>
            <a:avLst/>
            <a:gdLst/>
            <a:ahLst/>
            <a:cxnLst/>
            <a:rect l="l" t="t" r="r" b="b"/>
            <a:pathLst>
              <a:path w="860425" h="776605">
                <a:moveTo>
                  <a:pt x="83997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860143" y="0"/>
                </a:lnTo>
                <a:lnTo>
                  <a:pt x="83997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471667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3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471667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5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471667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3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471667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723663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723663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723663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723663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723663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723663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471667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597665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723663" y="757646"/>
            <a:ext cx="1028700" cy="2792730"/>
          </a:xfrm>
          <a:custGeom>
            <a:avLst/>
            <a:gdLst/>
            <a:ahLst/>
            <a:cxnLst/>
            <a:rect l="l" t="t" r="r" b="b"/>
            <a:pathLst>
              <a:path w="1028700" h="2792729">
                <a:moveTo>
                  <a:pt x="1028142" y="0"/>
                </a:moveTo>
                <a:lnTo>
                  <a:pt x="776146" y="0"/>
                </a:lnTo>
                <a:lnTo>
                  <a:pt x="0" y="776146"/>
                </a:lnTo>
                <a:lnTo>
                  <a:pt x="0" y="2792140"/>
                </a:lnTo>
                <a:lnTo>
                  <a:pt x="251996" y="2792140"/>
                </a:lnTo>
                <a:lnTo>
                  <a:pt x="251996" y="776146"/>
                </a:lnTo>
                <a:lnTo>
                  <a:pt x="102814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723663" y="1533792"/>
            <a:ext cx="252095" cy="2016125"/>
          </a:xfrm>
          <a:custGeom>
            <a:avLst/>
            <a:gdLst/>
            <a:ahLst/>
            <a:cxnLst/>
            <a:rect l="l" t="t" r="r" b="b"/>
            <a:pathLst>
              <a:path w="252095" h="2016125">
                <a:moveTo>
                  <a:pt x="251996" y="0"/>
                </a:moveTo>
                <a:lnTo>
                  <a:pt x="0" y="0"/>
                </a:lnTo>
                <a:lnTo>
                  <a:pt x="0" y="2015994"/>
                </a:lnTo>
                <a:lnTo>
                  <a:pt x="251996" y="2015994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723663" y="757646"/>
            <a:ext cx="1028700" cy="776605"/>
          </a:xfrm>
          <a:custGeom>
            <a:avLst/>
            <a:gdLst/>
            <a:ahLst/>
            <a:cxnLst/>
            <a:rect l="l" t="t" r="r" b="b"/>
            <a:pathLst>
              <a:path w="1028700" h="776605">
                <a:moveTo>
                  <a:pt x="251996" y="776146"/>
                </a:moveTo>
                <a:lnTo>
                  <a:pt x="0" y="776146"/>
                </a:lnTo>
                <a:lnTo>
                  <a:pt x="776146" y="0"/>
                </a:lnTo>
                <a:lnTo>
                  <a:pt x="1028142" y="0"/>
                </a:lnTo>
                <a:lnTo>
                  <a:pt x="251996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499810" y="2773640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723663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499810" y="757646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723663" y="354978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9985971" y="3536789"/>
            <a:ext cx="971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128 128 128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1097566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776146" y="0"/>
                </a:moveTo>
                <a:lnTo>
                  <a:pt x="0" y="776146"/>
                </a:lnTo>
                <a:lnTo>
                  <a:pt x="0" y="2792140"/>
                </a:lnTo>
                <a:lnTo>
                  <a:pt x="776146" y="2015994"/>
                </a:lnTo>
                <a:lnTo>
                  <a:pt x="776146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975660" y="757646"/>
            <a:ext cx="776605" cy="2792730"/>
          </a:xfrm>
          <a:custGeom>
            <a:avLst/>
            <a:gdLst/>
            <a:ahLst/>
            <a:cxnLst/>
            <a:rect l="l" t="t" r="r" b="b"/>
            <a:pathLst>
              <a:path w="776604" h="2792729">
                <a:moveTo>
                  <a:pt x="0" y="776146"/>
                </a:moveTo>
                <a:lnTo>
                  <a:pt x="776146" y="0"/>
                </a:lnTo>
                <a:lnTo>
                  <a:pt x="776146" y="2015994"/>
                </a:lnTo>
                <a:lnTo>
                  <a:pt x="0" y="2792140"/>
                </a:lnTo>
                <a:lnTo>
                  <a:pt x="0" y="77614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975660" y="2773640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4" h="776604">
                <a:moveTo>
                  <a:pt x="0" y="776146"/>
                </a:moveTo>
                <a:lnTo>
                  <a:pt x="77614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 rot="18900000">
            <a:off x="10934190" y="3556210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10723663" y="1533792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2015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849661" y="38661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743740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954169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615751" y="641721"/>
            <a:ext cx="7866380" cy="504190"/>
          </a:xfrm>
          <a:custGeom>
            <a:avLst/>
            <a:gdLst/>
            <a:ahLst/>
            <a:cxnLst/>
            <a:rect l="l" t="t" r="r" b="b"/>
            <a:pathLst>
              <a:path w="7866380" h="504190">
                <a:moveTo>
                  <a:pt x="0" y="503998"/>
                </a:moveTo>
                <a:lnTo>
                  <a:pt x="0" y="0"/>
                </a:lnTo>
                <a:lnTo>
                  <a:pt x="7865994" y="0"/>
                </a:lnTo>
                <a:lnTo>
                  <a:pt x="7865994" y="503998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570511" y="843295"/>
            <a:ext cx="90437" cy="109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489215" y="596525"/>
            <a:ext cx="109917" cy="90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0436408" y="834260"/>
            <a:ext cx="90437" cy="10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418649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418649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418649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388830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141864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388830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1418649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149064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49064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49064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418649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454646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490649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20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490649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490649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20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460830" y="292861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49064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460830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610648" y="408632"/>
            <a:ext cx="1030605" cy="3490595"/>
          </a:xfrm>
          <a:custGeom>
            <a:avLst/>
            <a:gdLst/>
            <a:ahLst/>
            <a:cxnLst/>
            <a:rect l="l" t="t" r="r" b="b"/>
            <a:pathLst>
              <a:path w="1030604" h="3490595">
                <a:moveTo>
                  <a:pt x="1030178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59997" y="3490168"/>
                </a:lnTo>
                <a:lnTo>
                  <a:pt x="59997" y="970180"/>
                </a:lnTo>
                <a:lnTo>
                  <a:pt x="1030178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610648" y="1378813"/>
            <a:ext cx="60325" cy="2520315"/>
          </a:xfrm>
          <a:custGeom>
            <a:avLst/>
            <a:gdLst/>
            <a:ahLst/>
            <a:cxnLst/>
            <a:rect l="l" t="t" r="r" b="b"/>
            <a:pathLst>
              <a:path w="60325" h="2520315">
                <a:moveTo>
                  <a:pt x="59997" y="0"/>
                </a:moveTo>
                <a:lnTo>
                  <a:pt x="0" y="0"/>
                </a:lnTo>
                <a:lnTo>
                  <a:pt x="0" y="2519987"/>
                </a:lnTo>
                <a:lnTo>
                  <a:pt x="59997" y="2519987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610648" y="408632"/>
            <a:ext cx="1030605" cy="970280"/>
          </a:xfrm>
          <a:custGeom>
            <a:avLst/>
            <a:gdLst/>
            <a:ahLst/>
            <a:cxnLst/>
            <a:rect l="l" t="t" r="r" b="b"/>
            <a:pathLst>
              <a:path w="1030604" h="970280">
                <a:moveTo>
                  <a:pt x="59997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30178" y="0"/>
                </a:lnTo>
                <a:lnTo>
                  <a:pt x="59997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490649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20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490649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490649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20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490649" y="389880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67064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67064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67064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67064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67064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67064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1490649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580645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670645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20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670645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670645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20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2640826" y="292861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67064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2640826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670645" y="389880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85064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185064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85064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670645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760641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850642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20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850642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1850642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20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2820823" y="292861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185064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820823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1970642" y="408632"/>
            <a:ext cx="1030605" cy="3490595"/>
          </a:xfrm>
          <a:custGeom>
            <a:avLst/>
            <a:gdLst/>
            <a:ahLst/>
            <a:cxnLst/>
            <a:rect l="l" t="t" r="r" b="b"/>
            <a:pathLst>
              <a:path w="1030604" h="3490595">
                <a:moveTo>
                  <a:pt x="1030178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59997" y="3490168"/>
                </a:lnTo>
                <a:lnTo>
                  <a:pt x="59997" y="970180"/>
                </a:lnTo>
                <a:lnTo>
                  <a:pt x="1030178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1970642" y="1378813"/>
            <a:ext cx="60325" cy="2520315"/>
          </a:xfrm>
          <a:custGeom>
            <a:avLst/>
            <a:gdLst/>
            <a:ahLst/>
            <a:cxnLst/>
            <a:rect l="l" t="t" r="r" b="b"/>
            <a:pathLst>
              <a:path w="60325" h="2520315">
                <a:moveTo>
                  <a:pt x="59997" y="0"/>
                </a:moveTo>
                <a:lnTo>
                  <a:pt x="0" y="0"/>
                </a:lnTo>
                <a:lnTo>
                  <a:pt x="0" y="2519987"/>
                </a:lnTo>
                <a:lnTo>
                  <a:pt x="59997" y="2519987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970642" y="408632"/>
            <a:ext cx="1030605" cy="970280"/>
          </a:xfrm>
          <a:custGeom>
            <a:avLst/>
            <a:gdLst/>
            <a:ahLst/>
            <a:cxnLst/>
            <a:rect l="l" t="t" r="r" b="b"/>
            <a:pathLst>
              <a:path w="1030604" h="970280">
                <a:moveTo>
                  <a:pt x="59997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30178" y="0"/>
                </a:lnTo>
                <a:lnTo>
                  <a:pt x="59997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850642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20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850642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850642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20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850642" y="389880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03063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03063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03063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203063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030639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03063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1850642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1940638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2030639" y="408632"/>
            <a:ext cx="1150620" cy="3490595"/>
          </a:xfrm>
          <a:custGeom>
            <a:avLst/>
            <a:gdLst/>
            <a:ahLst/>
            <a:cxnLst/>
            <a:rect l="l" t="t" r="r" b="b"/>
            <a:pathLst>
              <a:path w="1150619" h="3490595">
                <a:moveTo>
                  <a:pt x="1150177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79996" y="3490168"/>
                </a:lnTo>
                <a:lnTo>
                  <a:pt x="179996" y="970180"/>
                </a:lnTo>
                <a:lnTo>
                  <a:pt x="115017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2030639" y="1378813"/>
            <a:ext cx="180340" cy="2520315"/>
          </a:xfrm>
          <a:custGeom>
            <a:avLst/>
            <a:gdLst/>
            <a:ahLst/>
            <a:cxnLst/>
            <a:rect l="l" t="t" r="r" b="b"/>
            <a:pathLst>
              <a:path w="180340" h="2520315">
                <a:moveTo>
                  <a:pt x="179996" y="0"/>
                </a:moveTo>
                <a:lnTo>
                  <a:pt x="0" y="0"/>
                </a:lnTo>
                <a:lnTo>
                  <a:pt x="0" y="2519987"/>
                </a:lnTo>
                <a:lnTo>
                  <a:pt x="179996" y="2519987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2030639" y="408632"/>
            <a:ext cx="1150620" cy="970280"/>
          </a:xfrm>
          <a:custGeom>
            <a:avLst/>
            <a:gdLst/>
            <a:ahLst/>
            <a:cxnLst/>
            <a:rect l="l" t="t" r="r" b="b"/>
            <a:pathLst>
              <a:path w="1150619" h="970280">
                <a:moveTo>
                  <a:pt x="179996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50177" y="0"/>
                </a:lnTo>
                <a:lnTo>
                  <a:pt x="179996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3000820" y="2928619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03063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3000820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030639" y="389880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11504548" y="3885798"/>
            <a:ext cx="692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64 64 64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1221063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210636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21063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 rot="18900000">
            <a:off x="12169152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12030639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120635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1363733" y="215371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4">
                <a:moveTo>
                  <a:pt x="0" y="0"/>
                </a:moveTo>
                <a:lnTo>
                  <a:pt x="540006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1574143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79754" y="263726"/>
            <a:ext cx="10386060" cy="630555"/>
          </a:xfrm>
          <a:custGeom>
            <a:avLst/>
            <a:gdLst/>
            <a:ahLst/>
            <a:cxnLst/>
            <a:rect l="l" t="t" r="r" b="b"/>
            <a:pathLst>
              <a:path w="10386060" h="630555">
                <a:moveTo>
                  <a:pt x="0" y="629996"/>
                </a:moveTo>
                <a:lnTo>
                  <a:pt x="0" y="0"/>
                </a:lnTo>
                <a:lnTo>
                  <a:pt x="10385981" y="0"/>
                </a:lnTo>
                <a:lnTo>
                  <a:pt x="10385981" y="629996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34534" y="528284"/>
            <a:ext cx="90437" cy="109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813205" y="218534"/>
            <a:ext cx="109917" cy="90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2020391" y="519275"/>
            <a:ext cx="90437" cy="10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570640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570640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5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570640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3540821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57064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3540821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570640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71464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71464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71464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 txBox="1"/>
          <p:nvPr/>
        </p:nvSpPr>
        <p:spPr>
          <a:xfrm rot="18900000">
            <a:off x="12673142" y="390521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12570640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642640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 txBox="1"/>
          <p:nvPr/>
        </p:nvSpPr>
        <p:spPr>
          <a:xfrm>
            <a:off x="12440005" y="3804151"/>
            <a:ext cx="551180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000" b="1" spc="40" dirty="0">
                <a:latin typeface="Georgia"/>
                <a:cs typeface="Georgia"/>
              </a:rPr>
              <a:t>DnCNN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12714640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2714640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714640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3684820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71464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684820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2714640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278664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78664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278664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714640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275063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695726" y="2153716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2816113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3146644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3146644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146644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4116825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14664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411682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3146644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 txBox="1"/>
          <p:nvPr/>
        </p:nvSpPr>
        <p:spPr>
          <a:xfrm>
            <a:off x="13142531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13290644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290644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29064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 txBox="1"/>
          <p:nvPr/>
        </p:nvSpPr>
        <p:spPr>
          <a:xfrm rot="18900000">
            <a:off x="13249139" y="3905213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1314664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321864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3290644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3290644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3290644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4260825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29064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426082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3290644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3362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336264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336264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329064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3326640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3199730" y="2153716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3356118" y="2108498"/>
            <a:ext cx="109917" cy="90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3722649" y="408632"/>
            <a:ext cx="1114425" cy="3490595"/>
          </a:xfrm>
          <a:custGeom>
            <a:avLst/>
            <a:gdLst/>
            <a:ahLst/>
            <a:cxnLst/>
            <a:rect l="l" t="t" r="r" b="b"/>
            <a:pathLst>
              <a:path w="1114425" h="3490595">
                <a:moveTo>
                  <a:pt x="1114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143999" y="3490168"/>
                </a:lnTo>
                <a:lnTo>
                  <a:pt x="143999" y="970180"/>
                </a:lnTo>
                <a:lnTo>
                  <a:pt x="1114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3722649" y="1378813"/>
            <a:ext cx="144145" cy="2520315"/>
          </a:xfrm>
          <a:custGeom>
            <a:avLst/>
            <a:gdLst/>
            <a:ahLst/>
            <a:cxnLst/>
            <a:rect l="l" t="t" r="r" b="b"/>
            <a:pathLst>
              <a:path w="144144" h="2520315">
                <a:moveTo>
                  <a:pt x="143999" y="0"/>
                </a:moveTo>
                <a:lnTo>
                  <a:pt x="0" y="0"/>
                </a:lnTo>
                <a:lnTo>
                  <a:pt x="0" y="2519987"/>
                </a:lnTo>
                <a:lnTo>
                  <a:pt x="143999" y="2519987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3722649" y="408632"/>
            <a:ext cx="1114425" cy="970280"/>
          </a:xfrm>
          <a:custGeom>
            <a:avLst/>
            <a:gdLst/>
            <a:ahLst/>
            <a:cxnLst/>
            <a:rect l="l" t="t" r="r" b="b"/>
            <a:pathLst>
              <a:path w="1114425" h="970280">
                <a:moveTo>
                  <a:pt x="143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114180" y="0"/>
                </a:lnTo>
                <a:lnTo>
                  <a:pt x="143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4692828" y="292861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372264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4692828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3722649" y="3898800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13718526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1386664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386664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386664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 txBox="1"/>
          <p:nvPr/>
        </p:nvSpPr>
        <p:spPr>
          <a:xfrm rot="18900000">
            <a:off x="13825143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13722649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379464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3866648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3866648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3866648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4836829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386664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4836829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3866648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393864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393864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393864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3866648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3902644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3775734" y="2153716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932113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4136651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4136651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4136651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5106832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413665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5106832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4136651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420865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420865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420865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 txBox="1"/>
          <p:nvPr/>
        </p:nvSpPr>
        <p:spPr>
          <a:xfrm rot="18900000">
            <a:off x="14167142" y="390520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62" name="object 362"/>
          <p:cNvSpPr/>
          <p:nvPr/>
        </p:nvSpPr>
        <p:spPr>
          <a:xfrm>
            <a:off x="14136651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4172648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 txBox="1"/>
          <p:nvPr/>
        </p:nvSpPr>
        <p:spPr>
          <a:xfrm>
            <a:off x="14064894" y="4107502"/>
            <a:ext cx="535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Georgia"/>
                <a:cs typeface="Georgia"/>
              </a:rPr>
              <a:t>Sigmoid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14351737" y="2153716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003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4427108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53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Georgia</vt:lpstr>
      <vt:lpstr>Microsoft Yi Baiti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KEXT</dc:creator>
  <cp:lastModifiedBy>c xt</cp:lastModifiedBy>
  <cp:revision>1</cp:revision>
  <dcterms:created xsi:type="dcterms:W3CDTF">2023-04-23T18:28:04Z</dcterms:created>
  <dcterms:modified xsi:type="dcterms:W3CDTF">2023-04-23T18:39:42Z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2023-04-23T00:00:00Z</vt:filetime>
  </property>
  <property fmtid="{D5CDD505-2E9C-101B-9397-08002B2CF9AE}" pid="3" name="Creator">
    <vt:lpwstr>TeX</vt:lpwstr>
  </property>
  <property fmtid="{D5CDD505-2E9C-101B-9397-08002B2CF9AE}" pid="4" name="LastSaved">
    <vt:filetime>2023-04-23T00:00:00Z</vt:filetime>
  </property>
</Properties>
</file>