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2" r:id="rId4"/>
    <p:sldId id="271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DFFC2D-61EE-44D1-87AB-7A6631E4EBB1}">
          <p14:sldIdLst>
            <p14:sldId id="273"/>
            <p14:sldId id="269"/>
            <p14:sldId id="272"/>
            <p14:sldId id="271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5AC9-9A02-4415-B109-344798E3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1F9B-47A1-47DC-89B3-AC0B4A8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994D-3F72-42F4-A0DD-EE1EAD9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83D3-2861-4E31-8419-3ECABAA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A28B-A8A8-4CD5-976F-21C9F19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17F-F4A6-4BB4-963E-F493305A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5737-BBAB-4414-8E01-E8AA1BE8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CDBA-6E4A-46E2-9A21-C317CC9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DCB-A074-450D-9BEF-91A25B3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FB76-B6A2-4B98-AF87-A126276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3131A-BC34-4EA1-8670-A7450D33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C54C7-9984-4080-8D10-F13BB620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73A1-0501-4C8E-8D63-700898A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8B-3F24-41DC-805C-6B86211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EB51-F9B5-423A-A68B-A8BCD8B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A2C-7636-4DA7-B571-10B6544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9030-EA06-4812-9109-F1F84A17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9288-709F-4DA0-A493-B6C719D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002-C96F-4CEF-8F42-F8141D0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97B3-B963-43DA-82DC-5178060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105-29BC-411C-9670-014A49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03F4-D1A8-4F6B-BB25-82AD801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984A-E330-4EB2-8E06-5DE03B7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91F0-F234-4240-A851-9143636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BD6E-F45F-4F96-82AB-6B28A8C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CEA-B2A5-439F-A0DA-8D40B53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35A5-207F-4D4E-B655-396CF082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64E2-9A35-42DA-910A-92FCCE8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E006-A410-4B06-B2E6-DFB5612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C0F1-A330-4128-9A02-410039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0C4D-FEF6-44AC-8D25-32EFB7E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AD51-DEBF-47BE-B3AA-68CD45E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5D2E-E8AB-4DDE-B380-7C8E687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D23F-2EF8-4A4D-8E12-5953024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5C9C-A6F9-4084-9CB6-74F3ABE3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10934-72B3-4B0B-981B-C574D55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FBF33-AAC5-4770-9300-05292F6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6503-3E69-44A6-B5B1-00618E3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0C3C-2455-4A32-8FEA-4B4CC60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463-C242-4AB0-BCDC-09225EA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DA6E2-2143-4F50-B48E-2BBC05D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93C23-42A8-4E30-B36D-73AA025D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4BBD-7CC0-42C8-8443-B9560AC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31E8-8258-483D-A9CA-D60031B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6A924-6B6D-4B08-8C01-2B161E2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040F-3DBC-40A7-8F77-D33C1F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FA9-FA5D-4F38-AF55-748F9EA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348-27E1-4E8B-B39A-C9315EE5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C93E-F102-4D92-95F6-4623F219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B02F-BD58-4704-B160-794B990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772D-C44B-49A3-B768-D81AB4D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B44E-CEE1-4D6B-BF4A-C297119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1A9-7358-483C-86D6-D4D35D03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5B450-6CCD-4986-9994-C9DB0B2E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F936-D918-4CD2-AE9C-0195DBB5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FD3B-B6AA-4206-8319-CB7ACC6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1036-F46C-4F16-A6F2-B50889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1D37-5A3F-44A8-8FFF-C5B4A9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F0B45-BD0F-41AA-9F9A-62D834F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BC13-F586-4513-AD45-BDBE496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D3CB-0A9F-4646-8C01-669539D2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B6B0-3E6B-43DB-A89A-7278D56A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DAE-638A-4023-A89A-CAE644B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>
                <a:alpha val="89000"/>
              </a:schemeClr>
            </a:gs>
            <a:gs pos="53000">
              <a:schemeClr val="tx1"/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5601-8F11-43C9-8398-345D4310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900"/>
            <a:ext cx="10515600" cy="2205314"/>
          </a:xfrm>
          <a:noFill/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is K.E.Y.S?</a:t>
            </a:r>
          </a:p>
        </p:txBody>
      </p:sp>
    </p:spTree>
    <p:extLst>
      <p:ext uri="{BB962C8B-B14F-4D97-AF65-F5344CB8AC3E}">
        <p14:creationId xmlns:p14="http://schemas.microsoft.com/office/powerpoint/2010/main" val="30005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>
                <a:alpha val="89000"/>
              </a:schemeClr>
            </a:gs>
            <a:gs pos="53000">
              <a:schemeClr val="tx1"/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5601-8F11-43C9-8398-345D4310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900"/>
            <a:ext cx="10515600" cy="2205314"/>
          </a:xfrm>
          <a:noFill/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K.E.Y.S Models </a:t>
            </a:r>
          </a:p>
        </p:txBody>
      </p:sp>
    </p:spTree>
    <p:extLst>
      <p:ext uri="{BB962C8B-B14F-4D97-AF65-F5344CB8AC3E}">
        <p14:creationId xmlns:p14="http://schemas.microsoft.com/office/powerpoint/2010/main" val="144510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>
                <a:alpha val="89000"/>
              </a:schemeClr>
            </a:gs>
            <a:gs pos="53000">
              <a:schemeClr val="tx1"/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5601-8F11-43C9-8398-345D4310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900"/>
            <a:ext cx="10515600" cy="2205314"/>
          </a:xfrm>
          <a:noFill/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Special Edition Models</a:t>
            </a:r>
          </a:p>
        </p:txBody>
      </p:sp>
    </p:spTree>
    <p:extLst>
      <p:ext uri="{BB962C8B-B14F-4D97-AF65-F5344CB8AC3E}">
        <p14:creationId xmlns:p14="http://schemas.microsoft.com/office/powerpoint/2010/main" val="155525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>
                <a:alpha val="89000"/>
              </a:schemeClr>
            </a:gs>
            <a:gs pos="53000">
              <a:schemeClr val="tx1"/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5601-8F11-43C9-8398-345D4310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900"/>
            <a:ext cx="10515600" cy="2205314"/>
          </a:xfrm>
          <a:noFill/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8560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>
                <a:alpha val="89000"/>
              </a:schemeClr>
            </a:gs>
            <a:gs pos="53000">
              <a:schemeClr val="tx1"/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5601-8F11-43C9-8398-345D4310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900"/>
            <a:ext cx="10515600" cy="2205314"/>
          </a:xfrm>
          <a:noFill/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Our Website</a:t>
            </a:r>
          </a:p>
        </p:txBody>
      </p:sp>
    </p:spTree>
    <p:extLst>
      <p:ext uri="{BB962C8B-B14F-4D97-AF65-F5344CB8AC3E}">
        <p14:creationId xmlns:p14="http://schemas.microsoft.com/office/powerpoint/2010/main" val="402842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>
                <a:alpha val="89000"/>
              </a:schemeClr>
            </a:gs>
            <a:gs pos="53000">
              <a:schemeClr val="tx1"/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5601-8F11-43C9-8398-345D4310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900"/>
            <a:ext cx="10515600" cy="2205314"/>
          </a:xfrm>
          <a:noFill/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Business plan</a:t>
            </a:r>
          </a:p>
        </p:txBody>
      </p:sp>
    </p:spTree>
    <p:extLst>
      <p:ext uri="{BB962C8B-B14F-4D97-AF65-F5344CB8AC3E}">
        <p14:creationId xmlns:p14="http://schemas.microsoft.com/office/powerpoint/2010/main" val="6591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>
                <a:alpha val="89000"/>
              </a:schemeClr>
            </a:gs>
            <a:gs pos="53000">
              <a:schemeClr val="tx1"/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5601-8F11-43C9-8398-345D4310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900"/>
            <a:ext cx="10515600" cy="2205314"/>
          </a:xfrm>
          <a:noFill/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14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Get Your Team of “Independent Spirits” to Work Together » Community  | GovLoop">
            <a:extLst>
              <a:ext uri="{FF2B5EF4-FFF2-40B4-BE49-F238E27FC236}">
                <a16:creationId xmlns:a16="http://schemas.microsoft.com/office/drawing/2014/main" id="{67DB234F-856F-42EB-AFA3-4FD33A9AA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9807" b="9091"/>
          <a:stretch/>
        </p:blipFill>
        <p:spPr bwMode="auto">
          <a:xfrm>
            <a:off x="6097" y="0"/>
            <a:ext cx="8668512" cy="6857990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CFEA-F5CD-434E-972D-1331A903B7B2}"/>
              </a:ext>
            </a:extLst>
          </p:cNvPr>
          <p:cNvSpPr txBox="1"/>
          <p:nvPr/>
        </p:nvSpPr>
        <p:spPr>
          <a:xfrm>
            <a:off x="7763838" y="1122363"/>
            <a:ext cx="4428162" cy="3369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Thank you for your consideration!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19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K.E.Y.S?</vt:lpstr>
      <vt:lpstr>K.E.Y.S Models </vt:lpstr>
      <vt:lpstr>Special Edition Models</vt:lpstr>
      <vt:lpstr>About Us</vt:lpstr>
      <vt:lpstr>Our Website</vt:lpstr>
      <vt:lpstr>Business plan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Pilon</dc:creator>
  <cp:lastModifiedBy>Jacob Pilon</cp:lastModifiedBy>
  <cp:revision>3</cp:revision>
  <dcterms:created xsi:type="dcterms:W3CDTF">2020-11-15T18:21:55Z</dcterms:created>
  <dcterms:modified xsi:type="dcterms:W3CDTF">2020-11-15T18:41:00Z</dcterms:modified>
</cp:coreProperties>
</file>