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59"/>
  </p:normalViewPr>
  <p:slideViewPr>
    <p:cSldViewPr snapToGrid="0" showGuides="1">
      <p:cViewPr varScale="1">
        <p:scale>
          <a:sx n="105" d="100"/>
          <a:sy n="105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9DE20-C80E-6D4E-B01D-553E0EE91CB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74B59-BB41-B340-8C44-AF0A3DF40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keys you may ask well keys is a futuristic watch witch include portable storage. So basically it’s a storage that you wear on your wrist and is not affected by the weight. Also, Keys freeze your thing In time so if you put a hot soup in your watch in 4 hours it will still be 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74B59-BB41-B340-8C44-AF0A3DF40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 business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74B59-BB41-B340-8C44-AF0A3DF40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1295-251A-224E-9B34-BC2B68A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5C957-81E0-0048-9AAF-CF5D8CA4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2" y="-68581"/>
            <a:ext cx="12435844" cy="69951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863D76-9676-474F-8833-F1526C45D47D}"/>
              </a:ext>
            </a:extLst>
          </p:cNvPr>
          <p:cNvSpPr txBox="1"/>
          <p:nvPr/>
        </p:nvSpPr>
        <p:spPr>
          <a:xfrm>
            <a:off x="1912620" y="2537460"/>
            <a:ext cx="7955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Keys is a portable storage that you can wear on your wrist in a really fashionable way!</a:t>
            </a:r>
          </a:p>
        </p:txBody>
      </p:sp>
    </p:spTree>
    <p:extLst>
      <p:ext uri="{BB962C8B-B14F-4D97-AF65-F5344CB8AC3E}">
        <p14:creationId xmlns:p14="http://schemas.microsoft.com/office/powerpoint/2010/main" val="17369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BB4F-4CFC-0C44-B035-8535CAEF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48BA-61AC-1540-930A-47576414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9437E-B418-1441-8A40-D15A8251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005A-D96D-F641-B333-5752FC28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9E1-51EF-B743-A635-56DAC1A2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BFDDEC-C9C0-494F-A50C-90487D421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581"/>
            <a:ext cx="12435844" cy="6995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7C5E2-08C0-4C4E-804D-39B544632A76}"/>
              </a:ext>
            </a:extLst>
          </p:cNvPr>
          <p:cNvSpPr txBox="1"/>
          <p:nvPr/>
        </p:nvSpPr>
        <p:spPr>
          <a:xfrm>
            <a:off x="4319016" y="193612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Business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A636F-80FA-B041-BF8D-52AA79BE4CC7}"/>
              </a:ext>
            </a:extLst>
          </p:cNvPr>
          <p:cNvSpPr txBox="1"/>
          <p:nvPr/>
        </p:nvSpPr>
        <p:spPr>
          <a:xfrm>
            <a:off x="256032" y="864327"/>
            <a:ext cx="112776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Projected sales for the year   2026                                               </a:t>
            </a:r>
            <a:r>
              <a:rPr lang="en-CA" dirty="0">
                <a:solidFill>
                  <a:schemeClr val="bg1"/>
                </a:solidFill>
              </a:rPr>
              <a:t>300 million dollars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bg1"/>
                </a:solidFill>
              </a:rPr>
              <a:t>This year sales                                                                                  274.5 million dollars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</a:t>
            </a:r>
            <a:endParaRPr lang="en-CA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This year expenses                                                                        208 million dollars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This year revenue                                                                          66.5 million dollars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Percentage of growth                                                                  100% in the next 3 year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Targeted audience                                                                        Different models for different ages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0206D2B-CAFC-8D48-AF29-54D29ADEAD7A}"/>
              </a:ext>
            </a:extLst>
          </p:cNvPr>
          <p:cNvSpPr/>
          <p:nvPr/>
        </p:nvSpPr>
        <p:spPr>
          <a:xfrm>
            <a:off x="4102608" y="953166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D846239-F5B2-A94B-A254-498BC3096885}"/>
              </a:ext>
            </a:extLst>
          </p:cNvPr>
          <p:cNvSpPr/>
          <p:nvPr/>
        </p:nvSpPr>
        <p:spPr>
          <a:xfrm>
            <a:off x="4072128" y="2772471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9F7E63F-6DA6-F641-815F-3F0FA324E1C1}"/>
              </a:ext>
            </a:extLst>
          </p:cNvPr>
          <p:cNvSpPr/>
          <p:nvPr/>
        </p:nvSpPr>
        <p:spPr>
          <a:xfrm>
            <a:off x="4102608" y="3826827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393843A-19DA-714E-98FF-E0E3ECDF47F6}"/>
              </a:ext>
            </a:extLst>
          </p:cNvPr>
          <p:cNvSpPr/>
          <p:nvPr/>
        </p:nvSpPr>
        <p:spPr>
          <a:xfrm>
            <a:off x="4072128" y="4979350"/>
            <a:ext cx="1475232" cy="39773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85EFA47-0C27-2340-9968-BE7FD1B41CC8}"/>
              </a:ext>
            </a:extLst>
          </p:cNvPr>
          <p:cNvSpPr/>
          <p:nvPr/>
        </p:nvSpPr>
        <p:spPr>
          <a:xfrm>
            <a:off x="4072128" y="6113584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E7E6981-6DFB-634C-AC55-F21A0AD5D3A7}"/>
              </a:ext>
            </a:extLst>
          </p:cNvPr>
          <p:cNvSpPr/>
          <p:nvPr/>
        </p:nvSpPr>
        <p:spPr>
          <a:xfrm>
            <a:off x="4102608" y="1644332"/>
            <a:ext cx="1475232" cy="3625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139</Words>
  <Application>Microsoft Macintosh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What is it</vt:lpstr>
      <vt:lpstr>PowerPoint Presentation</vt:lpstr>
      <vt:lpstr>Our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Andreev</dc:creator>
  <cp:lastModifiedBy>Jayden Bergevin</cp:lastModifiedBy>
  <cp:revision>21</cp:revision>
  <dcterms:created xsi:type="dcterms:W3CDTF">2020-11-03T22:28:19Z</dcterms:created>
  <dcterms:modified xsi:type="dcterms:W3CDTF">2020-11-15T18:55:47Z</dcterms:modified>
</cp:coreProperties>
</file>