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5A5D0-E096-410E-86DE-69C7D90389CE}" v="9" dt="2020-11-15T18:41:47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26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07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57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88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04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973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90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381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93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1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5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45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03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25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66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3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1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E160B0B-D28F-46E8-944A-BCB3B7BBD98E}" type="datetimeFigureOut">
              <a:rPr lang="en-CA" smtClean="0"/>
              <a:t>2020-11-15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B204E9-5AF8-445D-B0DC-7BBEE088187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657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A177D-41A4-43C1-A51E-E09CECF6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0307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K.E.Y.S. Base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BEFC51-341C-40AD-8164-87655862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828801"/>
            <a:ext cx="5978072" cy="3866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Price : $ 749</a:t>
            </a:r>
          </a:p>
          <a:p>
            <a:pPr algn="l"/>
            <a:r>
              <a:rPr lang="en-US"/>
              <a:t>Features:</a:t>
            </a:r>
          </a:p>
          <a:p>
            <a:pPr algn="l"/>
            <a:r>
              <a:rPr lang="en-US"/>
              <a:t>	- Time keeping</a:t>
            </a:r>
          </a:p>
          <a:p>
            <a:pPr algn="l"/>
            <a:r>
              <a:rPr lang="en-US"/>
              <a:t>	- 5 liters of storage</a:t>
            </a:r>
          </a:p>
          <a:p>
            <a:pPr algn="l"/>
            <a:r>
              <a:rPr lang="en-US"/>
              <a:t>	- Digital password and interface</a:t>
            </a:r>
          </a:p>
          <a:p>
            <a:pPr algn="l"/>
            <a:r>
              <a:rPr lang="en-US"/>
              <a:t>	- 1 year warranty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18205-ADF0-47E3-8B0C-9A6BC610B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Espace réservé pour une image  5" descr="Une image contenant téléphone mobile, assis, téléphone, table&#10;&#10;Description générée automatiquement">
            <a:extLst>
              <a:ext uri="{FF2B5EF4-FFF2-40B4-BE49-F238E27FC236}">
                <a16:creationId xmlns:a16="http://schemas.microsoft.com/office/drawing/2014/main" id="{2414DF6C-0627-4C0D-B3DE-CBB7322824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7" r="372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9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5974A-95D3-49FA-A0C8-154EC52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0307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K.E.Y.S. Upgraded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8AC786-C43F-444C-945F-503CBE39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828801"/>
            <a:ext cx="5978072" cy="3866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Price : $ 999</a:t>
            </a:r>
          </a:p>
          <a:p>
            <a:pPr algn="l"/>
            <a:r>
              <a:rPr lang="en-US"/>
              <a:t>Features :</a:t>
            </a:r>
          </a:p>
          <a:p>
            <a:pPr algn="l"/>
            <a:r>
              <a:rPr lang="en-US"/>
              <a:t>	- Time keeping</a:t>
            </a:r>
          </a:p>
          <a:p>
            <a:pPr algn="l"/>
            <a:r>
              <a:rPr lang="en-US"/>
              <a:t>	- 10 liters storages</a:t>
            </a:r>
          </a:p>
          <a:p>
            <a:pPr algn="l"/>
            <a:r>
              <a:rPr lang="en-US"/>
              <a:t>	- Face recognition </a:t>
            </a:r>
          </a:p>
          <a:p>
            <a:pPr algn="l"/>
            <a:r>
              <a:rPr lang="en-US"/>
              <a:t>	- Holographic interface</a:t>
            </a:r>
          </a:p>
          <a:p>
            <a:pPr algn="l"/>
            <a:r>
              <a:rPr lang="en-US"/>
              <a:t>	- 2 years warranty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18205-ADF0-47E3-8B0C-9A6BC610B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Espace réservé pour une image  5" descr="Une image contenant téléphone mobile, table, téléphone, assis&#10;&#10;Description générée automatiquement">
            <a:extLst>
              <a:ext uri="{FF2B5EF4-FFF2-40B4-BE49-F238E27FC236}">
                <a16:creationId xmlns:a16="http://schemas.microsoft.com/office/drawing/2014/main" id="{FFA00DBA-C7F0-4221-B65F-56189F5C87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" r="9306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0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356D2-36E5-40EB-959D-F15C1FEA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0307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K.E.Y.S. Pro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424140-755F-457A-B481-3F1003E4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828801"/>
            <a:ext cx="5978072" cy="3866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Price : $ 1299</a:t>
            </a:r>
          </a:p>
          <a:p>
            <a:pPr algn="l"/>
            <a:r>
              <a:rPr lang="en-US"/>
              <a:t>Features :</a:t>
            </a:r>
          </a:p>
          <a:p>
            <a:pPr algn="l"/>
            <a:r>
              <a:rPr lang="en-US"/>
              <a:t>	- 20 liters of storage</a:t>
            </a:r>
          </a:p>
          <a:p>
            <a:pPr algn="l"/>
            <a:r>
              <a:rPr lang="en-US"/>
              <a:t>	- Face recognition</a:t>
            </a:r>
          </a:p>
          <a:p>
            <a:pPr algn="l"/>
            <a:r>
              <a:rPr lang="en-US"/>
              <a:t>	- Holographic interface</a:t>
            </a:r>
          </a:p>
          <a:p>
            <a:pPr algn="l"/>
            <a:r>
              <a:rPr lang="en-US"/>
              <a:t>	- Longer battery life (48 hours)</a:t>
            </a:r>
          </a:p>
          <a:p>
            <a:pPr algn="l"/>
            <a:r>
              <a:rPr lang="en-US"/>
              <a:t>	- Storage can be shared with another user</a:t>
            </a:r>
          </a:p>
          <a:p>
            <a:pPr algn="l"/>
            <a:r>
              <a:rPr lang="en-US"/>
              <a:t>	- Wireless charging</a:t>
            </a:r>
          </a:p>
          <a:p>
            <a:pPr algn="l"/>
            <a:r>
              <a:rPr lang="en-US"/>
              <a:t>	- 3 years warranty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18205-ADF0-47E3-8B0C-9A6BC610B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Espace réservé pour une image  5" descr="Une image contenant personne, homme, intérieur, tenant&#10;&#10;Description générée automatiquement">
            <a:extLst>
              <a:ext uri="{FF2B5EF4-FFF2-40B4-BE49-F238E27FC236}">
                <a16:creationId xmlns:a16="http://schemas.microsoft.com/office/drawing/2014/main" id="{3745F57A-FD8B-48F3-B0EC-604D1E112B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16CC3-BF8C-449A-BBB5-BA927D1A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0307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K.E.Y.S. Pro X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E01F6-3E22-4C5E-B300-DC308090C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828801"/>
            <a:ext cx="5978072" cy="3866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Price : $ 1999</a:t>
            </a:r>
          </a:p>
          <a:p>
            <a:pPr algn="l"/>
            <a:r>
              <a:rPr lang="en-US"/>
              <a:t>Features :</a:t>
            </a:r>
          </a:p>
          <a:p>
            <a:pPr algn="l"/>
            <a:r>
              <a:rPr lang="en-US"/>
              <a:t>	- 35 liters of storage</a:t>
            </a:r>
          </a:p>
          <a:p>
            <a:pPr algn="l"/>
            <a:r>
              <a:rPr lang="en-US"/>
              <a:t>	- Face recognition and holographic interface</a:t>
            </a:r>
          </a:p>
          <a:p>
            <a:pPr algn="l"/>
            <a:r>
              <a:rPr lang="en-US"/>
              <a:t>	- Extra long battery life (168 hours)</a:t>
            </a:r>
          </a:p>
          <a:p>
            <a:pPr algn="l"/>
            <a:r>
              <a:rPr lang="en-US"/>
              <a:t>	- Storage can be connected up to seven users</a:t>
            </a:r>
          </a:p>
          <a:p>
            <a:pPr algn="l"/>
            <a:r>
              <a:rPr lang="en-US"/>
              <a:t>	- Wireless charging</a:t>
            </a:r>
          </a:p>
          <a:p>
            <a:pPr algn="l"/>
            <a:r>
              <a:rPr lang="en-US"/>
              <a:t>	- 4 years warranty</a:t>
            </a:r>
          </a:p>
          <a:p>
            <a:pPr algn="l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18205-ADF0-47E3-8B0C-9A6BC610B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Espace réservé pour une image  5" descr="Une image contenant intérieur, table, assis, ordinateur&#10;&#10;Description générée automatiquement">
            <a:extLst>
              <a:ext uri="{FF2B5EF4-FFF2-40B4-BE49-F238E27FC236}">
                <a16:creationId xmlns:a16="http://schemas.microsoft.com/office/drawing/2014/main" id="{3EBA758A-D142-4F9B-A43B-6F766B89E7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5" r="6218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E71F1-7052-4384-905D-F147D2BB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Holidays Edition</a:t>
            </a:r>
            <a:endParaRPr lang="en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9CA78D-0A43-4786-8955-92426E6D8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Pumpkin Spice</a:t>
            </a:r>
            <a:endParaRPr lang="en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C854E5-CA11-4844-9434-21FD76D0A97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GB" dirty="0"/>
              <a:t>Price : $ 999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Same device as the Upgraded Edition but with a spooky twist for Halloween !</a:t>
            </a:r>
            <a:endParaRPr lang="en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A9CAC5-461D-428A-9204-1DD1ABE56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Santa’s Time</a:t>
            </a:r>
            <a:endParaRPr lang="en-CA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1C4C40E-E6C2-4C2D-8CDF-34CD90104AE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GB" dirty="0"/>
              <a:t>Price : $ 999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Same device as the Upgraded Edition but</a:t>
            </a:r>
          </a:p>
          <a:p>
            <a:r>
              <a:rPr lang="en-GB" dirty="0"/>
              <a:t>now with some Christmas Spirit !</a:t>
            </a:r>
            <a:endParaRPr lang="en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08110A8-6CE1-4487-A2D1-772F4FE06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Cupid Arrow</a:t>
            </a:r>
            <a:endParaRPr lang="en-CA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A5FB907-46CD-466A-9E43-058D80A6186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GB" dirty="0"/>
              <a:t>Price : $ 999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Same device as the Upgraded Edition but with a special theme to celebrate the holiday of Love 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548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E478DF1B165445B797528AE487D5F0" ma:contentTypeVersion="5" ma:contentTypeDescription="Create a new document." ma:contentTypeScope="" ma:versionID="2892e9e0e7fbfb2f26d1f3cf0b4003eb">
  <xsd:schema xmlns:xsd="http://www.w3.org/2001/XMLSchema" xmlns:xs="http://www.w3.org/2001/XMLSchema" xmlns:p="http://schemas.microsoft.com/office/2006/metadata/properties" xmlns:ns3="72da41b2-7232-4b9f-bca1-01241bc33071" xmlns:ns4="9387e342-1601-46d9-a5ce-362cc25c143f" targetNamespace="http://schemas.microsoft.com/office/2006/metadata/properties" ma:root="true" ma:fieldsID="1d3b8c355c9394b5fb00e130fcc43a98" ns3:_="" ns4:_="">
    <xsd:import namespace="72da41b2-7232-4b9f-bca1-01241bc33071"/>
    <xsd:import namespace="9387e342-1601-46d9-a5ce-362cc25c14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a41b2-7232-4b9f-bca1-01241bc33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7e342-1601-46d9-a5ce-362cc25c1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F593DF-E7A2-4B0D-8EEA-13C3F621B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da41b2-7232-4b9f-bca1-01241bc33071"/>
    <ds:schemaRef ds:uri="9387e342-1601-46d9-a5ce-362cc25c1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74214C-EF7D-47DF-9A91-D23AFCEB13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7ADB7F-69DF-4432-9881-B0E88E1E1F44}">
  <ds:schemaRefs>
    <ds:schemaRef ds:uri="9387e342-1601-46d9-a5ce-362cc25c143f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72da41b2-7232-4b9f-bca1-01241bc3307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252</Words>
  <Application>Microsoft Office PowerPoint</Application>
  <PresentationFormat>Grand écran</PresentationFormat>
  <Paragraphs>51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Ardoise</vt:lpstr>
      <vt:lpstr>K.E.Y.S. Base </vt:lpstr>
      <vt:lpstr>K.E.Y.S. Upgraded</vt:lpstr>
      <vt:lpstr>K.E.Y.S. Pro</vt:lpstr>
      <vt:lpstr>K.E.Y.S. Pro X</vt:lpstr>
      <vt:lpstr>Holidays Edition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Jean-Gabriel de Montigny</dc:creator>
  <cp:lastModifiedBy>Jean-Gabriel de Montigny</cp:lastModifiedBy>
  <cp:revision>2</cp:revision>
  <dcterms:created xsi:type="dcterms:W3CDTF">2020-11-15T17:30:42Z</dcterms:created>
  <dcterms:modified xsi:type="dcterms:W3CDTF">2020-11-15T18:44:09Z</dcterms:modified>
</cp:coreProperties>
</file>